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CA78C-AEA6-1046-23D3-545269E68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CE0BAD-D543-4353-69FB-A74F31A53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D99C4-EF25-EEDE-26DD-9ED46F37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E50E-28E1-4F2E-A720-B9C6BE2D3134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9D2793-C9DF-105D-7243-B44545BC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68EB81-A836-D3C9-8932-8AF4A07E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809-CDBA-4F62-ABA4-6ED1899B1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37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978FF-1A0D-428A-A776-29DF71B8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A93B8A-0AD6-AF49-3923-BDD0A356E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4D209-B5ED-D471-6932-C5A06AE4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E50E-28E1-4F2E-A720-B9C6BE2D3134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E7CD13-DBA4-7902-1AEB-42A5EFD0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410F27-A177-65D7-FDD5-5AA02FC6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809-CDBA-4F62-ABA4-6ED1899B1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97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DF7139-9A81-7698-4FE7-32CFA9214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A0E029-2129-58CD-359E-54289564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3899CD-8FED-A47D-6567-20CD0689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E50E-28E1-4F2E-A720-B9C6BE2D3134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B181E8-8489-1422-8E95-D840B098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C16C3F-125A-009C-5BEF-C25C25D5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809-CDBA-4F62-ABA4-6ED1899B1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81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5F94D-7719-3C3E-CCB3-213B41BB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953CF6-1C28-D947-D0AB-0875105A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1185D3-1D8E-DA20-59C9-9ED7CAD7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E50E-28E1-4F2E-A720-B9C6BE2D3134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A91154-88E9-B8F0-6582-F6BB27CC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4F8CE3-9A67-168C-9229-B0FCAB8D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809-CDBA-4F62-ABA4-6ED1899B1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0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63FBB-B2B6-6838-F7DD-AF9548AD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93052B-D3B5-ED97-294E-2EA76A29A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497C61-289F-9716-21B3-78319177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E50E-28E1-4F2E-A720-B9C6BE2D3134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F5620D-A399-731F-CFFD-4078B62B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E151BA-3F61-7B44-AC7B-B1136C42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809-CDBA-4F62-ABA4-6ED1899B1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5F61-1809-FE75-CAF5-0430F043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E0D92-5E49-F19D-236E-27E5D3C65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57E704-5327-A2A8-82B8-4FA3040BC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DF72BF-FEB9-32AA-8F57-AE78849B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E50E-28E1-4F2E-A720-B9C6BE2D3134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4E38E7-9A5A-E48A-FEB2-896608FE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C2D1D1-9EF5-EAAE-390F-E700B38E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809-CDBA-4F62-ABA4-6ED1899B1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41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E4886-828F-C294-E2EE-C746BB42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89504D-94CD-C5A8-A684-C2680E462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D1EFE4-3F6A-BFC8-4882-1CAEF6AC0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969BAD-1A39-E9C5-75B4-202798572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4812AE-A56D-B775-DB1B-5A5FD6936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5C26BC-384E-159D-5B35-A646D7FE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E50E-28E1-4F2E-A720-B9C6BE2D3134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57FA41-7326-8294-CB0B-C1D9DB14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E3FAB9-D971-F4C2-3932-3339977C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809-CDBA-4F62-ABA4-6ED1899B1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70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20C08-9654-7878-BAFD-0B4DD30E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0CE542-FDD3-B3E0-3F57-54539C5D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E50E-28E1-4F2E-A720-B9C6BE2D3134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5E8F7C-EF08-5B0E-0173-EC5B7B2A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45F15C-7CE5-45AA-C2A4-C109B35C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809-CDBA-4F62-ABA4-6ED1899B1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26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8B3EA9-3C1E-31C7-FAE8-D6E7B617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E50E-28E1-4F2E-A720-B9C6BE2D3134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C303CB-E1BE-E131-6476-66DC0AD0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6AF2CD-3022-717A-192C-076C5AAE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809-CDBA-4F62-ABA4-6ED1899B1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44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23605-CC70-35FC-53D8-3D47F980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8AF23-DBBF-BA8C-5C03-8E85CB838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F5E3E1-F5F6-D546-0E87-0CB2B70F1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A2F828-FCA0-B069-7612-96FA1BB1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E50E-28E1-4F2E-A720-B9C6BE2D3134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8A6C20-E054-EFE3-4904-CBBA683C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4BBF4E-9BE6-409B-A9F0-C33F3A9A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809-CDBA-4F62-ABA4-6ED1899B1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1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3284F-1DA5-CC0F-FDF7-BB3D131D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FD1077-ACDE-ECFF-EE18-39AFCAE0B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4DFD29-62AF-697C-AE06-28DBBAB46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38BD3A-9473-F581-85A4-E9D183F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E50E-28E1-4F2E-A720-B9C6BE2D3134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12BFCC-90BD-EC01-3B78-B71FFA43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07AF15-208B-66BF-CD27-5F3A817A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809-CDBA-4F62-ABA4-6ED1899B1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13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897389-2C4B-9B0C-39B7-C86EC6D4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CA0F0E-F746-E03F-E3FE-1D8ACAE97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76C110-07FB-6424-2F93-68CED83FF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DE50E-28E1-4F2E-A720-B9C6BE2D3134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34813A-692D-06C9-F57E-C135E8C72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E490CF-D633-913F-ADFC-85F0B8B6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B4809-CDBA-4F62-ABA4-6ED1899B1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84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4921D-339E-7BBF-717E-5572362AA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TÊNIS CORRE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FDEC33-B76C-A563-4FA6-28637C10C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RELATÓRIO QUALITATIVO</a:t>
            </a:r>
          </a:p>
        </p:txBody>
      </p:sp>
    </p:spTree>
    <p:extLst>
      <p:ext uri="{BB962C8B-B14F-4D97-AF65-F5344CB8AC3E}">
        <p14:creationId xmlns:p14="http://schemas.microsoft.com/office/powerpoint/2010/main" val="300627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1CF37-2421-B5AB-23C3-7AE5FC3D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-815926"/>
            <a:ext cx="1862798" cy="8932984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pt-BR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1.Design e estilo</a:t>
            </a:r>
            <a:br>
              <a:rPr lang="pt-BR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2. Materiais</a:t>
            </a:r>
            <a:br>
              <a:rPr lang="pt-BR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3. Tecnologias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8DEF8B3-7BC3-2E6D-5E8A-DEA95110C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44" y="2630659"/>
            <a:ext cx="7146387" cy="422734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7646838-BD82-6B00-5DF3-6761BD0F780A}"/>
              </a:ext>
            </a:extLst>
          </p:cNvPr>
          <p:cNvSpPr txBox="1"/>
          <p:nvPr/>
        </p:nvSpPr>
        <p:spPr>
          <a:xfrm>
            <a:off x="4473526" y="1927274"/>
            <a:ext cx="6696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i="1" dirty="0"/>
              <a:t>O tênis Corre 3 se destaca como uma excelente opção para quem busca conforto, desempenho e versatilidade em um único produto. A combinação de tecnologias inovadoras, materiais de qualidade e design moderno o torna uma escolha popular entre os corredores e praticantes de atividades físicas.</a:t>
            </a:r>
          </a:p>
        </p:txBody>
      </p:sp>
    </p:spTree>
    <p:extLst>
      <p:ext uri="{BB962C8B-B14F-4D97-AF65-F5344CB8AC3E}">
        <p14:creationId xmlns:p14="http://schemas.microsoft.com/office/powerpoint/2010/main" val="373640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2978E-C26D-8E56-B1C3-FD8CB493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EB145-998A-61BB-612B-E6AF50B4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1. Design e Estilo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Estética:</a:t>
            </a:r>
            <a:r>
              <a:rPr lang="pt-BR" dirty="0"/>
              <a:t> O design do Corre 3 é geralmente descrito como moderno e esportivo, com linhas fluidas e uma variedade de cores. A aparência visualmente atraente contribui para a popularidade do modelo.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Ajuste:</a:t>
            </a:r>
            <a:r>
              <a:rPr lang="pt-BR" dirty="0"/>
              <a:t> Relatos indicam que o ajuste do tênis é confortável para a maioria dos usuários, com um encaixe seguro e preciso. A forma do calçado e a variedade de numerações disponíveis facilitam a escolha do tamanho ideal.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842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E6AEE-32AC-3513-8C3A-C748537B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A42F1-49DA-FFCA-A702-58FCC7C30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2. Materiais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Cabedal:</a:t>
            </a:r>
            <a:r>
              <a:rPr lang="pt-BR" dirty="0"/>
              <a:t> O cabedal é confeccionado em materiais leves e respiráveis, como tecido de tramas abertas, proporcionando conforto térmico e evitando o acúmulo de umidade.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Entressola:</a:t>
            </a:r>
            <a:r>
              <a:rPr lang="pt-BR" dirty="0"/>
              <a:t> A entressola utiliza tecnologias de amortecimento, como a EVASENSE, que visam absorver impactos e proporcionar uma pisada mais suave.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Solado:</a:t>
            </a:r>
            <a:r>
              <a:rPr lang="pt-BR" dirty="0"/>
              <a:t> O solado é composto por borracha resistente à abrasão, oferecendo aderência e durabilidade em diferentes tipos de superfícies.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31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5FF47-5997-1BEE-3F41-D0375EF0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78996-0C84-5A13-4AC0-4809059EB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3. Tecnologias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Eleva PRO:</a:t>
            </a:r>
            <a:r>
              <a:rPr lang="pt-BR" dirty="0"/>
              <a:t> Essa tecnologia, presente em diversos modelos da Olympikus, contribui para a sensação de leveza e conforto durante a corrida.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Gripper</a:t>
            </a:r>
            <a:r>
              <a:rPr lang="pt-BR" b="1" dirty="0"/>
              <a:t>:</a:t>
            </a:r>
            <a:r>
              <a:rPr lang="pt-BR" dirty="0"/>
              <a:t> O solado com tecnologia </a:t>
            </a:r>
            <a:r>
              <a:rPr lang="pt-BR" dirty="0" err="1"/>
              <a:t>Gripper</a:t>
            </a:r>
            <a:r>
              <a:rPr lang="pt-BR" dirty="0"/>
              <a:t> proporciona maior aderência e segurança em diferentes tipos de terrenos.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EVASENSE:</a:t>
            </a:r>
            <a:r>
              <a:rPr lang="pt-BR" dirty="0"/>
              <a:t> Essa tecnologia na entressola oferece excelente amortecimento e absorção de impactos.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367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2B20F-43BB-0156-B3C4-F3D08C6D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B64FCC-6FBD-19AD-7D41-9822BDD5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 . Durabilidade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Relatos de Usuários:</a:t>
            </a:r>
            <a:r>
              <a:rPr lang="pt-BR" dirty="0"/>
              <a:t> A durabilidade do Corre 3 varia de acordo com a frequência de uso e o tipo de atividade. Em geral, os relatos indicam que o tênis apresenta boa durabilidade, com a sola e o cabedal resistindo bem ao desgaste.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480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D7A19-7D96-F939-DD15-210354D3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12BC5-EE2D-A36A-C502-8F8767AB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/>
              <a:t> Pontos Fortes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Conforto excepcional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Design moderno e versátil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Amortecimento eficaz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Boa durabilidade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Variedade de cores e tamanhos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 Pontos a Melhorar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Durabilidade da sola:</a:t>
            </a:r>
            <a:r>
              <a:rPr lang="pt-BR" dirty="0"/>
              <a:t> Alguns usuários relatam desgaste prematuro da sola em determinadas áreas.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Apoio ao arco:</a:t>
            </a:r>
            <a:r>
              <a:rPr lang="pt-BR" dirty="0"/>
              <a:t> A falta de suporte adicional ao arco plantar pode não ser ideal para pessoas com pés pronados ou supinados.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540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TÊNIS CORRE 3</vt:lpstr>
      <vt:lpstr>1.Design e estilo  2. Materiais  3. Tecnologias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Derrick Brauna</dc:creator>
  <cp:lastModifiedBy>John Derrick Brauna</cp:lastModifiedBy>
  <cp:revision>1</cp:revision>
  <dcterms:created xsi:type="dcterms:W3CDTF">2024-07-25T19:29:19Z</dcterms:created>
  <dcterms:modified xsi:type="dcterms:W3CDTF">2024-07-25T19:29:32Z</dcterms:modified>
</cp:coreProperties>
</file>