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9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19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0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9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37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05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2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0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8B74-1840-499D-A591-0FCCEDF5DB8E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972F-127D-417F-9ED4-2F2CEF2D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04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785612" y="1584101"/>
            <a:ext cx="940158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785612" y="2161504"/>
            <a:ext cx="940158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>
            <a:off x="785612" y="2738907"/>
            <a:ext cx="940158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785612" y="3316310"/>
            <a:ext cx="940158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437882" y="1159099"/>
            <a:ext cx="1558343" cy="315532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01547" y="733855"/>
            <a:ext cx="170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GUI INTERFACES</a:t>
            </a:r>
          </a:p>
          <a:p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669023" y="5047287"/>
            <a:ext cx="1171977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PrOud</a:t>
            </a:r>
            <a:endParaRPr lang="it-IT" dirty="0"/>
          </a:p>
        </p:txBody>
      </p:sp>
      <p:cxnSp>
        <p:nvCxnSpPr>
          <p:cNvPr id="14" name="Connettore 2 13"/>
          <p:cNvCxnSpPr>
            <a:stCxn id="11" idx="0"/>
            <a:endCxn id="43" idx="2"/>
          </p:cNvCxnSpPr>
          <p:nvPr/>
        </p:nvCxnSpPr>
        <p:spPr>
          <a:xfrm flipH="1" flipV="1">
            <a:off x="5234187" y="4130899"/>
            <a:ext cx="20825" cy="91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8281115" y="579549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8281115" y="1257836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8281115" y="1957589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arrotondato 18"/>
          <p:cNvSpPr/>
          <p:nvPr/>
        </p:nvSpPr>
        <p:spPr>
          <a:xfrm>
            <a:off x="8270537" y="2635876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19"/>
          <p:cNvSpPr/>
          <p:nvPr/>
        </p:nvSpPr>
        <p:spPr>
          <a:xfrm>
            <a:off x="8270536" y="3335629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8270535" y="4035382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8298591" y="4745865"/>
            <a:ext cx="1159099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7804597" y="347730"/>
            <a:ext cx="3425780" cy="55765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9851214" y="2161504"/>
            <a:ext cx="10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System’s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nodes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6069827" y="3335629"/>
            <a:ext cx="1755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1996225" y="3621112"/>
            <a:ext cx="2436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4689564" y="1637491"/>
            <a:ext cx="1054917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History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service</a:t>
            </a:r>
          </a:p>
        </p:txBody>
      </p:sp>
      <p:sp>
        <p:nvSpPr>
          <p:cNvPr id="33" name="Disco magnetico 32"/>
          <p:cNvSpPr/>
          <p:nvPr/>
        </p:nvSpPr>
        <p:spPr>
          <a:xfrm>
            <a:off x="4761923" y="546451"/>
            <a:ext cx="914400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/>
          <p:cNvCxnSpPr>
            <a:stCxn id="33" idx="3"/>
            <a:endCxn id="32" idx="0"/>
          </p:cNvCxnSpPr>
          <p:nvPr/>
        </p:nvCxnSpPr>
        <p:spPr>
          <a:xfrm flipH="1">
            <a:off x="5217023" y="1159099"/>
            <a:ext cx="2100" cy="478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2" idx="2"/>
            <a:endCxn id="43" idx="0"/>
          </p:cNvCxnSpPr>
          <p:nvPr/>
        </p:nvCxnSpPr>
        <p:spPr>
          <a:xfrm>
            <a:off x="5217023" y="2283822"/>
            <a:ext cx="17164" cy="591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endCxn id="33" idx="2"/>
          </p:cNvCxnSpPr>
          <p:nvPr/>
        </p:nvCxnSpPr>
        <p:spPr>
          <a:xfrm flipV="1">
            <a:off x="3920626" y="852775"/>
            <a:ext cx="841297" cy="770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 rot="20912561">
            <a:off x="2019141" y="1861607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REST API</a:t>
            </a:r>
          </a:p>
        </p:txBody>
      </p:sp>
      <p:sp>
        <p:nvSpPr>
          <p:cNvPr id="43" name="Rettangolo arrotondato 42"/>
          <p:cNvSpPr/>
          <p:nvPr/>
        </p:nvSpPr>
        <p:spPr>
          <a:xfrm>
            <a:off x="4451925" y="2875209"/>
            <a:ext cx="1564523" cy="12556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KAFKA</a:t>
            </a:r>
            <a:br>
              <a:rPr lang="it-IT" dirty="0" smtClean="0"/>
            </a:br>
            <a:r>
              <a:rPr lang="it-IT" dirty="0" smtClean="0"/>
              <a:t>BROKER’S CLUSTER</a:t>
            </a:r>
            <a:endParaRPr lang="it-IT" dirty="0"/>
          </a:p>
        </p:txBody>
      </p:sp>
      <p:sp>
        <p:nvSpPr>
          <p:cNvPr id="61" name="Rettangolo arrotondato 60"/>
          <p:cNvSpPr/>
          <p:nvPr/>
        </p:nvSpPr>
        <p:spPr>
          <a:xfrm>
            <a:off x="2977572" y="1637491"/>
            <a:ext cx="1304861" cy="631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Backend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service</a:t>
            </a:r>
            <a:endParaRPr lang="it-IT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2059060" y="2110789"/>
            <a:ext cx="918512" cy="144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66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Fabry .</dc:creator>
  <cp:lastModifiedBy>Fabry .</cp:lastModifiedBy>
  <cp:revision>2</cp:revision>
  <dcterms:created xsi:type="dcterms:W3CDTF">2016-09-18T18:30:29Z</dcterms:created>
  <dcterms:modified xsi:type="dcterms:W3CDTF">2016-09-18T18:44:18Z</dcterms:modified>
</cp:coreProperties>
</file>