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81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64342-4E76-40ED-92F9-20C4A6F5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41883E-8B00-4C0C-BAEF-752A97EE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99F01A-84C2-4867-8BB4-364CABAE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1F03C4-9892-48C0-A3C7-DA06199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2E8B5-2FC1-43C8-9284-9CBC3CA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9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A3CEA-AB82-4CA7-B47F-564A80F5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1B775B-814F-417E-8E17-26AFD203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174E51-2E14-41F8-A85C-54543A6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7F0D92-0AEB-4C2F-8740-126C751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0951E7-69E4-481D-BCFE-B042F37A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E53519-7388-457D-A319-305BE5D2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B8B2FE-F34C-4318-B9B8-BFABFFC3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5DCF9-D6C7-4053-85D9-8DAAC78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039B55-C01F-477C-9A33-2C8F3F23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641367-8BDE-4C64-9E97-E3C9C63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8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D28AE-3227-4ECF-9644-FB93F47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92C86E-D0F8-46F7-812B-F6389597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CFAA93-443E-4379-8074-C475336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ABC546-65BD-42BD-8A16-BE1B8D9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75AF77-F07A-4FD6-9965-0031928A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3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B4EE9E-3FAB-41D7-B8FA-26070625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114696-2763-4B89-888A-454D081B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2D568F-ABFD-4B1D-9665-1F85E1B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93CFE7-1719-4170-B802-25E09790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B984AA-B9A3-41D1-8E3D-006FBAE5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0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9D1C9-9247-4B26-8E02-D3711B00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F782D-9F89-4CC5-9481-1C31E3B4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2AE9F7-7E0F-41E3-9216-C4E8945F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D39152-9797-49FA-942E-85A6208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56E073-1BA7-4F56-A268-E68EAEAF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3C0D6A-E208-4BF8-95EE-7397943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0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30476-9DFA-4B5B-AAAF-9B605DA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995179-0D1C-46CE-9358-55B3E9CC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E2EC14-5C96-4C1E-8185-4756E490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9DFD0F-3700-4125-B51D-0019CEA3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3A680A-15B2-4511-B9A0-55F1AEAA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7B392-0996-45F3-93E8-7C6EE9D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CF70C7F-5E57-4788-990F-9031BA6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350B026-EEB7-4A95-9B22-684070D2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A0334-C923-4311-A4C0-EEB4473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7C991B-1FE1-41D2-8332-94F516B2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BCA911-17CB-4FCB-86DC-B25827E2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E47BFE-2BAB-4447-A0D7-EBA6DC9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7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CBD9028-7EF3-4F4C-83B5-2F03D87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6AE3621-6140-4174-81F1-F5AFFAB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B7A44C-5F43-4018-A1D6-67ADCB6C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3BEED-D896-4018-92A3-EEF90C6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4338B-9227-495B-A9E6-19B780F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CD9198-E5D4-46F6-A42A-ADE0718F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F3390A-884B-49B7-828E-76A412BD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82AF2-6762-4615-A4E1-213B5638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19377BB-472D-4CC5-BB5A-EFC42A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0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155879-2635-4603-92CE-EFB06FBA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6F21B5E-D64D-438D-BCEE-1066FC4A7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3EB590-9AAD-4F5B-9AD9-9EEDCC12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611871-D12C-4E6B-834F-87F948C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E4FF50-1E92-4786-8285-E78BE6CF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4733AD-DB0F-4B88-B664-6842A04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8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E38C188-E74A-4215-B2AD-EDB9B5E0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960DEE-479C-4F54-842C-F3E9F5CC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87C4BA-BD72-4185-B600-3405293B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5272-37C6-4F88-BB16-79EF7F1BE44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9648E3-65C9-4E62-8B78-41F557C2B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09CE4A-9D61-467B-B845-D393884B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0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13C18CF-CF74-1BE8-5C1D-427BADE4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65" y="2095973"/>
            <a:ext cx="4853538" cy="26655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80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Sneaker </a:t>
            </a:r>
            <a:r>
              <a:rPr lang="en-US" sz="80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Szimulátor</a:t>
            </a:r>
            <a:endParaRPr lang="en-US" sz="80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</a:endParaRP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88F5BEE-AC49-A077-E72E-349DE9076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C1290F7-1E16-637E-B13D-641B7A1EFAFD}"/>
              </a:ext>
            </a:extLst>
          </p:cNvPr>
          <p:cNvSpPr txBox="1"/>
          <p:nvPr/>
        </p:nvSpPr>
        <p:spPr>
          <a:xfrm>
            <a:off x="6990492" y="6029864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Fábry Kevin, Hegedűs Márk, Kovács Máté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882CC4-D51C-4DF6-8219-39CC1A0F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947405-3B1A-4997-8CF6-C09864F3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Az 1-es billentyű lenyomásával lehetősége van regisztrálni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neveket és a hozzá tartozó jelszavakat a program egy külön </a:t>
            </a:r>
            <a:r>
              <a:rPr lang="hu-HU" sz="2400" b="1" dirty="0" err="1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csv</a:t>
            </a: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 fájlban tárolja 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Kép 5" descr="A képen lábbeli látható&#10;&#10;Automatikusan generált leírás">
            <a:extLst>
              <a:ext uri="{FF2B5EF4-FFF2-40B4-BE49-F238E27FC236}">
                <a16:creationId xmlns:a16="http://schemas.microsoft.com/office/drawing/2014/main" id="{A0008475-021C-24DA-DF74-30D54AC34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22" y="1350833"/>
            <a:ext cx="1723132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E9007B-AC74-4264-A708-540253C2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Autofit/>
          </a:bodyPr>
          <a:lstStyle/>
          <a:p>
            <a:r>
              <a:rPr lang="hu-HU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Sneaker</a:t>
            </a:r>
            <a:r>
              <a:rPr lang="hu-HU" b="1" dirty="0">
                <a:solidFill>
                  <a:schemeClr val="bg1"/>
                </a:solidFill>
                <a:latin typeface="Agency FB" panose="020B0503020202020204" pitchFamily="34" charset="0"/>
              </a:rPr>
              <a:t> kereső szimulátor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06683CFF-F4BF-C0FF-8DA7-90F47439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5" r="-1" b="1942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FBBCC-F370-4A80-9CB6-BB622A9E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6" y="4669978"/>
            <a:ext cx="5692774" cy="200859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2-es billentyű lenyomásával láthatja a teljes kínálatot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3-as billentyű lenyomásával megkeresheti a magának legmegfelelőbb cipőt. Márka, típus, méret vagy ár szerint.	</a:t>
            </a:r>
            <a:r>
              <a:rPr lang="hu-HU" sz="1700" dirty="0">
                <a:solidFill>
                  <a:schemeClr val="bg1">
                    <a:alpha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6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AB121E-5608-4167-B8A9-7F707E79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2" y="1198556"/>
            <a:ext cx="4391024" cy="3367900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A 4-es billentyű lenyomásával a legdrágább illetve a legolcsóbb cipőket tekintheti meg</a:t>
            </a:r>
          </a:p>
          <a:p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Az 5-ös billentyű lenyomásával a legújabb valamint a </a:t>
            </a:r>
            <a:r>
              <a:rPr lang="hu-HU" dirty="0" err="1">
                <a:solidFill>
                  <a:schemeClr val="bg1">
                    <a:alpha val="80000"/>
                  </a:schemeClr>
                </a:solidFill>
              </a:rPr>
              <a:t>legrégebbi</a:t>
            </a:r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 cipőket tekintheti meg</a:t>
            </a:r>
          </a:p>
        </p:txBody>
      </p:sp>
      <p:grpSp>
        <p:nvGrpSpPr>
          <p:cNvPr id="46" name="Group 3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3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Kép 17" descr="A képen lábbeli látható&#10;&#10;Automatikusan generált leírás">
            <a:extLst>
              <a:ext uri="{FF2B5EF4-FFF2-40B4-BE49-F238E27FC236}">
                <a16:creationId xmlns:a16="http://schemas.microsoft.com/office/drawing/2014/main" id="{D6DFF2CC-0F23-DED5-03D5-D5E01DC23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0" r="1" b="15334"/>
          <a:stretch/>
        </p:blipFill>
        <p:spPr>
          <a:xfrm>
            <a:off x="7460906" y="1350833"/>
            <a:ext cx="2531164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800E35-2BDD-435E-A07C-EF26BE3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Köszönjük</a:t>
            </a:r>
            <a:r>
              <a:rPr lang="en-US" sz="7200" b="1" dirty="0">
                <a:solidFill>
                  <a:schemeClr val="bg1"/>
                </a:solidFill>
              </a:rPr>
              <a:t> a </a:t>
            </a:r>
            <a:r>
              <a:rPr lang="en-US" sz="7200" b="1" dirty="0" err="1">
                <a:solidFill>
                  <a:schemeClr val="bg1"/>
                </a:solidFill>
              </a:rPr>
              <a:t>figyelmet</a:t>
            </a:r>
            <a:r>
              <a:rPr lang="en-US" sz="72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" name="Kép 6" descr="A képen padló, cipő látható&#10;&#10;Automatikusan generált leírás">
            <a:extLst>
              <a:ext uri="{FF2B5EF4-FFF2-40B4-BE49-F238E27FC236}">
                <a16:creationId xmlns:a16="http://schemas.microsoft.com/office/drawing/2014/main" id="{6817CD8B-4AE5-E2F8-9AB2-9E3502413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b="640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4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Sneaker Szimulátor</vt:lpstr>
      <vt:lpstr>Regisztráció</vt:lpstr>
      <vt:lpstr>Sneaker kereső szimulátor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Kovács Máté Miklós</dc:creator>
  <cp:lastModifiedBy>Fábry Kevin</cp:lastModifiedBy>
  <cp:revision>12</cp:revision>
  <dcterms:created xsi:type="dcterms:W3CDTF">2022-11-30T11:11:37Z</dcterms:created>
  <dcterms:modified xsi:type="dcterms:W3CDTF">2022-12-01T07:01:23Z</dcterms:modified>
</cp:coreProperties>
</file>