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Lat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cd75117cf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cd75117c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d75117c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d75117c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cd75117cf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cd75117cf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d75117cf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d75117cf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0396c7d64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0396c7d64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cd75117cf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cd75117cf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 game-venv/bin/activate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921175" y="1635300"/>
            <a:ext cx="5717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Guessing Number Game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Python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2236625" y="718050"/>
            <a:ext cx="5471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T1A3- Terminal App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Fabian Perre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Student 14333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2537350" y="1517119"/>
            <a:ext cx="5701200" cy="23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of </a:t>
            </a:r>
            <a:r>
              <a:rPr lang="en-GB"/>
              <a:t>python3 and its packages</a:t>
            </a:r>
            <a:endParaRPr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/>
              <a:t>Csv</a:t>
            </a:r>
            <a:endParaRPr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/>
              <a:t>Colored</a:t>
            </a:r>
            <a:endParaRPr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/>
              <a:t>Prettytable</a:t>
            </a:r>
            <a:endParaRPr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/>
              <a:t>Random</a:t>
            </a:r>
            <a:endParaRPr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/>
              <a:t>time</a:t>
            </a:r>
            <a:endParaRPr/>
          </a:p>
        </p:txBody>
      </p:sp>
      <p:sp>
        <p:nvSpPr>
          <p:cNvPr id="286" name="Google Shape;286;p14"/>
          <p:cNvSpPr txBox="1"/>
          <p:nvPr/>
        </p:nvSpPr>
        <p:spPr>
          <a:xfrm>
            <a:off x="4734300" y="3003200"/>
            <a:ext cx="3242700" cy="1822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random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*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csv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time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colored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fg, bg, attr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prettytable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from_csv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User inputs name and 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Main Game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Three Rounds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Three guesses per round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Each round gets harder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The range depends on age of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Challenge Game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List of numbers to pick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Program picks a random secret number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Timed game, each game is different between 5 -12 seconds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User needs to guess the number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List of results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All results can be viewed in a neat table</a:t>
            </a:r>
            <a:br>
              <a:rPr lang="en-GB"/>
            </a:br>
            <a:endParaRPr/>
          </a:p>
        </p:txBody>
      </p:sp>
      <p:sp>
        <p:nvSpPr>
          <p:cNvPr id="293" name="Google Shape;293;p15"/>
          <p:cNvSpPr txBox="1"/>
          <p:nvPr/>
        </p:nvSpPr>
        <p:spPr>
          <a:xfrm>
            <a:off x="4186025" y="409000"/>
            <a:ext cx="4817700" cy="1822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325" y="152400"/>
            <a:ext cx="6285275" cy="48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</a:t>
            </a:r>
            <a:endParaRPr/>
          </a:p>
        </p:txBody>
      </p:sp>
      <p:sp>
        <p:nvSpPr>
          <p:cNvPr id="305" name="Google Shape;305;p17"/>
          <p:cNvSpPr txBox="1"/>
          <p:nvPr/>
        </p:nvSpPr>
        <p:spPr>
          <a:xfrm>
            <a:off x="1297500" y="1231650"/>
            <a:ext cx="3274500" cy="3486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guess_attempts_r1 =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guess_attempts_r2 =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guess_attempts_r3 =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 Produces random number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actual_number_r1 = randint(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actual_number_r2 = randint(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actual_number_r3 = randint(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 Sets results to False, changes to true when round passed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result_r1 =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result_r2 =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result_r3 =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</a:t>
            </a:r>
            <a:endParaRPr/>
          </a:p>
        </p:txBody>
      </p:sp>
      <p:sp>
        <p:nvSpPr>
          <p:cNvPr id="311" name="Google Shape;311;p18"/>
          <p:cNvSpPr txBox="1"/>
          <p:nvPr/>
        </p:nvSpPr>
        <p:spPr>
          <a:xfrm>
            <a:off x="538275" y="1231650"/>
            <a:ext cx="4201500" cy="3486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guess_attempts_r1 &gt;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 print(actual_number_r1) # Uncomment for testing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guess = int(input(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{bg(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127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Enter your guess between 1-15: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{attr(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))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ValueError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e: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print(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'Not a number, Try again'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Exception: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print(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'Try again'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4866450" y="1231650"/>
            <a:ext cx="3274500" cy="3486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guess != actual_number_r1: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print(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"Incorrect"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guess_attempts_r1 -=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print(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"Remaining attempts: 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{guess_attempts_r1}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print(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"You guessed correctly. Move to the next round"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result_r1 =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004775" y="13770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All results are listed in results.csv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When users guess correct variable is changed to True and printed in csv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can be viewed by pressing ‘2’ on the menu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798" y="2384848"/>
            <a:ext cx="4980775" cy="26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