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59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79C6-FB53-4197-BFF0-0D12ED315DCD}" type="datetimeFigureOut">
              <a:rPr lang="de-CH" smtClean="0"/>
              <a:t>09.05.2015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5E76-CBFC-438F-80DB-C9F3DFD835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86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5E76-CBFC-438F-80DB-C9F3DFD835D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60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Viele</a:t>
            </a:r>
            <a:r>
              <a:rPr lang="de-CH" baseline="0" dirty="0" smtClean="0"/>
              <a:t> Gutscheine und Rabattkarten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Vergisst sie im richtigen Moment und ärgert sich darüber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5E76-CBFC-438F-80DB-C9F3DFD835D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13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5E76-CBFC-438F-80DB-C9F3DFD835D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3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0ED7-9E48-4759-8110-3BF6727303C6}" type="datetime1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96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765A-67E9-442E-869B-6CAC00BB6B03}" type="datetime1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51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03C-6750-42EE-B770-3DC56ACF33CD}" type="datetime1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1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0CDA-374C-40D3-8C03-B71E2C6CDB36}" type="datetime1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2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70-2547-4CFE-8A52-7B4A66A5E337}" type="datetime1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3DA4-1D89-4B7A-91A6-EDDDD872C789}" type="datetime1">
              <a:rPr lang="de-CH" smtClean="0"/>
              <a:t>09.05.2015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79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BA4D-3F6D-4E15-B0BF-7B71AD695905}" type="datetime1">
              <a:rPr lang="de-CH" smtClean="0"/>
              <a:t>09.05.2015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25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432E-B3C0-4227-8374-95236AECFF3E}" type="datetime1">
              <a:rPr lang="de-CH" smtClean="0"/>
              <a:t>09.05.2015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99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44BA-24EA-4BB6-B910-20A8DAC095A8}" type="datetime1">
              <a:rPr lang="de-CH" smtClean="0"/>
              <a:t>09.05.2015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23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7022-A7C9-421A-92FB-57BF3855402E}" type="datetime1">
              <a:rPr lang="de-CH" smtClean="0"/>
              <a:t>09.05.2015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8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2EC5-EB08-4722-9CF4-ED0F9B9A3AA7}" type="datetime1">
              <a:rPr lang="de-CH" smtClean="0"/>
              <a:t>09.05.2015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2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F87D-9A93-4E4C-84C9-350D31AC26DC}" type="datetime1">
              <a:rPr lang="de-CH" smtClean="0"/>
              <a:t>09.05.2015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16B3-D579-4DE2-80D0-F80B8B4AA5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74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ethrich44/bonus-reminde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Bonus </a:t>
            </a:r>
            <a:r>
              <a:rPr lang="de-CH" dirty="0" err="1" smtClean="0"/>
              <a:t>Reminder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Android App für das Modul MOBPRO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21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pic>
        <p:nvPicPr>
          <p:cNvPr id="1028" name="Picture 4" descr="https://www.sgkb.ch/download/online/startseite_640_pk_jungekunden_advantage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"/>
            <a:ext cx="6096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Erinnerung an Gutscheine oder Rabattkarten</a:t>
            </a:r>
          </a:p>
          <a:p>
            <a:r>
              <a:rPr lang="de-CH" dirty="0" smtClean="0"/>
              <a:t>Erkennung über SSID (GPS kein Empfang oder nicht eingeschaltet)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Zielgruppe: Jugendliche und Hausfrauen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3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Source Code auf </a:t>
            </a:r>
            <a:r>
              <a:rPr lang="de-CH" dirty="0" err="1" smtClean="0"/>
              <a:t>GitHub</a:t>
            </a:r>
            <a:endParaRPr lang="de-CH" dirty="0"/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github.com/wuethrich44/bonus-reminder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5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Challenges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SSIDs im Umfeld kriegt man über den </a:t>
            </a: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WifiManager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/>
              <a:t>In einem Service werden SSIDs verglichen und </a:t>
            </a:r>
            <a:r>
              <a:rPr lang="de-CH" dirty="0" err="1" smtClean="0"/>
              <a:t>Notification</a:t>
            </a:r>
            <a:r>
              <a:rPr lang="de-CH" dirty="0" smtClean="0"/>
              <a:t> ausgelöst</a:t>
            </a:r>
          </a:p>
          <a:p>
            <a:r>
              <a:rPr lang="de-CH" dirty="0" smtClean="0"/>
              <a:t>Service wird über einen Broadcast Receiver gestartet</a:t>
            </a:r>
          </a:p>
          <a:p>
            <a:r>
              <a:rPr lang="de-CH" dirty="0" smtClean="0"/>
              <a:t>Broadcast Receiver hört auf</a:t>
            </a:r>
          </a:p>
          <a:p>
            <a:pPr lvl="0"/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android.net.wifi.SCAN_RESULTS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5</a:t>
            </a:fld>
            <a:endParaRPr lang="de-CH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3694697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Bonus Reminder - MOBPRO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16B3-D579-4DE2-80D0-F80B8B4AA59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05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33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Bonus Reminder</vt:lpstr>
      <vt:lpstr>PowerPoint-Präsentation</vt:lpstr>
      <vt:lpstr>Features</vt:lpstr>
      <vt:lpstr>DEMO</vt:lpstr>
      <vt:lpstr>Challenges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 Reminder</dc:title>
  <dc:creator>Fabian Wüthrich</dc:creator>
  <cp:lastModifiedBy>Fabian Wüthrich</cp:lastModifiedBy>
  <cp:revision>5</cp:revision>
  <dcterms:created xsi:type="dcterms:W3CDTF">2015-05-09T15:44:33Z</dcterms:created>
  <dcterms:modified xsi:type="dcterms:W3CDTF">2015-05-09T16:47:42Z</dcterms:modified>
</cp:coreProperties>
</file>