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14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0F74-E56B-4607-B17E-60ADF966D500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F06D-49B1-4A94-B871-B5646613D4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770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Move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Method</a:t>
            </a:r>
            <a:r>
              <a:rPr lang="de-CH" baseline="0" dirty="0" smtClean="0"/>
              <a:t> / Field bildet Basis für alles weitere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Inline Class kehrt </a:t>
            </a:r>
            <a:r>
              <a:rPr lang="de-CH" baseline="0" dirty="0" err="1" smtClean="0"/>
              <a:t>Extract</a:t>
            </a:r>
            <a:r>
              <a:rPr lang="de-CH" baseline="0" dirty="0" smtClean="0"/>
              <a:t> Class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Remove </a:t>
            </a:r>
            <a:r>
              <a:rPr lang="de-CH" baseline="0" dirty="0" err="1" smtClean="0"/>
              <a:t>Middle</a:t>
            </a:r>
            <a:r>
              <a:rPr lang="de-CH" baseline="0" dirty="0" smtClean="0"/>
              <a:t> Man kehrt </a:t>
            </a:r>
            <a:r>
              <a:rPr lang="de-CH" baseline="0" dirty="0" err="1" smtClean="0"/>
              <a:t>Hide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Delegate</a:t>
            </a:r>
            <a:r>
              <a:rPr lang="de-CH" baseline="0" dirty="0" smtClean="0"/>
              <a:t> 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err="1" smtClean="0"/>
              <a:t>Foreign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Method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Local</a:t>
            </a:r>
            <a:r>
              <a:rPr lang="de-CH" baseline="0" dirty="0" smtClean="0"/>
              <a:t> Extension sind Spezialfälle für Erweiterung von Bibliotheken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99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99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15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27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35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30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8F06D-49B1-4A94-B871-B5646613D44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57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92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0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61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70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5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8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906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63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15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866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32C2-38EB-4A85-809A-A663061ABB2B}" type="datetimeFigureOut">
              <a:rPr lang="de-CH" smtClean="0"/>
              <a:t>30.04.2016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A383-61EF-44B3-9652-E964FF907B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4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2016.1/refactoring-source-code.html?origin=old_hel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Refactoring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Moving</a:t>
            </a:r>
            <a:r>
              <a:rPr lang="de-CH" dirty="0" smtClean="0"/>
              <a:t> Features </a:t>
            </a:r>
            <a:r>
              <a:rPr lang="de-CH" dirty="0" err="1" smtClean="0"/>
              <a:t>Between</a:t>
            </a:r>
            <a:r>
              <a:rPr lang="de-CH" dirty="0" smtClean="0"/>
              <a:t> Objects</a:t>
            </a:r>
          </a:p>
          <a:p>
            <a:endParaRPr lang="de-CH" dirty="0"/>
          </a:p>
          <a:p>
            <a:r>
              <a:rPr lang="de-CH" sz="1600" dirty="0" smtClean="0"/>
              <a:t>Fabian Wüthrich</a:t>
            </a:r>
            <a:r>
              <a:rPr lang="de-CH" sz="1600" dirty="0"/>
              <a:t> </a:t>
            </a:r>
            <a:r>
              <a:rPr lang="de-CH" sz="1600" dirty="0" smtClean="0"/>
              <a:t>| 02.05.2016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44100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Remove </a:t>
            </a:r>
            <a:r>
              <a:rPr lang="de-CH" dirty="0" err="1" smtClean="0"/>
              <a:t>Middle</a:t>
            </a:r>
            <a:r>
              <a:rPr lang="de-CH" dirty="0" smtClean="0"/>
              <a:t> Man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Feld von Klasse auswählen an die delegiert wird</a:t>
            </a:r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Im Menü: </a:t>
            </a:r>
            <a:r>
              <a:rPr lang="de-CH" i="1" dirty="0" err="1" smtClean="0"/>
              <a:t>Refactor</a:t>
            </a:r>
            <a:r>
              <a:rPr lang="de-CH" dirty="0" smtClean="0"/>
              <a:t> -&gt; </a:t>
            </a:r>
            <a:r>
              <a:rPr lang="de-CH" i="1" dirty="0" smtClean="0"/>
              <a:t>Remove </a:t>
            </a:r>
            <a:r>
              <a:rPr lang="de-CH" i="1" dirty="0" err="1" smtClean="0"/>
              <a:t>Middleman</a:t>
            </a:r>
            <a:r>
              <a:rPr lang="de-CH" i="1" dirty="0" smtClean="0"/>
              <a:t>…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5667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Foreign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Code markieren der in </a:t>
            </a:r>
            <a:r>
              <a:rPr lang="de-CH" dirty="0" err="1" smtClean="0"/>
              <a:t>Foreign</a:t>
            </a:r>
            <a:r>
              <a:rPr lang="de-CH" dirty="0" smtClean="0"/>
              <a:t> Methode soll</a:t>
            </a:r>
          </a:p>
          <a:p>
            <a:endParaRPr lang="de-CH" dirty="0" smtClean="0"/>
          </a:p>
          <a:p>
            <a:r>
              <a:rPr lang="de-CH" dirty="0" err="1" smtClean="0"/>
              <a:t>Ctrl</a:t>
            </a:r>
            <a:r>
              <a:rPr lang="de-CH" dirty="0" smtClean="0"/>
              <a:t> + Alt + m drücken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6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Local</a:t>
            </a:r>
            <a:r>
              <a:rPr lang="de-CH" dirty="0" smtClean="0"/>
              <a:t> Extension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Subclass</a:t>
            </a:r>
            <a:r>
              <a:rPr lang="de-CH" dirty="0" smtClean="0"/>
              <a:t> wird nicht unterstützt</a:t>
            </a:r>
          </a:p>
          <a:p>
            <a:endParaRPr lang="de-CH" dirty="0"/>
          </a:p>
          <a:p>
            <a:r>
              <a:rPr lang="de-CH" dirty="0" smtClean="0"/>
              <a:t>Wrapper lässt sich so erstellen: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Wrapper markieren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Im Menü: </a:t>
            </a:r>
            <a:r>
              <a:rPr lang="de-CH" i="1" dirty="0" smtClean="0"/>
              <a:t>Code</a:t>
            </a:r>
            <a:r>
              <a:rPr lang="de-CH" dirty="0" smtClean="0"/>
              <a:t> -&gt; </a:t>
            </a:r>
            <a:r>
              <a:rPr lang="de-CH" i="1" dirty="0" err="1" smtClean="0"/>
              <a:t>Delegate</a:t>
            </a:r>
            <a:r>
              <a:rPr lang="de-CH" i="1" dirty="0" smtClean="0"/>
              <a:t> </a:t>
            </a:r>
            <a:r>
              <a:rPr lang="de-CH" i="1" dirty="0" err="1" smtClean="0"/>
              <a:t>Methods</a:t>
            </a:r>
            <a:r>
              <a:rPr lang="de-CH" i="1" dirty="0" smtClean="0"/>
              <a:t>…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1682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Refactoring: Improving the Design of Existing Code von Martin Fowler </a:t>
            </a:r>
            <a:r>
              <a:rPr lang="en-US" dirty="0" err="1" smtClean="0"/>
              <a:t>Kapitel</a:t>
            </a:r>
            <a:r>
              <a:rPr lang="en-US" dirty="0" smtClean="0"/>
              <a:t> 7</a:t>
            </a:r>
          </a:p>
          <a:p>
            <a:endParaRPr lang="en-US" dirty="0"/>
          </a:p>
          <a:p>
            <a:r>
              <a:rPr lang="de-CH" dirty="0" smtClean="0">
                <a:hlinkClick r:id="rId2"/>
              </a:rPr>
              <a:t>https://www.jetbrains.com/help/idea/2016.1/refactoring-source-code.html?origin=old_help</a:t>
            </a:r>
            <a:r>
              <a:rPr lang="de-CH" dirty="0" smtClean="0"/>
              <a:t> (30.04.2016)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9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Move </a:t>
            </a:r>
            <a:r>
              <a:rPr lang="de-CH" dirty="0" err="1" smtClean="0"/>
              <a:t>Method</a:t>
            </a:r>
            <a:endParaRPr lang="de-CH" dirty="0" smtClean="0"/>
          </a:p>
          <a:p>
            <a:r>
              <a:rPr lang="de-CH" dirty="0" smtClean="0"/>
              <a:t>Move Field</a:t>
            </a:r>
          </a:p>
          <a:p>
            <a:endParaRPr lang="de-CH" dirty="0" smtClean="0"/>
          </a:p>
          <a:p>
            <a:r>
              <a:rPr lang="de-CH" dirty="0" err="1" smtClean="0"/>
              <a:t>Extract</a:t>
            </a:r>
            <a:r>
              <a:rPr lang="de-CH" dirty="0" smtClean="0"/>
              <a:t> Class</a:t>
            </a:r>
          </a:p>
          <a:p>
            <a:r>
              <a:rPr lang="de-CH" dirty="0" smtClean="0"/>
              <a:t>Inline Class</a:t>
            </a:r>
          </a:p>
          <a:p>
            <a:endParaRPr lang="de-CH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Hide</a:t>
            </a:r>
            <a:r>
              <a:rPr lang="de-CH" dirty="0" smtClean="0"/>
              <a:t> </a:t>
            </a:r>
            <a:r>
              <a:rPr lang="de-CH" dirty="0" err="1" smtClean="0"/>
              <a:t>Delegate</a:t>
            </a:r>
            <a:endParaRPr lang="de-CH" dirty="0" smtClean="0"/>
          </a:p>
          <a:p>
            <a:r>
              <a:rPr lang="de-CH" dirty="0" smtClean="0"/>
              <a:t>Remove </a:t>
            </a:r>
            <a:r>
              <a:rPr lang="de-CH" dirty="0" err="1" smtClean="0"/>
              <a:t>Middle</a:t>
            </a:r>
            <a:r>
              <a:rPr lang="de-CH" dirty="0" smtClean="0"/>
              <a:t> Man</a:t>
            </a:r>
          </a:p>
          <a:p>
            <a:endParaRPr lang="de-CH" dirty="0" smtClean="0"/>
          </a:p>
          <a:p>
            <a:r>
              <a:rPr lang="de-CH" dirty="0" err="1" smtClean="0"/>
              <a:t>Foreign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Extension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71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435189"/>
              </p:ext>
            </p:extLst>
          </p:nvPr>
        </p:nvGraphicFramePr>
        <p:xfrm>
          <a:off x="745672" y="1119252"/>
          <a:ext cx="10700656" cy="46194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350328">
                  <a:extLst>
                    <a:ext uri="{9D8B030D-6E8A-4147-A177-3AD203B41FA5}">
                      <a16:colId xmlns:a16="http://schemas.microsoft.com/office/drawing/2014/main" val="151098837"/>
                    </a:ext>
                  </a:extLst>
                </a:gridCol>
                <a:gridCol w="5350328">
                  <a:extLst>
                    <a:ext uri="{9D8B030D-6E8A-4147-A177-3AD203B41FA5}">
                      <a16:colId xmlns:a16="http://schemas.microsoft.com/office/drawing/2014/main" val="1673313711"/>
                    </a:ext>
                  </a:extLst>
                </a:gridCol>
              </a:tblGrid>
              <a:tr h="769916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Bad </a:t>
                      </a:r>
                      <a:r>
                        <a:rPr lang="de-CH" sz="2400" dirty="0" err="1" smtClean="0"/>
                        <a:t>Smell</a:t>
                      </a:r>
                      <a:endParaRPr lang="de-CH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How</a:t>
                      </a:r>
                      <a:r>
                        <a:rPr lang="de-CH" sz="2400" dirty="0" smtClean="0"/>
                        <a:t> </a:t>
                      </a:r>
                      <a:r>
                        <a:rPr lang="de-CH" sz="2400" dirty="0" err="1" smtClean="0"/>
                        <a:t>to</a:t>
                      </a:r>
                      <a:r>
                        <a:rPr lang="de-CH" sz="2400" dirty="0" smtClean="0"/>
                        <a:t> fix</a:t>
                      </a:r>
                      <a:endParaRPr lang="de-CH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474460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Feature </a:t>
                      </a:r>
                      <a:r>
                        <a:rPr lang="de-CH" sz="2400" dirty="0" err="1" smtClean="0"/>
                        <a:t>Envy</a:t>
                      </a:r>
                      <a:r>
                        <a:rPr lang="de-CH" sz="2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Move </a:t>
                      </a:r>
                      <a:r>
                        <a:rPr lang="de-CH" sz="2400" dirty="0" err="1" smtClean="0"/>
                        <a:t>Method</a:t>
                      </a:r>
                      <a:r>
                        <a:rPr lang="de-CH" sz="2400" dirty="0" smtClean="0"/>
                        <a:t> / 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5882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Incomplete</a:t>
                      </a:r>
                      <a:r>
                        <a:rPr lang="de-CH" sz="2400" dirty="0" smtClean="0"/>
                        <a:t> Class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err="1" smtClean="0"/>
                        <a:t>Foreign</a:t>
                      </a:r>
                      <a:r>
                        <a:rPr lang="de-CH" sz="2400" dirty="0" smtClean="0"/>
                        <a:t> </a:t>
                      </a:r>
                      <a:r>
                        <a:rPr lang="de-CH" sz="2400" dirty="0" err="1" smtClean="0"/>
                        <a:t>Method</a:t>
                      </a:r>
                      <a:r>
                        <a:rPr lang="de-CH" sz="2400" dirty="0" smtClean="0"/>
                        <a:t> /</a:t>
                      </a:r>
                      <a:r>
                        <a:rPr lang="de-CH" sz="2400" dirty="0" err="1" smtClean="0"/>
                        <a:t>Local</a:t>
                      </a:r>
                      <a:r>
                        <a:rPr lang="de-CH" sz="2400" dirty="0" smtClean="0"/>
                        <a:t> Extension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756862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smtClean="0"/>
                        <a:t>Message Chains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err="1" smtClean="0"/>
                        <a:t>Hide</a:t>
                      </a:r>
                      <a:r>
                        <a:rPr lang="de-CH" sz="2400" dirty="0" smtClean="0"/>
                        <a:t> </a:t>
                      </a:r>
                      <a:r>
                        <a:rPr lang="de-CH" sz="2400" dirty="0" err="1" smtClean="0"/>
                        <a:t>Delegate</a:t>
                      </a:r>
                      <a:endParaRPr lang="de-CH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577215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err="1" smtClean="0"/>
                        <a:t>Middle</a:t>
                      </a:r>
                      <a:r>
                        <a:rPr lang="de-CH" sz="2400" dirty="0" smtClean="0"/>
                        <a:t> Man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smtClean="0"/>
                        <a:t>Remove </a:t>
                      </a:r>
                      <a:r>
                        <a:rPr lang="de-CH" sz="2400" dirty="0" err="1" smtClean="0"/>
                        <a:t>Middle</a:t>
                      </a:r>
                      <a:r>
                        <a:rPr lang="de-CH" sz="2400" dirty="0" smtClean="0"/>
                        <a:t> 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584155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err="1" smtClean="0"/>
                        <a:t>Shotgun</a:t>
                      </a:r>
                      <a:r>
                        <a:rPr lang="de-CH" sz="2400" dirty="0" smtClean="0"/>
                        <a:t> </a:t>
                      </a:r>
                      <a:r>
                        <a:rPr lang="de-CH" sz="2400" dirty="0" err="1" smtClean="0"/>
                        <a:t>Surgery</a:t>
                      </a:r>
                      <a:endParaRPr lang="de-CH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 dirty="0" smtClean="0"/>
                        <a:t>Move </a:t>
                      </a:r>
                      <a:r>
                        <a:rPr lang="de-CH" sz="2400" dirty="0" err="1" smtClean="0"/>
                        <a:t>Method</a:t>
                      </a:r>
                      <a:r>
                        <a:rPr lang="de-CH" sz="2400" dirty="0" smtClean="0"/>
                        <a:t> / Move Field / Inline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728398"/>
                  </a:ext>
                </a:extLst>
              </a:tr>
            </a:tbl>
          </a:graphicData>
        </a:graphic>
      </p:graphicFrame>
      <p:pic>
        <p:nvPicPr>
          <p:cNvPr id="2050" name="Picture 2" descr="http://www.freecomputermaintenance.com/wp-content/uploads/2012/01/ms-fix-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639" y="359231"/>
            <a:ext cx="2026000" cy="2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4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908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600" dirty="0" smtClean="0"/>
              <a:t>Live Demo mit</a:t>
            </a:r>
            <a:endParaRPr lang="de-CH" sz="6600" dirty="0"/>
          </a:p>
        </p:txBody>
      </p:sp>
      <p:pic>
        <p:nvPicPr>
          <p:cNvPr id="3074" name="Picture 2" descr="https://upload.wikimedia.org/wikipedia/commons/7/77/Logo_intellij_id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560103"/>
            <a:ext cx="71247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6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Move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Methode auswählen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F6 drücken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775794"/>
            <a:ext cx="3676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Move Field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Für statische Felder: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Feld auswählen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F6 drücken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/>
          </a:p>
          <a:p>
            <a:r>
              <a:rPr lang="de-CH" dirty="0" smtClean="0"/>
              <a:t>Für </a:t>
            </a:r>
            <a:r>
              <a:rPr lang="de-CH" dirty="0" err="1" smtClean="0"/>
              <a:t>Instanzvariablen</a:t>
            </a:r>
            <a:r>
              <a:rPr lang="de-CH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Im Menü: </a:t>
            </a:r>
            <a:r>
              <a:rPr lang="de-CH" i="1" dirty="0" err="1" smtClean="0"/>
              <a:t>Refactor</a:t>
            </a:r>
            <a:r>
              <a:rPr lang="de-CH" dirty="0" smtClean="0"/>
              <a:t> -&gt; </a:t>
            </a:r>
            <a:r>
              <a:rPr lang="de-CH" i="1" dirty="0" err="1" smtClean="0"/>
              <a:t>Encapsulate</a:t>
            </a:r>
            <a:r>
              <a:rPr lang="de-CH" i="1" dirty="0" smtClean="0"/>
              <a:t> Field…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Alles in neue Klasse ziehen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548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Extract</a:t>
            </a:r>
            <a:r>
              <a:rPr lang="de-CH" dirty="0" smtClean="0"/>
              <a:t> Class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Klasse mit viel Funktionalität auswählen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Im Menü: </a:t>
            </a:r>
            <a:r>
              <a:rPr lang="de-CH" i="1" dirty="0" err="1" smtClean="0"/>
              <a:t>Refactor</a:t>
            </a:r>
            <a:r>
              <a:rPr lang="de-CH" dirty="0" smtClean="0"/>
              <a:t> -&gt; </a:t>
            </a:r>
            <a:r>
              <a:rPr lang="de-CH" i="1" dirty="0" err="1" smtClean="0"/>
              <a:t>Extract</a:t>
            </a:r>
            <a:r>
              <a:rPr lang="de-CH" dirty="0" smtClean="0"/>
              <a:t> -&gt; </a:t>
            </a:r>
            <a:r>
              <a:rPr lang="de-CH" i="1" dirty="0" err="1" smtClean="0"/>
              <a:t>Delegate</a:t>
            </a:r>
            <a:r>
              <a:rPr lang="de-CH" i="1" dirty="0" smtClean="0"/>
              <a:t>…</a:t>
            </a:r>
            <a:endParaRPr lang="de-CH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45" y="2973285"/>
            <a:ext cx="3608846" cy="36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Inline Class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Klasse auswählen die man weghaben möchte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F6 drücken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2" y="3200214"/>
            <a:ext cx="4029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Hide</a:t>
            </a:r>
            <a:r>
              <a:rPr lang="de-CH" dirty="0" smtClean="0"/>
              <a:t> </a:t>
            </a:r>
            <a:r>
              <a:rPr lang="de-CH" dirty="0" err="1" smtClean="0"/>
              <a:t>Delegate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Methode an Ende der Kette auswählen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Alt + Ins drücken</a:t>
            </a:r>
          </a:p>
          <a:p>
            <a:pPr marL="514350" indent="-514350">
              <a:buFont typeface="+mj-lt"/>
              <a:buAutoNum type="arabicPeriod"/>
            </a:pPr>
            <a:r>
              <a:rPr lang="de-CH" i="1" dirty="0" err="1" smtClean="0"/>
              <a:t>Delegate</a:t>
            </a:r>
            <a:r>
              <a:rPr lang="de-CH" i="1" dirty="0" smtClean="0"/>
              <a:t> </a:t>
            </a:r>
            <a:r>
              <a:rPr lang="de-CH" i="1" dirty="0" err="1" smtClean="0"/>
              <a:t>Method</a:t>
            </a:r>
            <a:r>
              <a:rPr lang="de-CH" i="1" dirty="0" smtClean="0"/>
              <a:t>… </a:t>
            </a:r>
            <a:r>
              <a:rPr lang="de-CH" dirty="0" smtClean="0"/>
              <a:t>auswählen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14" y="3588329"/>
            <a:ext cx="4728571" cy="25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78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Refactoring</vt:lpstr>
      <vt:lpstr>Überblick</vt:lpstr>
      <vt:lpstr>PowerPoint-Präsentation</vt:lpstr>
      <vt:lpstr>Live Demo mit</vt:lpstr>
      <vt:lpstr>Move Method</vt:lpstr>
      <vt:lpstr>Move Field</vt:lpstr>
      <vt:lpstr>Extract Class</vt:lpstr>
      <vt:lpstr>Inline Class</vt:lpstr>
      <vt:lpstr>Hide Delegate</vt:lpstr>
      <vt:lpstr>Remove Middle Man</vt:lpstr>
      <vt:lpstr>Foreign Method </vt:lpstr>
      <vt:lpstr>Local Extension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Fabian Wüthrich</dc:creator>
  <cp:lastModifiedBy>Fabian Wüthrich</cp:lastModifiedBy>
  <cp:revision>6</cp:revision>
  <dcterms:created xsi:type="dcterms:W3CDTF">2016-04-30T13:10:00Z</dcterms:created>
  <dcterms:modified xsi:type="dcterms:W3CDTF">2016-04-30T14:03:40Z</dcterms:modified>
</cp:coreProperties>
</file>