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34"/>
  </p:notesMasterIdLst>
  <p:sldIdLst>
    <p:sldId id="407" r:id="rId2"/>
    <p:sldId id="301" r:id="rId3"/>
    <p:sldId id="411" r:id="rId4"/>
    <p:sldId id="379" r:id="rId5"/>
    <p:sldId id="410" r:id="rId6"/>
    <p:sldId id="380" r:id="rId7"/>
    <p:sldId id="381" r:id="rId8"/>
    <p:sldId id="382" r:id="rId9"/>
    <p:sldId id="383" r:id="rId10"/>
    <p:sldId id="384" r:id="rId11"/>
    <p:sldId id="385" r:id="rId12"/>
    <p:sldId id="408" r:id="rId13"/>
    <p:sldId id="409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4" r:id="rId32"/>
    <p:sldId id="40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  <a:srgbClr val="FFCC00"/>
    <a:srgbClr val="DF9041"/>
    <a:srgbClr val="F6B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7A972-D8F6-481C-B57A-23157AA708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56CB1-F241-4743-B1F6-E6A33B5A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633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72" y="14516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563749"/>
            <a:ext cx="10871200" cy="1544015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1543" y="4064000"/>
            <a:ext cx="6037943" cy="209005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758" y="6400800"/>
            <a:ext cx="12213758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DA7B-02EC-4E07-A0CD-D562900AB104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5C1B-3D3B-42AF-873A-7269C57C9D47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655A-B376-4DCB-906C-FA63CC4AD534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7388-A607-4EDC-9094-37253A7E5066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A156-FB14-4314-BCDC-0FCB81CCF081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F845-4AD9-4A38-9242-A7E5BDC2927B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32B3-A8DE-4B91-A5EE-131A4E3E88AD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A9E0-8FC0-41C6-976E-ECE42F533F33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458857"/>
            <a:ext cx="12192000" cy="37011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481" y="245828"/>
            <a:ext cx="10364451" cy="1089486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62857" y="1850922"/>
            <a:ext cx="11350172" cy="45789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2257" y="6458857"/>
            <a:ext cx="2917089" cy="370111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63508096-3AE8-4E38-84F0-75921D9FB235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858" y="6458857"/>
            <a:ext cx="7089399" cy="370111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917" y="6458857"/>
            <a:ext cx="1145997" cy="370111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5" b="43619"/>
          <a:stretch/>
        </p:blipFill>
        <p:spPr>
          <a:xfrm>
            <a:off x="5172261" y="6429822"/>
            <a:ext cx="1618889" cy="425537"/>
          </a:xfrm>
          <a:prstGeom prst="rect">
            <a:avLst/>
          </a:prstGeom>
        </p:spPr>
      </p:pic>
      <p:sp>
        <p:nvSpPr>
          <p:cNvPr id="13" name="object 104"/>
          <p:cNvSpPr/>
          <p:nvPr userDrawn="1"/>
        </p:nvSpPr>
        <p:spPr>
          <a:xfrm>
            <a:off x="11495314" y="2345611"/>
            <a:ext cx="392516" cy="3474618"/>
          </a:xfrm>
          <a:custGeom>
            <a:avLst/>
            <a:gdLst/>
            <a:ahLst/>
            <a:cxnLst/>
            <a:rect l="l" t="t" r="r" b="b"/>
            <a:pathLst>
              <a:path w="325374" h="2592324">
                <a:moveTo>
                  <a:pt x="240779" y="335280"/>
                </a:moveTo>
                <a:lnTo>
                  <a:pt x="144005" y="478536"/>
                </a:lnTo>
                <a:lnTo>
                  <a:pt x="33527" y="566166"/>
                </a:lnTo>
                <a:lnTo>
                  <a:pt x="0" y="749808"/>
                </a:lnTo>
                <a:lnTo>
                  <a:pt x="12954" y="917448"/>
                </a:lnTo>
                <a:lnTo>
                  <a:pt x="144005" y="1259586"/>
                </a:lnTo>
                <a:lnTo>
                  <a:pt x="172974" y="1386840"/>
                </a:lnTo>
                <a:lnTo>
                  <a:pt x="156210" y="1475994"/>
                </a:lnTo>
                <a:lnTo>
                  <a:pt x="76200" y="1546098"/>
                </a:lnTo>
                <a:lnTo>
                  <a:pt x="54864" y="1642872"/>
                </a:lnTo>
                <a:lnTo>
                  <a:pt x="76200" y="1786890"/>
                </a:lnTo>
                <a:lnTo>
                  <a:pt x="169164" y="2017776"/>
                </a:lnTo>
                <a:lnTo>
                  <a:pt x="190500" y="2209038"/>
                </a:lnTo>
                <a:lnTo>
                  <a:pt x="165354" y="2337816"/>
                </a:lnTo>
                <a:lnTo>
                  <a:pt x="33527" y="2505456"/>
                </a:lnTo>
                <a:lnTo>
                  <a:pt x="42659" y="2592324"/>
                </a:lnTo>
                <a:lnTo>
                  <a:pt x="144005" y="2495550"/>
                </a:lnTo>
                <a:lnTo>
                  <a:pt x="224027" y="2376678"/>
                </a:lnTo>
                <a:lnTo>
                  <a:pt x="257556" y="2153412"/>
                </a:lnTo>
                <a:lnTo>
                  <a:pt x="220205" y="1946148"/>
                </a:lnTo>
                <a:lnTo>
                  <a:pt x="131064" y="1730502"/>
                </a:lnTo>
                <a:lnTo>
                  <a:pt x="126479" y="1626108"/>
                </a:lnTo>
                <a:lnTo>
                  <a:pt x="228600" y="1515618"/>
                </a:lnTo>
                <a:lnTo>
                  <a:pt x="224027" y="1315974"/>
                </a:lnTo>
                <a:lnTo>
                  <a:pt x="114300" y="1005078"/>
                </a:lnTo>
                <a:lnTo>
                  <a:pt x="67056" y="829056"/>
                </a:lnTo>
                <a:lnTo>
                  <a:pt x="71627" y="661416"/>
                </a:lnTo>
                <a:lnTo>
                  <a:pt x="165354" y="597408"/>
                </a:lnTo>
                <a:lnTo>
                  <a:pt x="249936" y="486156"/>
                </a:lnTo>
                <a:lnTo>
                  <a:pt x="313182" y="303276"/>
                </a:lnTo>
                <a:lnTo>
                  <a:pt x="325374" y="0"/>
                </a:lnTo>
                <a:lnTo>
                  <a:pt x="240779" y="33528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22" name="object 103"/>
          <p:cNvSpPr/>
          <p:nvPr userDrawn="1"/>
        </p:nvSpPr>
        <p:spPr>
          <a:xfrm>
            <a:off x="199868" y="2975429"/>
            <a:ext cx="279103" cy="3236581"/>
          </a:xfrm>
          <a:custGeom>
            <a:avLst/>
            <a:gdLst/>
            <a:ahLst/>
            <a:cxnLst/>
            <a:rect l="l" t="t" r="r" b="b"/>
            <a:pathLst>
              <a:path w="325374" h="2265426">
                <a:moveTo>
                  <a:pt x="240779" y="292608"/>
                </a:moveTo>
                <a:lnTo>
                  <a:pt x="144005" y="418338"/>
                </a:lnTo>
                <a:lnTo>
                  <a:pt x="33528" y="494538"/>
                </a:lnTo>
                <a:lnTo>
                  <a:pt x="0" y="656082"/>
                </a:lnTo>
                <a:lnTo>
                  <a:pt x="12954" y="802386"/>
                </a:lnTo>
                <a:lnTo>
                  <a:pt x="144005" y="1101090"/>
                </a:lnTo>
                <a:lnTo>
                  <a:pt x="172974" y="1212342"/>
                </a:lnTo>
                <a:lnTo>
                  <a:pt x="156210" y="1289304"/>
                </a:lnTo>
                <a:lnTo>
                  <a:pt x="76200" y="1351026"/>
                </a:lnTo>
                <a:lnTo>
                  <a:pt x="54864" y="1436370"/>
                </a:lnTo>
                <a:lnTo>
                  <a:pt x="76200" y="1561338"/>
                </a:lnTo>
                <a:lnTo>
                  <a:pt x="168402" y="1763268"/>
                </a:lnTo>
                <a:lnTo>
                  <a:pt x="190500" y="1930908"/>
                </a:lnTo>
                <a:lnTo>
                  <a:pt x="164579" y="2042922"/>
                </a:lnTo>
                <a:lnTo>
                  <a:pt x="33528" y="2189226"/>
                </a:lnTo>
                <a:lnTo>
                  <a:pt x="42672" y="2265426"/>
                </a:lnTo>
                <a:lnTo>
                  <a:pt x="144005" y="2180844"/>
                </a:lnTo>
                <a:lnTo>
                  <a:pt x="224028" y="2077212"/>
                </a:lnTo>
                <a:lnTo>
                  <a:pt x="257556" y="1882140"/>
                </a:lnTo>
                <a:lnTo>
                  <a:pt x="220205" y="1700784"/>
                </a:lnTo>
                <a:lnTo>
                  <a:pt x="131064" y="1512570"/>
                </a:lnTo>
                <a:lnTo>
                  <a:pt x="126479" y="1421130"/>
                </a:lnTo>
                <a:lnTo>
                  <a:pt x="227838" y="1324356"/>
                </a:lnTo>
                <a:lnTo>
                  <a:pt x="224028" y="1150620"/>
                </a:lnTo>
                <a:lnTo>
                  <a:pt x="114300" y="878586"/>
                </a:lnTo>
                <a:lnTo>
                  <a:pt x="67056" y="724662"/>
                </a:lnTo>
                <a:lnTo>
                  <a:pt x="71628" y="578358"/>
                </a:lnTo>
                <a:lnTo>
                  <a:pt x="164579" y="522732"/>
                </a:lnTo>
                <a:lnTo>
                  <a:pt x="249936" y="424434"/>
                </a:lnTo>
                <a:lnTo>
                  <a:pt x="313182" y="265175"/>
                </a:lnTo>
                <a:lnTo>
                  <a:pt x="325374" y="0"/>
                </a:lnTo>
                <a:lnTo>
                  <a:pt x="240779" y="29260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7754" y="1429662"/>
            <a:ext cx="11520415" cy="94338"/>
            <a:chOff x="192614" y="1429662"/>
            <a:chExt cx="11520415" cy="94338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199868" y="1509486"/>
              <a:ext cx="11513161" cy="1451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2614" y="1429662"/>
              <a:ext cx="11513161" cy="1451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3989-C960-441F-ABD8-107CE364CFD5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68BE-577E-4612-9517-07AE4A40C3E9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1CF2-868A-4909-82E5-1122ED555168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DFE4-3DD9-474D-A02C-F3CADCEF1275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073-146C-4E58-97B7-CD90E34DCB12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5510-1A5E-4969-A136-6BE7638DDB99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C2A-C052-4A8F-B720-466C5900E175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F94598-F3EB-4588-9279-7687782FE530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l="17444" t="3691" b="1374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/>
        </p:nvSpPr>
        <p:spPr>
          <a:xfrm>
            <a:off x="471335" y="2564700"/>
            <a:ext cx="8636000" cy="352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667" b="1" dirty="0">
                <a:solidFill>
                  <a:schemeClr val="bg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Maryamah, </a:t>
            </a:r>
            <a:r>
              <a:rPr lang="en-US" sz="2667" b="1" dirty="0" err="1">
                <a:solidFill>
                  <a:schemeClr val="bg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S.Kom</a:t>
            </a:r>
            <a:endParaRPr sz="2667" b="1" dirty="0">
              <a:solidFill>
                <a:schemeClr val="bg1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rgbClr val="000000"/>
              </a:buClr>
              <a:buSzPts val="1600"/>
            </a:pPr>
            <a:endParaRPr sz="2133" b="1" dirty="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MK </a:t>
            </a: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Algoritma</a:t>
            </a: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Pemrograman</a:t>
            </a: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Prodi S1 </a:t>
            </a: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Teknologi</a:t>
            </a: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Sains</a:t>
            </a: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Data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Fakultas</a:t>
            </a: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Teknologi</a:t>
            </a: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Maju</a:t>
            </a: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</a:t>
            </a: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Multidisiplin</a:t>
            </a:r>
            <a:endParaRPr sz="2133" b="1" dirty="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Universitas</a:t>
            </a:r>
            <a:r>
              <a:rPr lang="en-US" sz="2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33" b="1" dirty="0" err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Airlangga</a:t>
            </a:r>
            <a:endParaRPr sz="2133" b="1" dirty="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rgbClr val="000000"/>
              </a:buClr>
              <a:buSzPts val="1600"/>
            </a:pPr>
            <a:endParaRPr sz="2133" b="1" dirty="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1867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References:</a:t>
            </a:r>
          </a:p>
          <a:p>
            <a:pPr marL="342900" indent="-34290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Comic Sans MS"/>
              </a:rPr>
              <a:t>Achmad</a:t>
            </a:r>
            <a:r>
              <a:rPr lang="en-US" sz="1600" dirty="0">
                <a:latin typeface="+mj-lt"/>
                <a:cs typeface="Comic Sans MS"/>
              </a:rPr>
              <a:t> </a:t>
            </a:r>
            <a:r>
              <a:rPr lang="en-US" sz="1600" dirty="0" err="1">
                <a:latin typeface="+mj-lt"/>
                <a:cs typeface="Comic Sans MS"/>
              </a:rPr>
              <a:t>Basuki</a:t>
            </a:r>
            <a:r>
              <a:rPr lang="en-US" sz="1600" dirty="0">
                <a:latin typeface="+mj-lt"/>
                <a:cs typeface="Comic Sans MS"/>
              </a:rPr>
              <a:t>, </a:t>
            </a:r>
            <a:r>
              <a:rPr lang="en-US" sz="1600" dirty="0" err="1">
                <a:latin typeface="+mj-lt"/>
                <a:cs typeface="Comic Sans MS"/>
              </a:rPr>
              <a:t>Iwan</a:t>
            </a:r>
            <a:r>
              <a:rPr lang="en-US" sz="1600" dirty="0">
                <a:latin typeface="+mj-lt"/>
                <a:cs typeface="Comic Sans MS"/>
              </a:rPr>
              <a:t> </a:t>
            </a:r>
            <a:r>
              <a:rPr lang="en-US" sz="1600" dirty="0" err="1">
                <a:latin typeface="+mj-lt"/>
                <a:cs typeface="Comic Sans MS"/>
              </a:rPr>
              <a:t>Syarif</a:t>
            </a:r>
            <a:r>
              <a:rPr lang="en-US" sz="1600" dirty="0">
                <a:latin typeface="+mj-lt"/>
              </a:rPr>
              <a:t>, “Decision Tree”, PENS-ITS, 2003</a:t>
            </a:r>
            <a:endParaRPr lang="en-US" sz="1600" dirty="0">
              <a:latin typeface="+mj-lt"/>
              <a:sym typeface="Century Gothic"/>
            </a:endParaRPr>
          </a:p>
          <a:p>
            <a:pPr marL="342900" indent="-34290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ea typeface="Century Gothic"/>
                <a:cs typeface="Century Gothic"/>
                <a:sym typeface="Century Gothic"/>
              </a:rPr>
              <a:t>Anany</a:t>
            </a:r>
            <a:r>
              <a:rPr lang="en-US" sz="1600" dirty="0">
                <a:latin typeface="+mj-lt"/>
                <a:ea typeface="Century Gothic"/>
                <a:cs typeface="Century Gothic"/>
                <a:sym typeface="Century Gothic"/>
              </a:rPr>
              <a:t> Levitin, “Introduction to The Design and Analysis of Algorithms”,3</a:t>
            </a:r>
            <a:r>
              <a:rPr lang="en-US" sz="1600" baseline="30000" dirty="0">
                <a:latin typeface="+mj-lt"/>
                <a:ea typeface="Century Gothic"/>
                <a:cs typeface="Century Gothic"/>
                <a:sym typeface="Century Gothic"/>
              </a:rPr>
              <a:t>rd</a:t>
            </a:r>
            <a:r>
              <a:rPr lang="en-US" sz="1600" dirty="0">
                <a:latin typeface="+mj-lt"/>
                <a:ea typeface="Century Gothic"/>
                <a:cs typeface="Century Gothic"/>
                <a:sym typeface="Century Gothic"/>
              </a:rPr>
              <a:t> Edition, Pearson, 2013</a:t>
            </a:r>
          </a:p>
          <a:p>
            <a:pPr marL="342900" indent="-34290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Century Gothic"/>
                <a:cs typeface="Century Gothic"/>
                <a:sym typeface="Century Gothic"/>
              </a:rPr>
              <a:t>https://towardsdatascience.com/entropy-how-decision-trees-make-decisions-2946b9c18c8</a:t>
            </a:r>
            <a:endParaRPr sz="1600" dirty="0"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877744" y="1096399"/>
            <a:ext cx="10648000" cy="131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2700"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Week 13 </a:t>
            </a:r>
            <a:endParaRPr sz="1867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3600"/>
            </a:pPr>
            <a:r>
              <a:rPr lang="en-US" sz="4133" b="1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Expert System: Decision Tree</a:t>
            </a:r>
            <a:endParaRPr sz="3600" dirty="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E14C78C-84CE-B348-84D7-DC66CBF3C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346" y="190357"/>
            <a:ext cx="1500786" cy="65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data </a:t>
            </a:r>
            <a:r>
              <a:rPr lang="en-US" dirty="0" err="1"/>
              <a:t>menjadi</a:t>
            </a:r>
            <a:r>
              <a:rPr lang="en-US" dirty="0"/>
              <a:t>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7C4F-1E9C-48BC-9B93-53ACF2DEDFD2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object 162"/>
          <p:cNvSpPr/>
          <p:nvPr/>
        </p:nvSpPr>
        <p:spPr>
          <a:xfrm>
            <a:off x="9853662" y="1306454"/>
            <a:ext cx="320633" cy="154973"/>
          </a:xfrm>
          <a:custGeom>
            <a:avLst/>
            <a:gdLst/>
            <a:ahLst/>
            <a:cxnLst/>
            <a:rect l="l" t="t" r="r" b="b"/>
            <a:pathLst>
              <a:path w="320039" h="154686">
                <a:moveTo>
                  <a:pt x="132587" y="70103"/>
                </a:moveTo>
                <a:lnTo>
                  <a:pt x="320039" y="61721"/>
                </a:lnTo>
                <a:lnTo>
                  <a:pt x="290322" y="0"/>
                </a:lnTo>
                <a:lnTo>
                  <a:pt x="136385" y="32765"/>
                </a:lnTo>
                <a:lnTo>
                  <a:pt x="0" y="105156"/>
                </a:lnTo>
                <a:lnTo>
                  <a:pt x="18287" y="154686"/>
                </a:lnTo>
                <a:lnTo>
                  <a:pt x="132587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grpSp>
        <p:nvGrpSpPr>
          <p:cNvPr id="148" name="Group 147"/>
          <p:cNvGrpSpPr/>
          <p:nvPr/>
        </p:nvGrpSpPr>
        <p:grpSpPr>
          <a:xfrm>
            <a:off x="1288479" y="1754310"/>
            <a:ext cx="9386453" cy="4517780"/>
            <a:chOff x="641254" y="1869194"/>
            <a:chExt cx="9386453" cy="4517780"/>
          </a:xfrm>
        </p:grpSpPr>
        <p:grpSp>
          <p:nvGrpSpPr>
            <p:cNvPr id="146" name="Group 145"/>
            <p:cNvGrpSpPr/>
            <p:nvPr/>
          </p:nvGrpSpPr>
          <p:grpSpPr>
            <a:xfrm>
              <a:off x="641254" y="1869194"/>
              <a:ext cx="6293792" cy="2458762"/>
              <a:chOff x="1911105" y="1408752"/>
              <a:chExt cx="5283774" cy="2186575"/>
            </a:xfrm>
          </p:grpSpPr>
          <p:sp>
            <p:nvSpPr>
              <p:cNvPr id="23" name="object 86"/>
              <p:cNvSpPr/>
              <p:nvPr/>
            </p:nvSpPr>
            <p:spPr>
              <a:xfrm>
                <a:off x="1911105" y="1408753"/>
                <a:ext cx="777918" cy="364148"/>
              </a:xfrm>
              <a:custGeom>
                <a:avLst/>
                <a:gdLst/>
                <a:ahLst/>
                <a:cxnLst/>
                <a:rect l="l" t="t" r="r" b="b"/>
                <a:pathLst>
                  <a:path w="776477" h="363474">
                    <a:moveTo>
                      <a:pt x="0" y="0"/>
                    </a:moveTo>
                    <a:lnTo>
                      <a:pt x="0" y="363473"/>
                    </a:lnTo>
                    <a:lnTo>
                      <a:pt x="776477" y="363473"/>
                    </a:lnTo>
                    <a:lnTo>
                      <a:pt x="7764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FE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4" name="object 87"/>
              <p:cNvSpPr/>
              <p:nvPr/>
            </p:nvSpPr>
            <p:spPr>
              <a:xfrm>
                <a:off x="2689024" y="1408753"/>
                <a:ext cx="774865" cy="364148"/>
              </a:xfrm>
              <a:custGeom>
                <a:avLst/>
                <a:gdLst/>
                <a:ahLst/>
                <a:cxnLst/>
                <a:rect l="l" t="t" r="r" b="b"/>
                <a:pathLst>
                  <a:path w="773430" h="363474">
                    <a:moveTo>
                      <a:pt x="0" y="0"/>
                    </a:moveTo>
                    <a:lnTo>
                      <a:pt x="0" y="363473"/>
                    </a:lnTo>
                    <a:lnTo>
                      <a:pt x="773430" y="363473"/>
                    </a:lnTo>
                    <a:lnTo>
                      <a:pt x="7734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FE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5" name="object 88"/>
              <p:cNvSpPr/>
              <p:nvPr/>
            </p:nvSpPr>
            <p:spPr>
              <a:xfrm>
                <a:off x="3463889" y="1408752"/>
                <a:ext cx="775628" cy="364148"/>
              </a:xfrm>
              <a:custGeom>
                <a:avLst/>
                <a:gdLst/>
                <a:ahLst/>
                <a:cxnLst/>
                <a:rect l="l" t="t" r="r" b="b"/>
                <a:pathLst>
                  <a:path w="774192" h="363474">
                    <a:moveTo>
                      <a:pt x="0" y="0"/>
                    </a:moveTo>
                    <a:lnTo>
                      <a:pt x="0" y="363474"/>
                    </a:lnTo>
                    <a:lnTo>
                      <a:pt x="774192" y="363474"/>
                    </a:lnTo>
                    <a:lnTo>
                      <a:pt x="774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FE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6" name="object 89"/>
              <p:cNvSpPr/>
              <p:nvPr/>
            </p:nvSpPr>
            <p:spPr>
              <a:xfrm>
                <a:off x="4239517" y="1408752"/>
                <a:ext cx="777918" cy="364148"/>
              </a:xfrm>
              <a:custGeom>
                <a:avLst/>
                <a:gdLst/>
                <a:ahLst/>
                <a:cxnLst/>
                <a:rect l="l" t="t" r="r" b="b"/>
                <a:pathLst>
                  <a:path w="776477" h="363474">
                    <a:moveTo>
                      <a:pt x="0" y="0"/>
                    </a:moveTo>
                    <a:lnTo>
                      <a:pt x="0" y="363474"/>
                    </a:lnTo>
                    <a:lnTo>
                      <a:pt x="776477" y="363474"/>
                    </a:lnTo>
                    <a:lnTo>
                      <a:pt x="7764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FE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7" name="object 90"/>
              <p:cNvSpPr/>
              <p:nvPr/>
            </p:nvSpPr>
            <p:spPr>
              <a:xfrm>
                <a:off x="5017436" y="1408752"/>
                <a:ext cx="532863" cy="364148"/>
              </a:xfrm>
              <a:custGeom>
                <a:avLst/>
                <a:gdLst/>
                <a:ahLst/>
                <a:cxnLst/>
                <a:rect l="l" t="t" r="r" b="b"/>
                <a:pathLst>
                  <a:path w="531876" h="363474">
                    <a:moveTo>
                      <a:pt x="0" y="0"/>
                    </a:moveTo>
                    <a:lnTo>
                      <a:pt x="0" y="363474"/>
                    </a:lnTo>
                    <a:lnTo>
                      <a:pt x="531876" y="363474"/>
                    </a:lnTo>
                    <a:lnTo>
                      <a:pt x="5318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FE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8" name="object 91"/>
              <p:cNvSpPr/>
              <p:nvPr/>
            </p:nvSpPr>
            <p:spPr>
              <a:xfrm>
                <a:off x="5550299" y="1408752"/>
                <a:ext cx="774864" cy="364148"/>
              </a:xfrm>
              <a:custGeom>
                <a:avLst/>
                <a:gdLst/>
                <a:ahLst/>
                <a:cxnLst/>
                <a:rect l="l" t="t" r="r" b="b"/>
                <a:pathLst>
                  <a:path w="773429" h="363474">
                    <a:moveTo>
                      <a:pt x="0" y="0"/>
                    </a:moveTo>
                    <a:lnTo>
                      <a:pt x="0" y="363474"/>
                    </a:lnTo>
                    <a:lnTo>
                      <a:pt x="773429" y="363474"/>
                    </a:lnTo>
                    <a:lnTo>
                      <a:pt x="7734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FE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9" name="object 92"/>
              <p:cNvSpPr/>
              <p:nvPr/>
            </p:nvSpPr>
            <p:spPr>
              <a:xfrm>
                <a:off x="6325164" y="1408752"/>
                <a:ext cx="777154" cy="364148"/>
              </a:xfrm>
              <a:custGeom>
                <a:avLst/>
                <a:gdLst/>
                <a:ahLst/>
                <a:cxnLst/>
                <a:rect l="l" t="t" r="r" b="b"/>
                <a:pathLst>
                  <a:path w="775715" h="363474">
                    <a:moveTo>
                      <a:pt x="0" y="0"/>
                    </a:moveTo>
                    <a:lnTo>
                      <a:pt x="0" y="363474"/>
                    </a:lnTo>
                    <a:lnTo>
                      <a:pt x="775715" y="363474"/>
                    </a:lnTo>
                    <a:lnTo>
                      <a:pt x="775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FE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0" name="object 93"/>
              <p:cNvSpPr/>
              <p:nvPr/>
            </p:nvSpPr>
            <p:spPr>
              <a:xfrm>
                <a:off x="1911105" y="1772902"/>
                <a:ext cx="777918" cy="227496"/>
              </a:xfrm>
              <a:custGeom>
                <a:avLst/>
                <a:gdLst/>
                <a:ahLst/>
                <a:cxnLst/>
                <a:rect l="l" t="t" r="r" b="b"/>
                <a:pathLst>
                  <a:path w="776477" h="227075">
                    <a:moveTo>
                      <a:pt x="0" y="0"/>
                    </a:moveTo>
                    <a:lnTo>
                      <a:pt x="0" y="227075"/>
                    </a:lnTo>
                    <a:lnTo>
                      <a:pt x="776477" y="227075"/>
                    </a:lnTo>
                    <a:lnTo>
                      <a:pt x="7764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1" name="object 94"/>
              <p:cNvSpPr/>
              <p:nvPr/>
            </p:nvSpPr>
            <p:spPr>
              <a:xfrm>
                <a:off x="6325164" y="1772901"/>
                <a:ext cx="777154" cy="227496"/>
              </a:xfrm>
              <a:custGeom>
                <a:avLst/>
                <a:gdLst/>
                <a:ahLst/>
                <a:cxnLst/>
                <a:rect l="l" t="t" r="r" b="b"/>
                <a:pathLst>
                  <a:path w="775715" h="227075">
                    <a:moveTo>
                      <a:pt x="0" y="0"/>
                    </a:moveTo>
                    <a:lnTo>
                      <a:pt x="0" y="227075"/>
                    </a:lnTo>
                    <a:lnTo>
                      <a:pt x="775715" y="227075"/>
                    </a:lnTo>
                    <a:lnTo>
                      <a:pt x="775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2" name="object 95"/>
              <p:cNvSpPr/>
              <p:nvPr/>
            </p:nvSpPr>
            <p:spPr>
              <a:xfrm>
                <a:off x="1911105" y="2000399"/>
                <a:ext cx="777918" cy="227496"/>
              </a:xfrm>
              <a:custGeom>
                <a:avLst/>
                <a:gdLst/>
                <a:ahLst/>
                <a:cxnLst/>
                <a:rect l="l" t="t" r="r" b="b"/>
                <a:pathLst>
                  <a:path w="776477" h="227075">
                    <a:moveTo>
                      <a:pt x="0" y="0"/>
                    </a:moveTo>
                    <a:lnTo>
                      <a:pt x="0" y="227075"/>
                    </a:lnTo>
                    <a:lnTo>
                      <a:pt x="776477" y="227075"/>
                    </a:lnTo>
                    <a:lnTo>
                      <a:pt x="7764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3" name="object 96"/>
              <p:cNvSpPr/>
              <p:nvPr/>
            </p:nvSpPr>
            <p:spPr>
              <a:xfrm>
                <a:off x="6325164" y="2000398"/>
                <a:ext cx="777154" cy="227496"/>
              </a:xfrm>
              <a:custGeom>
                <a:avLst/>
                <a:gdLst/>
                <a:ahLst/>
                <a:cxnLst/>
                <a:rect l="l" t="t" r="r" b="b"/>
                <a:pathLst>
                  <a:path w="775715" h="227075">
                    <a:moveTo>
                      <a:pt x="0" y="0"/>
                    </a:moveTo>
                    <a:lnTo>
                      <a:pt x="0" y="227075"/>
                    </a:lnTo>
                    <a:lnTo>
                      <a:pt x="775715" y="227075"/>
                    </a:lnTo>
                    <a:lnTo>
                      <a:pt x="775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4" name="object 97"/>
              <p:cNvSpPr/>
              <p:nvPr/>
            </p:nvSpPr>
            <p:spPr>
              <a:xfrm>
                <a:off x="1911105" y="2227896"/>
                <a:ext cx="777918" cy="227496"/>
              </a:xfrm>
              <a:custGeom>
                <a:avLst/>
                <a:gdLst/>
                <a:ahLst/>
                <a:cxnLst/>
                <a:rect l="l" t="t" r="r" b="b"/>
                <a:pathLst>
                  <a:path w="776477" h="227075">
                    <a:moveTo>
                      <a:pt x="0" y="0"/>
                    </a:moveTo>
                    <a:lnTo>
                      <a:pt x="0" y="227075"/>
                    </a:lnTo>
                    <a:lnTo>
                      <a:pt x="776477" y="227075"/>
                    </a:lnTo>
                    <a:lnTo>
                      <a:pt x="7764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5" name="object 98"/>
              <p:cNvSpPr/>
              <p:nvPr/>
            </p:nvSpPr>
            <p:spPr>
              <a:xfrm>
                <a:off x="6325164" y="2227895"/>
                <a:ext cx="777154" cy="227496"/>
              </a:xfrm>
              <a:custGeom>
                <a:avLst/>
                <a:gdLst/>
                <a:ahLst/>
                <a:cxnLst/>
                <a:rect l="l" t="t" r="r" b="b"/>
                <a:pathLst>
                  <a:path w="775715" h="227075">
                    <a:moveTo>
                      <a:pt x="0" y="0"/>
                    </a:moveTo>
                    <a:lnTo>
                      <a:pt x="0" y="227075"/>
                    </a:lnTo>
                    <a:lnTo>
                      <a:pt x="775715" y="227075"/>
                    </a:lnTo>
                    <a:lnTo>
                      <a:pt x="775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6" name="object 99"/>
              <p:cNvSpPr/>
              <p:nvPr/>
            </p:nvSpPr>
            <p:spPr>
              <a:xfrm>
                <a:off x="1911105" y="2455393"/>
                <a:ext cx="777919" cy="226733"/>
              </a:xfrm>
              <a:custGeom>
                <a:avLst/>
                <a:gdLst/>
                <a:ahLst/>
                <a:cxnLst/>
                <a:rect l="l" t="t" r="r" b="b"/>
                <a:pathLst>
                  <a:path w="776478" h="226313">
                    <a:moveTo>
                      <a:pt x="0" y="0"/>
                    </a:moveTo>
                    <a:lnTo>
                      <a:pt x="0" y="226313"/>
                    </a:lnTo>
                    <a:lnTo>
                      <a:pt x="776478" y="226313"/>
                    </a:lnTo>
                    <a:lnTo>
                      <a:pt x="7764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7" name="object 100"/>
              <p:cNvSpPr/>
              <p:nvPr/>
            </p:nvSpPr>
            <p:spPr>
              <a:xfrm>
                <a:off x="6325164" y="2455392"/>
                <a:ext cx="777154" cy="226733"/>
              </a:xfrm>
              <a:custGeom>
                <a:avLst/>
                <a:gdLst/>
                <a:ahLst/>
                <a:cxnLst/>
                <a:rect l="l" t="t" r="r" b="b"/>
                <a:pathLst>
                  <a:path w="775715" h="226313">
                    <a:moveTo>
                      <a:pt x="0" y="0"/>
                    </a:moveTo>
                    <a:lnTo>
                      <a:pt x="0" y="226313"/>
                    </a:lnTo>
                    <a:lnTo>
                      <a:pt x="775715" y="226313"/>
                    </a:lnTo>
                    <a:lnTo>
                      <a:pt x="775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8" name="object 101"/>
              <p:cNvSpPr/>
              <p:nvPr/>
            </p:nvSpPr>
            <p:spPr>
              <a:xfrm>
                <a:off x="1911105" y="2682128"/>
                <a:ext cx="777919" cy="227496"/>
              </a:xfrm>
              <a:custGeom>
                <a:avLst/>
                <a:gdLst/>
                <a:ahLst/>
                <a:cxnLst/>
                <a:rect l="l" t="t" r="r" b="b"/>
                <a:pathLst>
                  <a:path w="776478" h="227075">
                    <a:moveTo>
                      <a:pt x="0" y="0"/>
                    </a:moveTo>
                    <a:lnTo>
                      <a:pt x="0" y="227075"/>
                    </a:lnTo>
                    <a:lnTo>
                      <a:pt x="776478" y="227075"/>
                    </a:lnTo>
                    <a:lnTo>
                      <a:pt x="77647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9" name="object 102"/>
              <p:cNvSpPr/>
              <p:nvPr/>
            </p:nvSpPr>
            <p:spPr>
              <a:xfrm>
                <a:off x="6325164" y="2682126"/>
                <a:ext cx="777154" cy="227497"/>
              </a:xfrm>
              <a:custGeom>
                <a:avLst/>
                <a:gdLst/>
                <a:ahLst/>
                <a:cxnLst/>
                <a:rect l="l" t="t" r="r" b="b"/>
                <a:pathLst>
                  <a:path w="775715" h="227076">
                    <a:moveTo>
                      <a:pt x="0" y="0"/>
                    </a:moveTo>
                    <a:lnTo>
                      <a:pt x="0" y="227076"/>
                    </a:lnTo>
                    <a:lnTo>
                      <a:pt x="775715" y="227075"/>
                    </a:lnTo>
                    <a:lnTo>
                      <a:pt x="775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0" name="object 103"/>
              <p:cNvSpPr/>
              <p:nvPr/>
            </p:nvSpPr>
            <p:spPr>
              <a:xfrm>
                <a:off x="1911105" y="2909625"/>
                <a:ext cx="777919" cy="227496"/>
              </a:xfrm>
              <a:custGeom>
                <a:avLst/>
                <a:gdLst/>
                <a:ahLst/>
                <a:cxnLst/>
                <a:rect l="l" t="t" r="r" b="b"/>
                <a:pathLst>
                  <a:path w="776478" h="227075">
                    <a:moveTo>
                      <a:pt x="0" y="0"/>
                    </a:moveTo>
                    <a:lnTo>
                      <a:pt x="0" y="227075"/>
                    </a:lnTo>
                    <a:lnTo>
                      <a:pt x="776478" y="227075"/>
                    </a:lnTo>
                    <a:lnTo>
                      <a:pt x="77647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1" name="object 104"/>
              <p:cNvSpPr/>
              <p:nvPr/>
            </p:nvSpPr>
            <p:spPr>
              <a:xfrm>
                <a:off x="6325164" y="2909623"/>
                <a:ext cx="777154" cy="227497"/>
              </a:xfrm>
              <a:custGeom>
                <a:avLst/>
                <a:gdLst/>
                <a:ahLst/>
                <a:cxnLst/>
                <a:rect l="l" t="t" r="r" b="b"/>
                <a:pathLst>
                  <a:path w="775715" h="227076">
                    <a:moveTo>
                      <a:pt x="0" y="0"/>
                    </a:moveTo>
                    <a:lnTo>
                      <a:pt x="0" y="227076"/>
                    </a:lnTo>
                    <a:lnTo>
                      <a:pt x="775715" y="227075"/>
                    </a:lnTo>
                    <a:lnTo>
                      <a:pt x="775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2" name="object 105"/>
              <p:cNvSpPr/>
              <p:nvPr/>
            </p:nvSpPr>
            <p:spPr>
              <a:xfrm>
                <a:off x="1911105" y="3137122"/>
                <a:ext cx="777919" cy="227496"/>
              </a:xfrm>
              <a:custGeom>
                <a:avLst/>
                <a:gdLst/>
                <a:ahLst/>
                <a:cxnLst/>
                <a:rect l="l" t="t" r="r" b="b"/>
                <a:pathLst>
                  <a:path w="776478" h="227075">
                    <a:moveTo>
                      <a:pt x="0" y="0"/>
                    </a:moveTo>
                    <a:lnTo>
                      <a:pt x="0" y="227075"/>
                    </a:lnTo>
                    <a:lnTo>
                      <a:pt x="776478" y="227075"/>
                    </a:lnTo>
                    <a:lnTo>
                      <a:pt x="77647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3" name="object 106"/>
              <p:cNvSpPr/>
              <p:nvPr/>
            </p:nvSpPr>
            <p:spPr>
              <a:xfrm>
                <a:off x="6325164" y="3137121"/>
                <a:ext cx="777154" cy="227497"/>
              </a:xfrm>
              <a:custGeom>
                <a:avLst/>
                <a:gdLst/>
                <a:ahLst/>
                <a:cxnLst/>
                <a:rect l="l" t="t" r="r" b="b"/>
                <a:pathLst>
                  <a:path w="775715" h="227076">
                    <a:moveTo>
                      <a:pt x="0" y="0"/>
                    </a:moveTo>
                    <a:lnTo>
                      <a:pt x="0" y="227076"/>
                    </a:lnTo>
                    <a:lnTo>
                      <a:pt x="775715" y="227075"/>
                    </a:lnTo>
                    <a:lnTo>
                      <a:pt x="775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4" name="object 107"/>
              <p:cNvSpPr/>
              <p:nvPr/>
            </p:nvSpPr>
            <p:spPr>
              <a:xfrm>
                <a:off x="1911105" y="3364619"/>
                <a:ext cx="777919" cy="227496"/>
              </a:xfrm>
              <a:custGeom>
                <a:avLst/>
                <a:gdLst/>
                <a:ahLst/>
                <a:cxnLst/>
                <a:rect l="l" t="t" r="r" b="b"/>
                <a:pathLst>
                  <a:path w="776478" h="227075">
                    <a:moveTo>
                      <a:pt x="0" y="0"/>
                    </a:moveTo>
                    <a:lnTo>
                      <a:pt x="0" y="227075"/>
                    </a:lnTo>
                    <a:lnTo>
                      <a:pt x="776478" y="227075"/>
                    </a:lnTo>
                    <a:lnTo>
                      <a:pt x="77647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5" name="object 108"/>
              <p:cNvSpPr/>
              <p:nvPr/>
            </p:nvSpPr>
            <p:spPr>
              <a:xfrm>
                <a:off x="6325164" y="3364618"/>
                <a:ext cx="777154" cy="227497"/>
              </a:xfrm>
              <a:custGeom>
                <a:avLst/>
                <a:gdLst/>
                <a:ahLst/>
                <a:cxnLst/>
                <a:rect l="l" t="t" r="r" b="b"/>
                <a:pathLst>
                  <a:path w="775715" h="227076">
                    <a:moveTo>
                      <a:pt x="0" y="0"/>
                    </a:moveTo>
                    <a:lnTo>
                      <a:pt x="0" y="227076"/>
                    </a:lnTo>
                    <a:lnTo>
                      <a:pt x="775715" y="227075"/>
                    </a:lnTo>
                    <a:lnTo>
                      <a:pt x="775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6" name="object 109"/>
              <p:cNvSpPr/>
              <p:nvPr/>
            </p:nvSpPr>
            <p:spPr>
              <a:xfrm>
                <a:off x="1911869" y="1408752"/>
                <a:ext cx="51912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81600">
                    <a:moveTo>
                      <a:pt x="0" y="0"/>
                    </a:moveTo>
                    <a:lnTo>
                      <a:pt x="518160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7" name="object 110"/>
              <p:cNvSpPr/>
              <p:nvPr/>
            </p:nvSpPr>
            <p:spPr>
              <a:xfrm>
                <a:off x="1911869" y="3592878"/>
                <a:ext cx="51912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81600">
                    <a:moveTo>
                      <a:pt x="0" y="0"/>
                    </a:moveTo>
                    <a:lnTo>
                      <a:pt x="518160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8" name="object 111"/>
              <p:cNvSpPr/>
              <p:nvPr/>
            </p:nvSpPr>
            <p:spPr>
              <a:xfrm>
                <a:off x="1911869" y="1408753"/>
                <a:ext cx="0" cy="2184127"/>
              </a:xfrm>
              <a:custGeom>
                <a:avLst/>
                <a:gdLst/>
                <a:ahLst/>
                <a:cxnLst/>
                <a:rect l="l" t="t" r="r" b="b"/>
                <a:pathLst>
                  <a:path h="2180081">
                    <a:moveTo>
                      <a:pt x="0" y="0"/>
                    </a:moveTo>
                    <a:lnTo>
                      <a:pt x="0" y="2180081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9" name="object 112"/>
              <p:cNvSpPr/>
              <p:nvPr/>
            </p:nvSpPr>
            <p:spPr>
              <a:xfrm>
                <a:off x="7103082" y="1408752"/>
                <a:ext cx="0" cy="2184126"/>
              </a:xfrm>
              <a:custGeom>
                <a:avLst/>
                <a:gdLst/>
                <a:ahLst/>
                <a:cxnLst/>
                <a:rect l="l" t="t" r="r" b="b"/>
                <a:pathLst>
                  <a:path h="2180081">
                    <a:moveTo>
                      <a:pt x="0" y="0"/>
                    </a:moveTo>
                    <a:lnTo>
                      <a:pt x="0" y="2180081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0" name="object 113"/>
              <p:cNvSpPr/>
              <p:nvPr/>
            </p:nvSpPr>
            <p:spPr>
              <a:xfrm>
                <a:off x="1911869" y="1772900"/>
                <a:ext cx="51912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81600">
                    <a:moveTo>
                      <a:pt x="0" y="0"/>
                    </a:moveTo>
                    <a:lnTo>
                      <a:pt x="518160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1" name="object 114"/>
              <p:cNvSpPr/>
              <p:nvPr/>
            </p:nvSpPr>
            <p:spPr>
              <a:xfrm>
                <a:off x="2689024" y="1408753"/>
                <a:ext cx="0" cy="2184127"/>
              </a:xfrm>
              <a:custGeom>
                <a:avLst/>
                <a:gdLst/>
                <a:ahLst/>
                <a:cxnLst/>
                <a:rect l="l" t="t" r="r" b="b"/>
                <a:pathLst>
                  <a:path h="2180081">
                    <a:moveTo>
                      <a:pt x="0" y="0"/>
                    </a:moveTo>
                    <a:lnTo>
                      <a:pt x="0" y="2180081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2" name="object 115"/>
              <p:cNvSpPr/>
              <p:nvPr/>
            </p:nvSpPr>
            <p:spPr>
              <a:xfrm>
                <a:off x="3463889" y="1408753"/>
                <a:ext cx="0" cy="2184127"/>
              </a:xfrm>
              <a:custGeom>
                <a:avLst/>
                <a:gdLst/>
                <a:ahLst/>
                <a:cxnLst/>
                <a:rect l="l" t="t" r="r" b="b"/>
                <a:pathLst>
                  <a:path h="2180081">
                    <a:moveTo>
                      <a:pt x="0" y="0"/>
                    </a:moveTo>
                    <a:lnTo>
                      <a:pt x="0" y="2180081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3" name="object 116"/>
              <p:cNvSpPr/>
              <p:nvPr/>
            </p:nvSpPr>
            <p:spPr>
              <a:xfrm>
                <a:off x="4240280" y="1408752"/>
                <a:ext cx="0" cy="2184127"/>
              </a:xfrm>
              <a:custGeom>
                <a:avLst/>
                <a:gdLst/>
                <a:ahLst/>
                <a:cxnLst/>
                <a:rect l="l" t="t" r="r" b="b"/>
                <a:pathLst>
                  <a:path h="2180082">
                    <a:moveTo>
                      <a:pt x="0" y="0"/>
                    </a:moveTo>
                    <a:lnTo>
                      <a:pt x="0" y="2180082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4" name="object 117"/>
              <p:cNvSpPr/>
              <p:nvPr/>
            </p:nvSpPr>
            <p:spPr>
              <a:xfrm>
                <a:off x="5017436" y="1408752"/>
                <a:ext cx="0" cy="2184127"/>
              </a:xfrm>
              <a:custGeom>
                <a:avLst/>
                <a:gdLst/>
                <a:ahLst/>
                <a:cxnLst/>
                <a:rect l="l" t="t" r="r" b="b"/>
                <a:pathLst>
                  <a:path h="2180082">
                    <a:moveTo>
                      <a:pt x="0" y="0"/>
                    </a:moveTo>
                    <a:lnTo>
                      <a:pt x="0" y="2180082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5" name="object 118"/>
              <p:cNvSpPr/>
              <p:nvPr/>
            </p:nvSpPr>
            <p:spPr>
              <a:xfrm>
                <a:off x="5550298" y="1408752"/>
                <a:ext cx="0" cy="2184127"/>
              </a:xfrm>
              <a:custGeom>
                <a:avLst/>
                <a:gdLst/>
                <a:ahLst/>
                <a:cxnLst/>
                <a:rect l="l" t="t" r="r" b="b"/>
                <a:pathLst>
                  <a:path h="2180082">
                    <a:moveTo>
                      <a:pt x="0" y="0"/>
                    </a:moveTo>
                    <a:lnTo>
                      <a:pt x="0" y="2180082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6" name="object 119"/>
              <p:cNvSpPr/>
              <p:nvPr/>
            </p:nvSpPr>
            <p:spPr>
              <a:xfrm>
                <a:off x="6325163" y="1408752"/>
                <a:ext cx="0" cy="2184127"/>
              </a:xfrm>
              <a:custGeom>
                <a:avLst/>
                <a:gdLst/>
                <a:ahLst/>
                <a:cxnLst/>
                <a:rect l="l" t="t" r="r" b="b"/>
                <a:pathLst>
                  <a:path h="2180082">
                    <a:moveTo>
                      <a:pt x="0" y="0"/>
                    </a:moveTo>
                    <a:lnTo>
                      <a:pt x="0" y="2180082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7" name="object 120"/>
              <p:cNvSpPr/>
              <p:nvPr/>
            </p:nvSpPr>
            <p:spPr>
              <a:xfrm>
                <a:off x="1911869" y="2000397"/>
                <a:ext cx="51912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81600">
                    <a:moveTo>
                      <a:pt x="0" y="0"/>
                    </a:moveTo>
                    <a:lnTo>
                      <a:pt x="518160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8" name="object 121"/>
              <p:cNvSpPr/>
              <p:nvPr/>
            </p:nvSpPr>
            <p:spPr>
              <a:xfrm>
                <a:off x="1911869" y="2227895"/>
                <a:ext cx="51912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81600">
                    <a:moveTo>
                      <a:pt x="0" y="0"/>
                    </a:moveTo>
                    <a:lnTo>
                      <a:pt x="518160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9" name="object 122"/>
              <p:cNvSpPr/>
              <p:nvPr/>
            </p:nvSpPr>
            <p:spPr>
              <a:xfrm>
                <a:off x="1911869" y="2455392"/>
                <a:ext cx="51912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81600">
                    <a:moveTo>
                      <a:pt x="0" y="0"/>
                    </a:moveTo>
                    <a:lnTo>
                      <a:pt x="518160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0" name="object 123"/>
              <p:cNvSpPr/>
              <p:nvPr/>
            </p:nvSpPr>
            <p:spPr>
              <a:xfrm>
                <a:off x="1911869" y="2682890"/>
                <a:ext cx="51912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81600">
                    <a:moveTo>
                      <a:pt x="0" y="0"/>
                    </a:moveTo>
                    <a:lnTo>
                      <a:pt x="518160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1" name="object 124"/>
              <p:cNvSpPr/>
              <p:nvPr/>
            </p:nvSpPr>
            <p:spPr>
              <a:xfrm>
                <a:off x="1911869" y="2910387"/>
                <a:ext cx="51912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81600">
                    <a:moveTo>
                      <a:pt x="0" y="0"/>
                    </a:moveTo>
                    <a:lnTo>
                      <a:pt x="518160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2" name="object 125"/>
              <p:cNvSpPr/>
              <p:nvPr/>
            </p:nvSpPr>
            <p:spPr>
              <a:xfrm>
                <a:off x="1911869" y="3137884"/>
                <a:ext cx="51912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81600">
                    <a:moveTo>
                      <a:pt x="0" y="0"/>
                    </a:moveTo>
                    <a:lnTo>
                      <a:pt x="518160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3" name="object 126"/>
              <p:cNvSpPr/>
              <p:nvPr/>
            </p:nvSpPr>
            <p:spPr>
              <a:xfrm>
                <a:off x="1911869" y="3365381"/>
                <a:ext cx="51912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81600">
                    <a:moveTo>
                      <a:pt x="0" y="0"/>
                    </a:moveTo>
                    <a:lnTo>
                      <a:pt x="518160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3" name="object 74"/>
              <p:cNvSpPr txBox="1"/>
              <p:nvPr/>
            </p:nvSpPr>
            <p:spPr>
              <a:xfrm>
                <a:off x="6480385" y="1566986"/>
                <a:ext cx="489068" cy="1781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1328"/>
                  </a:lnSpc>
                  <a:spcBef>
                    <a:spcPts val="66"/>
                  </a:spcBef>
                </a:pPr>
                <a:r>
                  <a:rPr sz="1202" dirty="0">
                    <a:latin typeface="Arial"/>
                    <a:cs typeface="Arial"/>
                  </a:rPr>
                  <a:t>Atribut</a:t>
                </a:r>
                <a:endParaRPr sz="1202">
                  <a:latin typeface="Arial"/>
                  <a:cs typeface="Arial"/>
                </a:endParaRPr>
              </a:p>
            </p:txBody>
          </p:sp>
          <p:sp>
            <p:nvSpPr>
              <p:cNvPr id="83" name="object 64"/>
              <p:cNvSpPr txBox="1"/>
              <p:nvPr/>
            </p:nvSpPr>
            <p:spPr>
              <a:xfrm>
                <a:off x="1911869" y="1408753"/>
                <a:ext cx="777155" cy="3641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74877" marR="74322" algn="ctr">
                  <a:lnSpc>
                    <a:spcPts val="1307"/>
                  </a:lnSpc>
                  <a:spcBef>
                    <a:spcPts val="180"/>
                  </a:spcBef>
                </a:pPr>
                <a:r>
                  <a:rPr sz="1803" baseline="-4831" dirty="0">
                    <a:latin typeface="Arial"/>
                    <a:cs typeface="Arial"/>
                  </a:rPr>
                  <a:t>Indentity</a:t>
                </a:r>
                <a:endParaRPr sz="1202">
                  <a:latin typeface="Arial"/>
                  <a:cs typeface="Arial"/>
                </a:endParaRPr>
              </a:p>
              <a:p>
                <a:pPr marL="143777" marR="144322" algn="ctr">
                  <a:lnSpc>
                    <a:spcPts val="1152"/>
                  </a:lnSpc>
                </a:pPr>
                <a:r>
                  <a:rPr sz="1202" dirty="0">
                    <a:latin typeface="Arial"/>
                    <a:cs typeface="Arial"/>
                  </a:rPr>
                  <a:t>Atribut</a:t>
                </a:r>
                <a:endParaRPr sz="1202">
                  <a:latin typeface="Arial"/>
                  <a:cs typeface="Arial"/>
                </a:endParaRPr>
              </a:p>
            </p:txBody>
          </p:sp>
          <p:sp>
            <p:nvSpPr>
              <p:cNvPr id="84" name="object 63"/>
              <p:cNvSpPr txBox="1"/>
              <p:nvPr/>
            </p:nvSpPr>
            <p:spPr>
              <a:xfrm>
                <a:off x="2689024" y="1408753"/>
                <a:ext cx="774865" cy="3641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102"/>
                  </a:lnSpc>
                  <a:spcBef>
                    <a:spcPts val="90"/>
                  </a:spcBef>
                </a:pPr>
                <a:endParaRPr sz="1102"/>
              </a:p>
              <a:p>
                <a:pPr marL="103058">
                  <a:lnSpc>
                    <a:spcPct val="95825"/>
                  </a:lnSpc>
                </a:pPr>
                <a:r>
                  <a:rPr sz="1202" dirty="0">
                    <a:latin typeface="Arial"/>
                    <a:cs typeface="Arial"/>
                  </a:rPr>
                  <a:t>Atribut</a:t>
                </a:r>
                <a:r>
                  <a:rPr sz="1202" spc="4" dirty="0">
                    <a:latin typeface="Arial"/>
                    <a:cs typeface="Arial"/>
                  </a:rPr>
                  <a:t> </a:t>
                </a:r>
                <a:r>
                  <a:rPr sz="1202" dirty="0">
                    <a:latin typeface="Arial"/>
                    <a:cs typeface="Arial"/>
                  </a:rPr>
                  <a:t>1</a:t>
                </a:r>
                <a:endParaRPr sz="1202">
                  <a:latin typeface="Arial"/>
                  <a:cs typeface="Arial"/>
                </a:endParaRPr>
              </a:p>
            </p:txBody>
          </p:sp>
          <p:sp>
            <p:nvSpPr>
              <p:cNvPr id="85" name="object 62"/>
              <p:cNvSpPr txBox="1"/>
              <p:nvPr/>
            </p:nvSpPr>
            <p:spPr>
              <a:xfrm>
                <a:off x="3463889" y="1408753"/>
                <a:ext cx="776391" cy="3641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102"/>
                  </a:lnSpc>
                  <a:spcBef>
                    <a:spcPts val="90"/>
                  </a:spcBef>
                </a:pPr>
                <a:endParaRPr sz="1102"/>
              </a:p>
              <a:p>
                <a:pPr marL="103822">
                  <a:lnSpc>
                    <a:spcPct val="95825"/>
                  </a:lnSpc>
                </a:pPr>
                <a:r>
                  <a:rPr sz="1202" dirty="0">
                    <a:latin typeface="Arial"/>
                    <a:cs typeface="Arial"/>
                  </a:rPr>
                  <a:t>Atribut</a:t>
                </a:r>
                <a:r>
                  <a:rPr sz="1202" spc="4" dirty="0">
                    <a:latin typeface="Arial"/>
                    <a:cs typeface="Arial"/>
                  </a:rPr>
                  <a:t> </a:t>
                </a:r>
                <a:r>
                  <a:rPr sz="1202" dirty="0">
                    <a:latin typeface="Arial"/>
                    <a:cs typeface="Arial"/>
                  </a:rPr>
                  <a:t>2</a:t>
                </a:r>
                <a:endParaRPr sz="1202">
                  <a:latin typeface="Arial"/>
                  <a:cs typeface="Arial"/>
                </a:endParaRPr>
              </a:p>
            </p:txBody>
          </p:sp>
          <p:sp>
            <p:nvSpPr>
              <p:cNvPr id="86" name="object 61"/>
              <p:cNvSpPr txBox="1"/>
              <p:nvPr/>
            </p:nvSpPr>
            <p:spPr>
              <a:xfrm>
                <a:off x="4240281" y="1408753"/>
                <a:ext cx="777154" cy="3641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102"/>
                  </a:lnSpc>
                  <a:spcBef>
                    <a:spcPts val="90"/>
                  </a:spcBef>
                </a:pPr>
                <a:endParaRPr sz="1102"/>
              </a:p>
              <a:p>
                <a:pPr marL="104585">
                  <a:lnSpc>
                    <a:spcPct val="95825"/>
                  </a:lnSpc>
                </a:pPr>
                <a:r>
                  <a:rPr sz="1202" dirty="0">
                    <a:latin typeface="Arial"/>
                    <a:cs typeface="Arial"/>
                  </a:rPr>
                  <a:t>Atribut</a:t>
                </a:r>
                <a:r>
                  <a:rPr sz="1202" spc="4" dirty="0">
                    <a:latin typeface="Arial"/>
                    <a:cs typeface="Arial"/>
                  </a:rPr>
                  <a:t> </a:t>
                </a:r>
                <a:r>
                  <a:rPr sz="1202" dirty="0">
                    <a:latin typeface="Arial"/>
                    <a:cs typeface="Arial"/>
                  </a:rPr>
                  <a:t>3</a:t>
                </a:r>
                <a:endParaRPr sz="1202">
                  <a:latin typeface="Arial"/>
                  <a:cs typeface="Arial"/>
                </a:endParaRPr>
              </a:p>
            </p:txBody>
          </p:sp>
          <p:sp>
            <p:nvSpPr>
              <p:cNvPr id="87" name="object 60"/>
              <p:cNvSpPr txBox="1"/>
              <p:nvPr/>
            </p:nvSpPr>
            <p:spPr>
              <a:xfrm>
                <a:off x="5017436" y="1408753"/>
                <a:ext cx="532863" cy="3641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102"/>
                  </a:lnSpc>
                  <a:spcBef>
                    <a:spcPts val="90"/>
                  </a:spcBef>
                </a:pPr>
                <a:endParaRPr sz="1102"/>
              </a:p>
              <a:p>
                <a:pPr marL="137414">
                  <a:lnSpc>
                    <a:spcPct val="95825"/>
                  </a:lnSpc>
                </a:pPr>
                <a:r>
                  <a:rPr sz="1202" spc="4" dirty="0">
                    <a:latin typeface="Arial"/>
                    <a:cs typeface="Arial"/>
                  </a:rPr>
                  <a:t>......</a:t>
                </a:r>
                <a:endParaRPr sz="1202">
                  <a:latin typeface="Arial"/>
                  <a:cs typeface="Arial"/>
                </a:endParaRPr>
              </a:p>
            </p:txBody>
          </p:sp>
          <p:sp>
            <p:nvSpPr>
              <p:cNvPr id="88" name="object 59"/>
              <p:cNvSpPr txBox="1"/>
              <p:nvPr/>
            </p:nvSpPr>
            <p:spPr>
              <a:xfrm>
                <a:off x="5550298" y="1408753"/>
                <a:ext cx="774865" cy="3641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102"/>
                  </a:lnSpc>
                  <a:spcBef>
                    <a:spcPts val="90"/>
                  </a:spcBef>
                </a:pPr>
                <a:endParaRPr sz="1102"/>
              </a:p>
              <a:p>
                <a:pPr marL="103058">
                  <a:lnSpc>
                    <a:spcPct val="95825"/>
                  </a:lnSpc>
                </a:pPr>
                <a:r>
                  <a:rPr sz="1202" dirty="0">
                    <a:latin typeface="Arial"/>
                    <a:cs typeface="Arial"/>
                  </a:rPr>
                  <a:t>Atribut</a:t>
                </a:r>
                <a:r>
                  <a:rPr sz="1202" spc="4" dirty="0">
                    <a:latin typeface="Arial"/>
                    <a:cs typeface="Arial"/>
                  </a:rPr>
                  <a:t> </a:t>
                </a:r>
                <a:r>
                  <a:rPr sz="1202" dirty="0">
                    <a:latin typeface="Arial"/>
                    <a:cs typeface="Arial"/>
                  </a:rPr>
                  <a:t>n</a:t>
                </a:r>
                <a:endParaRPr sz="1202">
                  <a:latin typeface="Arial"/>
                  <a:cs typeface="Arial"/>
                </a:endParaRPr>
              </a:p>
            </p:txBody>
          </p:sp>
          <p:sp>
            <p:nvSpPr>
              <p:cNvPr id="89" name="object 58"/>
              <p:cNvSpPr txBox="1"/>
              <p:nvPr/>
            </p:nvSpPr>
            <p:spPr>
              <a:xfrm>
                <a:off x="6325164" y="1408753"/>
                <a:ext cx="777918" cy="3641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7952">
                  <a:lnSpc>
                    <a:spcPct val="95825"/>
                  </a:lnSpc>
                  <a:spcBef>
                    <a:spcPts val="114"/>
                  </a:spcBef>
                </a:pPr>
                <a:r>
                  <a:rPr sz="1202" dirty="0">
                    <a:latin typeface="Arial"/>
                    <a:cs typeface="Arial"/>
                  </a:rPr>
                  <a:t>Target</a:t>
                </a:r>
                <a:endParaRPr sz="1202">
                  <a:latin typeface="Arial"/>
                  <a:cs typeface="Arial"/>
                </a:endParaRPr>
              </a:p>
            </p:txBody>
          </p:sp>
          <p:sp>
            <p:nvSpPr>
              <p:cNvPr id="90" name="object 57"/>
              <p:cNvSpPr txBox="1"/>
              <p:nvPr/>
            </p:nvSpPr>
            <p:spPr>
              <a:xfrm>
                <a:off x="1911869" y="1772902"/>
                <a:ext cx="77715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91" name="object 56"/>
              <p:cNvSpPr txBox="1"/>
              <p:nvPr/>
            </p:nvSpPr>
            <p:spPr>
              <a:xfrm>
                <a:off x="2689024" y="1772902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92" name="object 55"/>
              <p:cNvSpPr txBox="1"/>
              <p:nvPr/>
            </p:nvSpPr>
            <p:spPr>
              <a:xfrm>
                <a:off x="3463889" y="1772902"/>
                <a:ext cx="776391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93" name="object 54"/>
              <p:cNvSpPr txBox="1"/>
              <p:nvPr/>
            </p:nvSpPr>
            <p:spPr>
              <a:xfrm>
                <a:off x="4240281" y="1772902"/>
                <a:ext cx="777154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94" name="object 53"/>
              <p:cNvSpPr txBox="1"/>
              <p:nvPr/>
            </p:nvSpPr>
            <p:spPr>
              <a:xfrm>
                <a:off x="5017436" y="1772902"/>
                <a:ext cx="532863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95" name="object 52"/>
              <p:cNvSpPr txBox="1"/>
              <p:nvPr/>
            </p:nvSpPr>
            <p:spPr>
              <a:xfrm>
                <a:off x="5550298" y="1772902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96" name="object 51"/>
              <p:cNvSpPr txBox="1"/>
              <p:nvPr/>
            </p:nvSpPr>
            <p:spPr>
              <a:xfrm>
                <a:off x="6325164" y="1772902"/>
                <a:ext cx="777918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97" name="object 50"/>
              <p:cNvSpPr txBox="1"/>
              <p:nvPr/>
            </p:nvSpPr>
            <p:spPr>
              <a:xfrm>
                <a:off x="1911869" y="2000399"/>
                <a:ext cx="77715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98" name="object 49"/>
              <p:cNvSpPr txBox="1"/>
              <p:nvPr/>
            </p:nvSpPr>
            <p:spPr>
              <a:xfrm>
                <a:off x="2689024" y="2000399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99" name="object 48"/>
              <p:cNvSpPr txBox="1"/>
              <p:nvPr/>
            </p:nvSpPr>
            <p:spPr>
              <a:xfrm>
                <a:off x="3463889" y="2000399"/>
                <a:ext cx="776391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00" name="object 47"/>
              <p:cNvSpPr txBox="1"/>
              <p:nvPr/>
            </p:nvSpPr>
            <p:spPr>
              <a:xfrm>
                <a:off x="4240281" y="2000399"/>
                <a:ext cx="777154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01" name="object 46"/>
              <p:cNvSpPr txBox="1"/>
              <p:nvPr/>
            </p:nvSpPr>
            <p:spPr>
              <a:xfrm>
                <a:off x="5017436" y="2000399"/>
                <a:ext cx="532863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02" name="object 45"/>
              <p:cNvSpPr txBox="1"/>
              <p:nvPr/>
            </p:nvSpPr>
            <p:spPr>
              <a:xfrm>
                <a:off x="5550298" y="2000399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03" name="object 44"/>
              <p:cNvSpPr txBox="1"/>
              <p:nvPr/>
            </p:nvSpPr>
            <p:spPr>
              <a:xfrm>
                <a:off x="6325164" y="2000399"/>
                <a:ext cx="777918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04" name="object 43"/>
              <p:cNvSpPr txBox="1"/>
              <p:nvPr/>
            </p:nvSpPr>
            <p:spPr>
              <a:xfrm>
                <a:off x="1911869" y="2227896"/>
                <a:ext cx="77715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05" name="object 42"/>
              <p:cNvSpPr txBox="1"/>
              <p:nvPr/>
            </p:nvSpPr>
            <p:spPr>
              <a:xfrm>
                <a:off x="2689024" y="2227896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06" name="object 41"/>
              <p:cNvSpPr txBox="1"/>
              <p:nvPr/>
            </p:nvSpPr>
            <p:spPr>
              <a:xfrm>
                <a:off x="3463889" y="2227896"/>
                <a:ext cx="776391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07" name="object 40"/>
              <p:cNvSpPr txBox="1"/>
              <p:nvPr/>
            </p:nvSpPr>
            <p:spPr>
              <a:xfrm>
                <a:off x="4240281" y="2227896"/>
                <a:ext cx="777154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08" name="object 39"/>
              <p:cNvSpPr txBox="1"/>
              <p:nvPr/>
            </p:nvSpPr>
            <p:spPr>
              <a:xfrm>
                <a:off x="5017436" y="2227896"/>
                <a:ext cx="532863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09" name="object 38"/>
              <p:cNvSpPr txBox="1"/>
              <p:nvPr/>
            </p:nvSpPr>
            <p:spPr>
              <a:xfrm>
                <a:off x="5550298" y="2227896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10" name="object 37"/>
              <p:cNvSpPr txBox="1"/>
              <p:nvPr/>
            </p:nvSpPr>
            <p:spPr>
              <a:xfrm>
                <a:off x="6325164" y="2227896"/>
                <a:ext cx="777918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11" name="object 36"/>
              <p:cNvSpPr txBox="1"/>
              <p:nvPr/>
            </p:nvSpPr>
            <p:spPr>
              <a:xfrm>
                <a:off x="1911869" y="2455394"/>
                <a:ext cx="77715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12" name="object 35"/>
              <p:cNvSpPr txBox="1"/>
              <p:nvPr/>
            </p:nvSpPr>
            <p:spPr>
              <a:xfrm>
                <a:off x="2689024" y="2455394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13" name="object 34"/>
              <p:cNvSpPr txBox="1"/>
              <p:nvPr/>
            </p:nvSpPr>
            <p:spPr>
              <a:xfrm>
                <a:off x="3463889" y="2455394"/>
                <a:ext cx="776391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14" name="object 33"/>
              <p:cNvSpPr txBox="1"/>
              <p:nvPr/>
            </p:nvSpPr>
            <p:spPr>
              <a:xfrm>
                <a:off x="4240281" y="2455394"/>
                <a:ext cx="777154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15" name="object 32"/>
              <p:cNvSpPr txBox="1"/>
              <p:nvPr/>
            </p:nvSpPr>
            <p:spPr>
              <a:xfrm>
                <a:off x="5017436" y="2455394"/>
                <a:ext cx="532863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16" name="object 31"/>
              <p:cNvSpPr txBox="1"/>
              <p:nvPr/>
            </p:nvSpPr>
            <p:spPr>
              <a:xfrm>
                <a:off x="5550298" y="2455394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17" name="object 30"/>
              <p:cNvSpPr txBox="1"/>
              <p:nvPr/>
            </p:nvSpPr>
            <p:spPr>
              <a:xfrm>
                <a:off x="6325164" y="2455394"/>
                <a:ext cx="777918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18" name="object 29"/>
              <p:cNvSpPr txBox="1"/>
              <p:nvPr/>
            </p:nvSpPr>
            <p:spPr>
              <a:xfrm>
                <a:off x="1911869" y="2682891"/>
                <a:ext cx="77715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19" name="object 28"/>
              <p:cNvSpPr txBox="1"/>
              <p:nvPr/>
            </p:nvSpPr>
            <p:spPr>
              <a:xfrm>
                <a:off x="2689024" y="2682891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20" name="object 27"/>
              <p:cNvSpPr txBox="1"/>
              <p:nvPr/>
            </p:nvSpPr>
            <p:spPr>
              <a:xfrm>
                <a:off x="3463889" y="2682891"/>
                <a:ext cx="776391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21" name="object 26"/>
              <p:cNvSpPr txBox="1"/>
              <p:nvPr/>
            </p:nvSpPr>
            <p:spPr>
              <a:xfrm>
                <a:off x="4240281" y="2682891"/>
                <a:ext cx="777154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22" name="object 25"/>
              <p:cNvSpPr txBox="1"/>
              <p:nvPr/>
            </p:nvSpPr>
            <p:spPr>
              <a:xfrm>
                <a:off x="5017436" y="2682891"/>
                <a:ext cx="532863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23" name="object 24"/>
              <p:cNvSpPr txBox="1"/>
              <p:nvPr/>
            </p:nvSpPr>
            <p:spPr>
              <a:xfrm>
                <a:off x="5550298" y="2682891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24" name="object 23"/>
              <p:cNvSpPr txBox="1"/>
              <p:nvPr/>
            </p:nvSpPr>
            <p:spPr>
              <a:xfrm>
                <a:off x="6325164" y="2682891"/>
                <a:ext cx="777918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25" name="object 22"/>
              <p:cNvSpPr txBox="1"/>
              <p:nvPr/>
            </p:nvSpPr>
            <p:spPr>
              <a:xfrm>
                <a:off x="1911869" y="2910388"/>
                <a:ext cx="77715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26" name="object 21"/>
              <p:cNvSpPr txBox="1"/>
              <p:nvPr/>
            </p:nvSpPr>
            <p:spPr>
              <a:xfrm>
                <a:off x="2689024" y="2910388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27" name="object 20"/>
              <p:cNvSpPr txBox="1"/>
              <p:nvPr/>
            </p:nvSpPr>
            <p:spPr>
              <a:xfrm>
                <a:off x="3463889" y="2910388"/>
                <a:ext cx="776391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28" name="object 19"/>
              <p:cNvSpPr txBox="1"/>
              <p:nvPr/>
            </p:nvSpPr>
            <p:spPr>
              <a:xfrm>
                <a:off x="4240281" y="2910388"/>
                <a:ext cx="777154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29" name="object 18"/>
              <p:cNvSpPr txBox="1"/>
              <p:nvPr/>
            </p:nvSpPr>
            <p:spPr>
              <a:xfrm>
                <a:off x="5017436" y="2910388"/>
                <a:ext cx="532863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30" name="object 17"/>
              <p:cNvSpPr txBox="1"/>
              <p:nvPr/>
            </p:nvSpPr>
            <p:spPr>
              <a:xfrm>
                <a:off x="5550298" y="2910388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31" name="object 16"/>
              <p:cNvSpPr txBox="1"/>
              <p:nvPr/>
            </p:nvSpPr>
            <p:spPr>
              <a:xfrm>
                <a:off x="6416961" y="3367831"/>
                <a:ext cx="777918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32" name="object 15"/>
              <p:cNvSpPr txBox="1"/>
              <p:nvPr/>
            </p:nvSpPr>
            <p:spPr>
              <a:xfrm>
                <a:off x="1911869" y="3137886"/>
                <a:ext cx="77715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33" name="object 14"/>
              <p:cNvSpPr txBox="1"/>
              <p:nvPr/>
            </p:nvSpPr>
            <p:spPr>
              <a:xfrm>
                <a:off x="2689024" y="3137886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34" name="object 13"/>
              <p:cNvSpPr txBox="1"/>
              <p:nvPr/>
            </p:nvSpPr>
            <p:spPr>
              <a:xfrm>
                <a:off x="3463889" y="3137886"/>
                <a:ext cx="776391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35" name="object 12"/>
              <p:cNvSpPr txBox="1"/>
              <p:nvPr/>
            </p:nvSpPr>
            <p:spPr>
              <a:xfrm>
                <a:off x="4240281" y="3137886"/>
                <a:ext cx="777154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36" name="object 11"/>
              <p:cNvSpPr txBox="1"/>
              <p:nvPr/>
            </p:nvSpPr>
            <p:spPr>
              <a:xfrm>
                <a:off x="5017436" y="3137886"/>
                <a:ext cx="532863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37" name="object 10"/>
              <p:cNvSpPr txBox="1"/>
              <p:nvPr/>
            </p:nvSpPr>
            <p:spPr>
              <a:xfrm>
                <a:off x="5550298" y="3137886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38" name="object 9"/>
              <p:cNvSpPr txBox="1"/>
              <p:nvPr/>
            </p:nvSpPr>
            <p:spPr>
              <a:xfrm>
                <a:off x="6325164" y="3137886"/>
                <a:ext cx="777918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39" name="object 8"/>
              <p:cNvSpPr txBox="1"/>
              <p:nvPr/>
            </p:nvSpPr>
            <p:spPr>
              <a:xfrm>
                <a:off x="1911869" y="3365383"/>
                <a:ext cx="77715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40" name="object 7"/>
              <p:cNvSpPr txBox="1"/>
              <p:nvPr/>
            </p:nvSpPr>
            <p:spPr>
              <a:xfrm>
                <a:off x="2689024" y="3365383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41" name="object 6"/>
              <p:cNvSpPr txBox="1"/>
              <p:nvPr/>
            </p:nvSpPr>
            <p:spPr>
              <a:xfrm>
                <a:off x="3463889" y="3365383"/>
                <a:ext cx="776391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42" name="object 5"/>
              <p:cNvSpPr txBox="1"/>
              <p:nvPr/>
            </p:nvSpPr>
            <p:spPr>
              <a:xfrm>
                <a:off x="4240281" y="3365383"/>
                <a:ext cx="777154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43" name="object 4"/>
              <p:cNvSpPr txBox="1"/>
              <p:nvPr/>
            </p:nvSpPr>
            <p:spPr>
              <a:xfrm>
                <a:off x="5017436" y="3365383"/>
                <a:ext cx="532863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44" name="object 3"/>
              <p:cNvSpPr txBox="1"/>
              <p:nvPr/>
            </p:nvSpPr>
            <p:spPr>
              <a:xfrm>
                <a:off x="5550298" y="3365383"/>
                <a:ext cx="774865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45" name="object 2"/>
              <p:cNvSpPr txBox="1"/>
              <p:nvPr/>
            </p:nvSpPr>
            <p:spPr>
              <a:xfrm>
                <a:off x="6325164" y="3365383"/>
                <a:ext cx="777918" cy="22749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798336" y="4799836"/>
              <a:ext cx="5229371" cy="1587138"/>
              <a:chOff x="4798336" y="4799836"/>
              <a:chExt cx="5229371" cy="1587138"/>
            </a:xfrm>
          </p:grpSpPr>
          <p:sp>
            <p:nvSpPr>
              <p:cNvPr id="66" name="object 79"/>
              <p:cNvSpPr/>
              <p:nvPr/>
            </p:nvSpPr>
            <p:spPr>
              <a:xfrm>
                <a:off x="6674807" y="4799836"/>
                <a:ext cx="1369563" cy="377125"/>
              </a:xfrm>
              <a:custGeom>
                <a:avLst/>
                <a:gdLst/>
                <a:ahLst/>
                <a:cxnLst/>
                <a:rect l="l" t="t" r="r" b="b"/>
                <a:pathLst>
                  <a:path w="1367027" h="376427">
                    <a:moveTo>
                      <a:pt x="0" y="0"/>
                    </a:moveTo>
                    <a:lnTo>
                      <a:pt x="0" y="376427"/>
                    </a:lnTo>
                    <a:lnTo>
                      <a:pt x="1367027" y="376427"/>
                    </a:lnTo>
                    <a:lnTo>
                      <a:pt x="136702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7" name="object 80"/>
              <p:cNvSpPr/>
              <p:nvPr/>
            </p:nvSpPr>
            <p:spPr>
              <a:xfrm>
                <a:off x="6674807" y="6009847"/>
                <a:ext cx="1406207" cy="377126"/>
              </a:xfrm>
              <a:custGeom>
                <a:avLst/>
                <a:gdLst/>
                <a:ahLst/>
                <a:cxnLst/>
                <a:rect l="l" t="t" r="r" b="b"/>
                <a:pathLst>
                  <a:path w="1403603" h="376428">
                    <a:moveTo>
                      <a:pt x="0" y="0"/>
                    </a:moveTo>
                    <a:lnTo>
                      <a:pt x="0" y="376428"/>
                    </a:lnTo>
                    <a:lnTo>
                      <a:pt x="1403603" y="376428"/>
                    </a:lnTo>
                    <a:lnTo>
                      <a:pt x="140360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8" name="object 81"/>
              <p:cNvSpPr/>
              <p:nvPr/>
            </p:nvSpPr>
            <p:spPr>
              <a:xfrm>
                <a:off x="7285526" y="5155586"/>
                <a:ext cx="76341" cy="870292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68680">
                    <a:moveTo>
                      <a:pt x="33528" y="792480"/>
                    </a:moveTo>
                    <a:lnTo>
                      <a:pt x="0" y="792480"/>
                    </a:lnTo>
                    <a:lnTo>
                      <a:pt x="38100" y="868680"/>
                    </a:lnTo>
                    <a:lnTo>
                      <a:pt x="41148" y="810006"/>
                    </a:lnTo>
                    <a:lnTo>
                      <a:pt x="43446" y="805434"/>
                    </a:lnTo>
                    <a:lnTo>
                      <a:pt x="43446" y="2286"/>
                    </a:lnTo>
                    <a:lnTo>
                      <a:pt x="41148" y="0"/>
                    </a:lnTo>
                    <a:lnTo>
                      <a:pt x="38100" y="0"/>
                    </a:lnTo>
                    <a:lnTo>
                      <a:pt x="33527" y="2286"/>
                    </a:lnTo>
                    <a:lnTo>
                      <a:pt x="33527" y="807720"/>
                    </a:lnTo>
                    <a:lnTo>
                      <a:pt x="38100" y="810006"/>
                    </a:lnTo>
                    <a:lnTo>
                      <a:pt x="33527" y="807720"/>
                    </a:lnTo>
                    <a:lnTo>
                      <a:pt x="33528" y="792480"/>
                    </a:lnTo>
                    <a:close/>
                  </a:path>
                  <a:path w="76200" h="868680">
                    <a:moveTo>
                      <a:pt x="43446" y="805434"/>
                    </a:moveTo>
                    <a:lnTo>
                      <a:pt x="41148" y="810006"/>
                    </a:lnTo>
                    <a:lnTo>
                      <a:pt x="38100" y="868680"/>
                    </a:lnTo>
                    <a:lnTo>
                      <a:pt x="76200" y="792480"/>
                    </a:lnTo>
                    <a:lnTo>
                      <a:pt x="43446" y="792480"/>
                    </a:lnTo>
                    <a:lnTo>
                      <a:pt x="43446" y="805434"/>
                    </a:lnTo>
                    <a:close/>
                  </a:path>
                  <a:path w="76200" h="868680">
                    <a:moveTo>
                      <a:pt x="33528" y="792480"/>
                    </a:moveTo>
                    <a:lnTo>
                      <a:pt x="33527" y="807720"/>
                    </a:lnTo>
                    <a:lnTo>
                      <a:pt x="33528" y="79248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9" name="object 82"/>
              <p:cNvSpPr/>
              <p:nvPr/>
            </p:nvSpPr>
            <p:spPr>
              <a:xfrm>
                <a:off x="8621500" y="6009847"/>
                <a:ext cx="1406207" cy="377126"/>
              </a:xfrm>
              <a:custGeom>
                <a:avLst/>
                <a:gdLst/>
                <a:ahLst/>
                <a:cxnLst/>
                <a:rect l="l" t="t" r="r" b="b"/>
                <a:pathLst>
                  <a:path w="1403603" h="376428">
                    <a:moveTo>
                      <a:pt x="0" y="0"/>
                    </a:moveTo>
                    <a:lnTo>
                      <a:pt x="0" y="376428"/>
                    </a:lnTo>
                    <a:lnTo>
                      <a:pt x="1403603" y="376428"/>
                    </a:lnTo>
                    <a:lnTo>
                      <a:pt x="140360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0" name="object 83"/>
              <p:cNvSpPr/>
              <p:nvPr/>
            </p:nvSpPr>
            <p:spPr>
              <a:xfrm>
                <a:off x="7463414" y="5155587"/>
                <a:ext cx="1808514" cy="871818"/>
              </a:xfrm>
              <a:custGeom>
                <a:avLst/>
                <a:gdLst/>
                <a:ahLst/>
                <a:cxnLst/>
                <a:rect l="l" t="t" r="r" b="b"/>
                <a:pathLst>
                  <a:path w="1805165" h="870204">
                    <a:moveTo>
                      <a:pt x="1753361" y="841248"/>
                    </a:moveTo>
                    <a:lnTo>
                      <a:pt x="1752600" y="838200"/>
                    </a:lnTo>
                    <a:lnTo>
                      <a:pt x="1734903" y="840258"/>
                    </a:lnTo>
                    <a:lnTo>
                      <a:pt x="1746491" y="845820"/>
                    </a:lnTo>
                    <a:lnTo>
                      <a:pt x="1753361" y="841248"/>
                    </a:lnTo>
                    <a:close/>
                  </a:path>
                  <a:path w="1805165" h="870204">
                    <a:moveTo>
                      <a:pt x="1750314" y="836676"/>
                    </a:moveTo>
                    <a:lnTo>
                      <a:pt x="1805165" y="868680"/>
                    </a:lnTo>
                    <a:lnTo>
                      <a:pt x="1753361" y="801624"/>
                    </a:lnTo>
                    <a:lnTo>
                      <a:pt x="1739169" y="831330"/>
                    </a:lnTo>
                    <a:lnTo>
                      <a:pt x="1750314" y="836676"/>
                    </a:lnTo>
                    <a:close/>
                  </a:path>
                  <a:path w="1805165" h="870204">
                    <a:moveTo>
                      <a:pt x="1751076" y="845820"/>
                    </a:moveTo>
                    <a:lnTo>
                      <a:pt x="1720596" y="870204"/>
                    </a:lnTo>
                    <a:lnTo>
                      <a:pt x="1805165" y="868680"/>
                    </a:lnTo>
                    <a:lnTo>
                      <a:pt x="1751076" y="845820"/>
                    </a:lnTo>
                    <a:close/>
                  </a:path>
                  <a:path w="1805165" h="870204">
                    <a:moveTo>
                      <a:pt x="1734903" y="840258"/>
                    </a:moveTo>
                    <a:lnTo>
                      <a:pt x="1720596" y="870204"/>
                    </a:lnTo>
                    <a:lnTo>
                      <a:pt x="1751076" y="845820"/>
                    </a:lnTo>
                    <a:lnTo>
                      <a:pt x="1805165" y="868680"/>
                    </a:lnTo>
                    <a:lnTo>
                      <a:pt x="1750314" y="836676"/>
                    </a:lnTo>
                    <a:lnTo>
                      <a:pt x="1739169" y="831330"/>
                    </a:lnTo>
                    <a:lnTo>
                      <a:pt x="7607" y="762"/>
                    </a:lnTo>
                    <a:lnTo>
                      <a:pt x="4572" y="0"/>
                    </a:lnTo>
                    <a:lnTo>
                      <a:pt x="2285" y="762"/>
                    </a:lnTo>
                    <a:lnTo>
                      <a:pt x="0" y="5334"/>
                    </a:lnTo>
                    <a:lnTo>
                      <a:pt x="761" y="8382"/>
                    </a:lnTo>
                    <a:lnTo>
                      <a:pt x="3048" y="9144"/>
                    </a:lnTo>
                    <a:lnTo>
                      <a:pt x="1734903" y="840258"/>
                    </a:lnTo>
                    <a:lnTo>
                      <a:pt x="1752600" y="838200"/>
                    </a:lnTo>
                    <a:lnTo>
                      <a:pt x="1753361" y="841248"/>
                    </a:lnTo>
                    <a:lnTo>
                      <a:pt x="1746491" y="845820"/>
                    </a:lnTo>
                    <a:lnTo>
                      <a:pt x="1734903" y="84025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1" name="object 84"/>
              <p:cNvSpPr/>
              <p:nvPr/>
            </p:nvSpPr>
            <p:spPr>
              <a:xfrm>
                <a:off x="4798336" y="6009848"/>
                <a:ext cx="1406207" cy="377126"/>
              </a:xfrm>
              <a:custGeom>
                <a:avLst/>
                <a:gdLst/>
                <a:ahLst/>
                <a:cxnLst/>
                <a:rect l="l" t="t" r="r" b="b"/>
                <a:pathLst>
                  <a:path w="1403603" h="376428">
                    <a:moveTo>
                      <a:pt x="0" y="0"/>
                    </a:moveTo>
                    <a:lnTo>
                      <a:pt x="0" y="376428"/>
                    </a:lnTo>
                    <a:lnTo>
                      <a:pt x="1403603" y="376428"/>
                    </a:lnTo>
                    <a:lnTo>
                      <a:pt x="140360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2" name="object 85"/>
              <p:cNvSpPr/>
              <p:nvPr/>
            </p:nvSpPr>
            <p:spPr>
              <a:xfrm>
                <a:off x="5447238" y="5155586"/>
                <a:ext cx="1592480" cy="870292"/>
              </a:xfrm>
              <a:custGeom>
                <a:avLst/>
                <a:gdLst/>
                <a:ahLst/>
                <a:cxnLst/>
                <a:rect l="l" t="t" r="r" b="b"/>
                <a:pathLst>
                  <a:path w="1589531" h="868680">
                    <a:moveTo>
                      <a:pt x="85343" y="865632"/>
                    </a:moveTo>
                    <a:lnTo>
                      <a:pt x="69444" y="836482"/>
                    </a:lnTo>
                    <a:lnTo>
                      <a:pt x="57912" y="842772"/>
                    </a:lnTo>
                    <a:lnTo>
                      <a:pt x="55625" y="843534"/>
                    </a:lnTo>
                    <a:lnTo>
                      <a:pt x="0" y="868680"/>
                    </a:lnTo>
                    <a:lnTo>
                      <a:pt x="85343" y="865632"/>
                    </a:lnTo>
                    <a:close/>
                  </a:path>
                  <a:path w="1589531" h="868680">
                    <a:moveTo>
                      <a:pt x="64872" y="828100"/>
                    </a:moveTo>
                    <a:lnTo>
                      <a:pt x="48767" y="798576"/>
                    </a:lnTo>
                    <a:lnTo>
                      <a:pt x="0" y="868680"/>
                    </a:lnTo>
                    <a:lnTo>
                      <a:pt x="52577" y="842772"/>
                    </a:lnTo>
                    <a:lnTo>
                      <a:pt x="50291" y="838200"/>
                    </a:lnTo>
                    <a:lnTo>
                      <a:pt x="51053" y="835152"/>
                    </a:lnTo>
                    <a:lnTo>
                      <a:pt x="64872" y="828100"/>
                    </a:lnTo>
                    <a:close/>
                  </a:path>
                  <a:path w="1589531" h="868680">
                    <a:moveTo>
                      <a:pt x="0" y="868680"/>
                    </a:moveTo>
                    <a:lnTo>
                      <a:pt x="55625" y="843534"/>
                    </a:lnTo>
                    <a:lnTo>
                      <a:pt x="57912" y="842772"/>
                    </a:lnTo>
                    <a:lnTo>
                      <a:pt x="69444" y="836482"/>
                    </a:lnTo>
                    <a:lnTo>
                      <a:pt x="53339" y="834390"/>
                    </a:lnTo>
                    <a:lnTo>
                      <a:pt x="69444" y="836482"/>
                    </a:lnTo>
                    <a:lnTo>
                      <a:pt x="1586483" y="9144"/>
                    </a:lnTo>
                    <a:lnTo>
                      <a:pt x="1588769" y="8382"/>
                    </a:lnTo>
                    <a:lnTo>
                      <a:pt x="1589531" y="5334"/>
                    </a:lnTo>
                    <a:lnTo>
                      <a:pt x="1587245" y="762"/>
                    </a:lnTo>
                    <a:lnTo>
                      <a:pt x="1584185" y="0"/>
                    </a:lnTo>
                    <a:lnTo>
                      <a:pt x="1581899" y="762"/>
                    </a:lnTo>
                    <a:lnTo>
                      <a:pt x="64872" y="828100"/>
                    </a:lnTo>
                    <a:lnTo>
                      <a:pt x="51053" y="835152"/>
                    </a:lnTo>
                    <a:lnTo>
                      <a:pt x="50291" y="838200"/>
                    </a:lnTo>
                    <a:lnTo>
                      <a:pt x="52577" y="842772"/>
                    </a:lnTo>
                    <a:lnTo>
                      <a:pt x="0" y="86868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4" name="object 73"/>
              <p:cNvSpPr txBox="1"/>
              <p:nvPr/>
            </p:nvSpPr>
            <p:spPr>
              <a:xfrm>
                <a:off x="8308684" y="5512168"/>
                <a:ext cx="818993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Subset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75" name="object 72"/>
              <p:cNvSpPr txBox="1"/>
              <p:nvPr/>
            </p:nvSpPr>
            <p:spPr>
              <a:xfrm>
                <a:off x="9136514" y="5512168"/>
                <a:ext cx="199586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3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76" name="object 71"/>
              <p:cNvSpPr txBox="1"/>
              <p:nvPr/>
            </p:nvSpPr>
            <p:spPr>
              <a:xfrm>
                <a:off x="6865832" y="5519039"/>
                <a:ext cx="818993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Subset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77" name="object 70"/>
              <p:cNvSpPr txBox="1"/>
              <p:nvPr/>
            </p:nvSpPr>
            <p:spPr>
              <a:xfrm>
                <a:off x="7693662" y="5519039"/>
                <a:ext cx="199586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2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78" name="object 69"/>
              <p:cNvSpPr txBox="1"/>
              <p:nvPr/>
            </p:nvSpPr>
            <p:spPr>
              <a:xfrm>
                <a:off x="5218462" y="5544231"/>
                <a:ext cx="990737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Subset 1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79" name="object 68"/>
              <p:cNvSpPr txBox="1"/>
              <p:nvPr/>
            </p:nvSpPr>
            <p:spPr>
              <a:xfrm>
                <a:off x="8621500" y="6009847"/>
                <a:ext cx="1406207" cy="37712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64">
                  <a:lnSpc>
                    <a:spcPct val="116129"/>
                  </a:lnSpc>
                  <a:spcBef>
                    <a:spcPts val="125"/>
                  </a:spcBef>
                </a:pPr>
                <a:r>
                  <a:rPr sz="1803" dirty="0">
                    <a:latin typeface="Comic Sans MS"/>
                    <a:cs typeface="Comic Sans MS"/>
                  </a:rPr>
                  <a:t>Atribut #2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80" name="object 67"/>
              <p:cNvSpPr txBox="1"/>
              <p:nvPr/>
            </p:nvSpPr>
            <p:spPr>
              <a:xfrm>
                <a:off x="6674807" y="6009847"/>
                <a:ext cx="1406207" cy="37712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125"/>
                  </a:spcBef>
                </a:pPr>
                <a:r>
                  <a:rPr sz="1803" dirty="0">
                    <a:latin typeface="Comic Sans MS"/>
                    <a:cs typeface="Comic Sans MS"/>
                  </a:rPr>
                  <a:t>Atribut #2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81" name="object 66"/>
              <p:cNvSpPr txBox="1"/>
              <p:nvPr/>
            </p:nvSpPr>
            <p:spPr>
              <a:xfrm>
                <a:off x="4798336" y="6009848"/>
                <a:ext cx="1406207" cy="37712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125"/>
                  </a:spcBef>
                </a:pPr>
                <a:r>
                  <a:rPr sz="1803" dirty="0">
                    <a:latin typeface="Comic Sans MS"/>
                    <a:cs typeface="Comic Sans MS"/>
                  </a:rPr>
                  <a:t>Atribut #2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82" name="object 65"/>
              <p:cNvSpPr txBox="1"/>
              <p:nvPr/>
            </p:nvSpPr>
            <p:spPr>
              <a:xfrm>
                <a:off x="6674807" y="4799836"/>
                <a:ext cx="1369563" cy="37712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125"/>
                  </a:spcBef>
                </a:pPr>
                <a:r>
                  <a:rPr sz="1803" dirty="0">
                    <a:latin typeface="Comic Sans MS"/>
                    <a:cs typeface="Comic Sans MS"/>
                  </a:rPr>
                  <a:t>Atribut #1</a:t>
                </a:r>
                <a:endParaRPr sz="1803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65" name="object 128"/>
            <p:cNvSpPr/>
            <p:nvPr/>
          </p:nvSpPr>
          <p:spPr>
            <a:xfrm>
              <a:off x="5898170" y="3173599"/>
              <a:ext cx="1336736" cy="1402391"/>
            </a:xfrm>
            <a:custGeom>
              <a:avLst/>
              <a:gdLst/>
              <a:ahLst/>
              <a:cxnLst/>
              <a:rect l="l" t="t" r="r" b="b"/>
              <a:pathLst>
                <a:path w="1334261" h="1399794">
                  <a:moveTo>
                    <a:pt x="1334261" y="767333"/>
                  </a:moveTo>
                  <a:lnTo>
                    <a:pt x="1138427" y="925067"/>
                  </a:lnTo>
                  <a:lnTo>
                    <a:pt x="393191" y="0"/>
                  </a:lnTo>
                  <a:lnTo>
                    <a:pt x="0" y="316230"/>
                  </a:lnTo>
                  <a:lnTo>
                    <a:pt x="745236" y="1241297"/>
                  </a:lnTo>
                  <a:lnTo>
                    <a:pt x="549401" y="1399794"/>
                  </a:lnTo>
                  <a:lnTo>
                    <a:pt x="1190231" y="1392173"/>
                  </a:lnTo>
                  <a:lnTo>
                    <a:pt x="1334261" y="767333"/>
                  </a:lnTo>
                  <a:close/>
                </a:path>
              </a:pathLst>
            </a:custGeom>
            <a:solidFill>
              <a:srgbClr val="92D050"/>
            </a:solidFill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</p:grpSp>
    </p:spTree>
    <p:extLst>
      <p:ext uri="{BB962C8B-B14F-4D97-AF65-F5344CB8AC3E}">
        <p14:creationId xmlns:p14="http://schemas.microsoft.com/office/powerpoint/2010/main" val="242874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3C70-5C74-48DA-8938-EEF2C849000E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AB49A0-E8C1-4DFE-8C8B-6D03A9C3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78" y="2638314"/>
            <a:ext cx="953585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9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3407-1895-4F16-8F4B-631D2ECB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096-3AE8-4E38-84F0-75921D9FB235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C154-7B01-4FF4-A46B-79F48FA0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539E-B195-477A-97C9-3DC2950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67D05-5B1E-42AB-B21E-A29D5DE4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59" y="0"/>
            <a:ext cx="900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6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E31A-D28D-4FB5-8867-8300379D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5CF0-3634-408F-89FE-7E2228253F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9EAD-485D-49DF-BAD2-97838039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8096-3AE8-4E38-84F0-75921D9FB235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B361-3784-4785-ADCB-61AE9C80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A9D-0494-4FE3-8C49-AD66AACA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4CDCA6-E837-4F89-ADF5-91969B57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2219156"/>
            <a:ext cx="996454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aseline="3587" dirty="0" err="1">
                <a:latin typeface="Comic Sans MS"/>
                <a:cs typeface="Comic Sans MS"/>
              </a:rPr>
              <a:t>Definisi</a:t>
            </a:r>
            <a:r>
              <a:rPr lang="en-US" sz="4800" baseline="3587" dirty="0">
                <a:latin typeface="Comic Sans MS"/>
                <a:cs typeface="Comic Sans MS"/>
              </a:rPr>
              <a:t> Entropy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55716" marR="169140" indent="-342900">
              <a:lnSpc>
                <a:spcPts val="3350"/>
              </a:lnSpc>
              <a:spcBef>
                <a:spcPts val="3188"/>
              </a:spcBef>
            </a:pPr>
            <a:r>
              <a:rPr lang="en-US" cap="none" spc="4" dirty="0">
                <a:latin typeface="Comic Sans MS"/>
                <a:cs typeface="Comic Sans MS"/>
              </a:rPr>
              <a:t>E</a:t>
            </a:r>
            <a:r>
              <a:rPr lang="en-US" cap="none" dirty="0">
                <a:latin typeface="Comic Sans MS"/>
                <a:cs typeface="Comic Sans MS"/>
              </a:rPr>
              <a:t>ntropy(s)</a:t>
            </a:r>
            <a:r>
              <a:rPr lang="en-US" cap="none" spc="-9" dirty="0">
                <a:latin typeface="Comic Sans MS"/>
                <a:cs typeface="Comic Sans MS"/>
              </a:rPr>
              <a:t> </a:t>
            </a:r>
            <a:r>
              <a:rPr lang="en-US" cap="none" spc="4" dirty="0" err="1">
                <a:latin typeface="Comic Sans MS"/>
                <a:cs typeface="Comic Sans MS"/>
              </a:rPr>
              <a:t>a</a:t>
            </a:r>
            <a:r>
              <a:rPr lang="en-US" cap="none" dirty="0" err="1">
                <a:latin typeface="Comic Sans MS"/>
                <a:cs typeface="Comic Sans MS"/>
              </a:rPr>
              <a:t>dalah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jumlah</a:t>
            </a:r>
            <a:r>
              <a:rPr lang="en-US" cap="none" dirty="0">
                <a:latin typeface="Comic Sans MS"/>
                <a:cs typeface="Comic Sans MS"/>
              </a:rPr>
              <a:t> bit yang </a:t>
            </a:r>
            <a:r>
              <a:rPr lang="en-US" cap="none" dirty="0" err="1">
                <a:latin typeface="Comic Sans MS"/>
                <a:cs typeface="Comic Sans MS"/>
              </a:rPr>
              <a:t>diperkirakan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dibutuhkan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untuk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dapat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mengekstrak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suatu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kelas</a:t>
            </a:r>
            <a:r>
              <a:rPr lang="en-US" cap="none" dirty="0">
                <a:latin typeface="Comic Sans MS"/>
                <a:cs typeface="Comic Sans MS"/>
              </a:rPr>
              <a:t>  (+ </a:t>
            </a:r>
            <a:r>
              <a:rPr lang="en-US" cap="none" dirty="0" err="1">
                <a:latin typeface="Comic Sans MS"/>
                <a:cs typeface="Comic Sans MS"/>
              </a:rPr>
              <a:t>atau</a:t>
            </a:r>
            <a:r>
              <a:rPr lang="en-US" cap="none" dirty="0">
                <a:latin typeface="Comic Sans MS"/>
                <a:cs typeface="Comic Sans MS"/>
              </a:rPr>
              <a:t> -) </a:t>
            </a:r>
            <a:r>
              <a:rPr lang="en-US" cap="none" dirty="0" err="1">
                <a:latin typeface="Comic Sans MS"/>
                <a:cs typeface="Comic Sans MS"/>
              </a:rPr>
              <a:t>dari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sejumlah</a:t>
            </a:r>
            <a:r>
              <a:rPr lang="en-US" cap="none" spc="-9" dirty="0">
                <a:latin typeface="Comic Sans MS"/>
                <a:cs typeface="Comic Sans MS"/>
              </a:rPr>
              <a:t> </a:t>
            </a:r>
            <a:r>
              <a:rPr lang="en-US" cap="none" dirty="0">
                <a:latin typeface="Comic Sans MS"/>
                <a:cs typeface="Comic Sans MS"/>
              </a:rPr>
              <a:t>data </a:t>
            </a:r>
            <a:r>
              <a:rPr lang="en-US" cap="none" dirty="0" err="1">
                <a:latin typeface="Comic Sans MS"/>
                <a:cs typeface="Comic Sans MS"/>
              </a:rPr>
              <a:t>acak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pada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ruang</a:t>
            </a:r>
            <a:r>
              <a:rPr lang="en-US" cap="none" dirty="0">
                <a:latin typeface="Comic Sans MS"/>
                <a:cs typeface="Comic Sans MS"/>
              </a:rPr>
              <a:t>  sample S.</a:t>
            </a:r>
          </a:p>
          <a:p>
            <a:pPr marL="355655" indent="-342900">
              <a:lnSpc>
                <a:spcPts val="3350"/>
              </a:lnSpc>
            </a:pPr>
            <a:r>
              <a:rPr lang="en-US" cap="none" spc="4" dirty="0">
                <a:latin typeface="Comic Sans MS"/>
                <a:cs typeface="Comic Sans MS"/>
              </a:rPr>
              <a:t>E</a:t>
            </a:r>
            <a:r>
              <a:rPr lang="en-US" cap="none" dirty="0">
                <a:latin typeface="Comic Sans MS"/>
                <a:cs typeface="Comic Sans MS"/>
              </a:rPr>
              <a:t>ntropy </a:t>
            </a:r>
            <a:r>
              <a:rPr lang="en-US" cap="none" dirty="0" err="1">
                <a:latin typeface="Comic Sans MS"/>
                <a:cs typeface="Comic Sans MS"/>
              </a:rPr>
              <a:t>bisa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dikatakan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sebagai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kebutuhan</a:t>
            </a:r>
            <a:r>
              <a:rPr lang="en-US" cap="none" dirty="0">
                <a:latin typeface="Comic Sans MS"/>
                <a:cs typeface="Comic Sans MS"/>
              </a:rPr>
              <a:t> bit </a:t>
            </a:r>
            <a:r>
              <a:rPr lang="en-US" cap="none" dirty="0" err="1">
                <a:latin typeface="Comic Sans MS"/>
                <a:cs typeface="Comic Sans MS"/>
              </a:rPr>
              <a:t>untuk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menyatakan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suatu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kelas</a:t>
            </a:r>
            <a:r>
              <a:rPr lang="en-US" cap="none" dirty="0">
                <a:latin typeface="Comic Sans MS"/>
                <a:cs typeface="Comic Sans MS"/>
              </a:rPr>
              <a:t>. </a:t>
            </a:r>
          </a:p>
          <a:p>
            <a:pPr marL="355655" indent="-342900">
              <a:lnSpc>
                <a:spcPts val="3350"/>
              </a:lnSpc>
            </a:pPr>
            <a:r>
              <a:rPr lang="en-US" cap="none" dirty="0" err="1">
                <a:latin typeface="Comic Sans MS"/>
                <a:cs typeface="Comic Sans MS"/>
              </a:rPr>
              <a:t>Semakin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kecil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nilai</a:t>
            </a:r>
            <a:r>
              <a:rPr lang="en-US" cap="none" dirty="0">
                <a:latin typeface="Comic Sans MS"/>
                <a:cs typeface="Comic Sans MS"/>
              </a:rPr>
              <a:t> entropy </a:t>
            </a:r>
            <a:r>
              <a:rPr lang="en-US" cap="none" dirty="0" err="1">
                <a:latin typeface="Comic Sans MS"/>
                <a:cs typeface="Comic Sans MS"/>
              </a:rPr>
              <a:t>maka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semakin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baik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untuk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digunakan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dalam</a:t>
            </a:r>
            <a:r>
              <a:rPr lang="en-US" cap="none" dirty="0">
                <a:latin typeface="Comic Sans MS"/>
                <a:cs typeface="Comic Sans MS"/>
              </a:rPr>
              <a:t>  </a:t>
            </a:r>
            <a:r>
              <a:rPr lang="en-US" cap="none" dirty="0" err="1">
                <a:latin typeface="Comic Sans MS"/>
                <a:cs typeface="Comic Sans MS"/>
              </a:rPr>
              <a:t>mengekstraksi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suatu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kelas</a:t>
            </a:r>
            <a:r>
              <a:rPr lang="en-US" cap="none" dirty="0">
                <a:latin typeface="Comic Sans MS"/>
                <a:cs typeface="Comic Sans MS"/>
              </a:rPr>
              <a:t>.</a:t>
            </a:r>
          </a:p>
          <a:p>
            <a:pPr marL="355624" marR="150475" indent="-342900">
              <a:lnSpc>
                <a:spcPts val="3350"/>
              </a:lnSpc>
            </a:pPr>
            <a:r>
              <a:rPr lang="en-US" cap="none" dirty="0" err="1">
                <a:latin typeface="Comic Sans MS"/>
                <a:cs typeface="Comic Sans MS"/>
              </a:rPr>
              <a:t>Panjang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kode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untuk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menyatakan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informasi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secara</a:t>
            </a:r>
            <a:r>
              <a:rPr lang="en-US" cap="none" dirty="0">
                <a:latin typeface="Comic Sans MS"/>
                <a:cs typeface="Comic Sans MS"/>
              </a:rPr>
              <a:t> optimal </a:t>
            </a:r>
            <a:r>
              <a:rPr lang="en-US" cap="none" dirty="0" err="1">
                <a:latin typeface="Comic Sans MS"/>
                <a:cs typeface="Comic Sans MS"/>
              </a:rPr>
              <a:t>adalah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b="1" cap="none" dirty="0">
                <a:latin typeface="Comic Sans MS"/>
                <a:cs typeface="Comic Sans MS"/>
              </a:rPr>
              <a:t>–log</a:t>
            </a:r>
            <a:r>
              <a:rPr lang="en-US" b="1" cap="none" baseline="-17939" dirty="0">
                <a:latin typeface="Comic Sans MS"/>
                <a:cs typeface="Comic Sans MS"/>
              </a:rPr>
              <a:t>2</a:t>
            </a:r>
            <a:r>
              <a:rPr lang="en-US" b="1" cap="none" spc="345" baseline="-17939" dirty="0">
                <a:latin typeface="Comic Sans MS"/>
                <a:cs typeface="Comic Sans MS"/>
              </a:rPr>
              <a:t> </a:t>
            </a:r>
            <a:r>
              <a:rPr lang="en-US" b="1" cap="none" dirty="0">
                <a:latin typeface="Comic Sans MS"/>
                <a:cs typeface="Comic Sans MS"/>
              </a:rPr>
              <a:t>p</a:t>
            </a:r>
            <a:r>
              <a:rPr lang="en-US" b="1" cap="none" spc="-320" dirty="0">
                <a:latin typeface="Comic Sans MS"/>
                <a:cs typeface="Comic Sans MS"/>
              </a:rPr>
              <a:t> </a:t>
            </a:r>
            <a:r>
              <a:rPr lang="en-US" cap="none" dirty="0">
                <a:latin typeface="Comic Sans MS"/>
                <a:cs typeface="Comic Sans MS"/>
              </a:rPr>
              <a:t>bits </a:t>
            </a:r>
            <a:r>
              <a:rPr lang="en-US" cap="none" dirty="0" err="1">
                <a:latin typeface="Comic Sans MS"/>
                <a:cs typeface="Comic Sans MS"/>
              </a:rPr>
              <a:t>untuk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i="1" cap="none" dirty="0">
                <a:latin typeface="Comic Sans MS"/>
                <a:cs typeface="Comic Sans MS"/>
              </a:rPr>
              <a:t>messages</a:t>
            </a:r>
            <a:r>
              <a:rPr lang="en-US" cap="none" dirty="0">
                <a:latin typeface="Comic Sans MS"/>
                <a:cs typeface="Comic Sans MS"/>
              </a:rPr>
              <a:t> yang </a:t>
            </a:r>
            <a:r>
              <a:rPr lang="en-US" cap="none" dirty="0" err="1">
                <a:latin typeface="Comic Sans MS"/>
                <a:cs typeface="Comic Sans MS"/>
              </a:rPr>
              <a:t>mempunyai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probabilitas</a:t>
            </a:r>
            <a:r>
              <a:rPr lang="en-US" cap="none" dirty="0">
                <a:latin typeface="Comic Sans MS"/>
                <a:cs typeface="Comic Sans MS"/>
              </a:rPr>
              <a:t> p. </a:t>
            </a:r>
            <a:r>
              <a:rPr lang="en-US" cap="none" spc="-4" dirty="0" err="1">
                <a:latin typeface="Comic Sans MS"/>
                <a:cs typeface="Comic Sans MS"/>
              </a:rPr>
              <a:t>S</a:t>
            </a:r>
            <a:r>
              <a:rPr lang="en-US" cap="none" dirty="0" err="1">
                <a:latin typeface="Comic Sans MS"/>
                <a:cs typeface="Comic Sans MS"/>
              </a:rPr>
              <a:t>ehingga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jumlah</a:t>
            </a:r>
            <a:r>
              <a:rPr lang="en-US" cap="none" dirty="0">
                <a:latin typeface="Comic Sans MS"/>
                <a:cs typeface="Comic Sans MS"/>
              </a:rPr>
              <a:t> bit yang </a:t>
            </a:r>
            <a:r>
              <a:rPr lang="en-US" cap="none" dirty="0" err="1">
                <a:latin typeface="Comic Sans MS"/>
                <a:cs typeface="Comic Sans MS"/>
              </a:rPr>
              <a:t>diperkirakan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untuk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mengekstraksi</a:t>
            </a:r>
            <a:r>
              <a:rPr lang="en-US" cap="none" dirty="0">
                <a:latin typeface="Comic Sans MS"/>
                <a:cs typeface="Comic Sans MS"/>
              </a:rPr>
              <a:t> S </a:t>
            </a:r>
            <a:r>
              <a:rPr lang="en-US" cap="none" dirty="0" err="1">
                <a:latin typeface="Comic Sans MS"/>
                <a:cs typeface="Comic Sans MS"/>
              </a:rPr>
              <a:t>ke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dalam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kelas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adalah</a:t>
            </a:r>
            <a:r>
              <a:rPr lang="en-US" cap="none" dirty="0">
                <a:latin typeface="Comic Sans MS"/>
                <a:cs typeface="Comic Sans MS"/>
              </a:rPr>
              <a:t>:</a:t>
            </a:r>
          </a:p>
          <a:p>
            <a:endParaRPr lang="en-US" cap="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E6E8-5DB1-48FD-ADA1-057A3BF8D4AB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5568" y="5751844"/>
            <a:ext cx="3826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-p + log 2 p + - p - log 2 p 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788F2-735C-4D23-B392-839790E7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3" y="0"/>
            <a:ext cx="10930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5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tree </a:t>
            </a:r>
            <a:r>
              <a:rPr lang="en-US" dirty="0" err="1"/>
              <a:t>menjadi</a:t>
            </a:r>
            <a:r>
              <a:rPr lang="en-US" dirty="0"/>
              <a:t> rule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EFF-559E-4451-8C68-A02B3E06A527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" name="object 8"/>
          <p:cNvSpPr txBox="1"/>
          <p:nvPr/>
        </p:nvSpPr>
        <p:spPr>
          <a:xfrm>
            <a:off x="4880353" y="4767131"/>
            <a:ext cx="6387945" cy="1564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1013088" marR="225455" indent="-916137">
              <a:lnSpc>
                <a:spcPts val="2875"/>
              </a:lnSpc>
              <a:spcBef>
                <a:spcPts val="524"/>
              </a:spcBef>
            </a:pPr>
            <a:r>
              <a:rPr dirty="0">
                <a:latin typeface="Comic Sans MS"/>
                <a:cs typeface="Comic Sans MS"/>
              </a:rPr>
              <a:t>If atribut#1=subset2 ^ atribut#2=subset21 then answer=answer1</a:t>
            </a:r>
          </a:p>
          <a:p>
            <a:pPr marL="1013088" marR="176547" indent="-916137">
              <a:lnSpc>
                <a:spcPts val="2875"/>
              </a:lnSpc>
              <a:spcBef>
                <a:spcPts val="10"/>
              </a:spcBef>
            </a:pPr>
            <a:r>
              <a:rPr dirty="0">
                <a:latin typeface="Comic Sans MS"/>
                <a:cs typeface="Comic Sans MS"/>
              </a:rPr>
              <a:t>If atribut#1=subset2 ^ atribut#2=subset22 then answer=answer2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292865" y="2027237"/>
            <a:ext cx="5229384" cy="2613165"/>
            <a:chOff x="1766820" y="1464481"/>
            <a:chExt cx="5229384" cy="2613165"/>
          </a:xfrm>
        </p:grpSpPr>
        <p:sp>
          <p:nvSpPr>
            <p:cNvPr id="29" name="object 16"/>
            <p:cNvSpPr/>
            <p:nvPr/>
          </p:nvSpPr>
          <p:spPr>
            <a:xfrm>
              <a:off x="3643292" y="1464481"/>
              <a:ext cx="1369563" cy="377126"/>
            </a:xfrm>
            <a:custGeom>
              <a:avLst/>
              <a:gdLst/>
              <a:ahLst/>
              <a:cxnLst/>
              <a:rect l="l" t="t" r="r" b="b"/>
              <a:pathLst>
                <a:path w="1367027" h="376428">
                  <a:moveTo>
                    <a:pt x="0" y="0"/>
                  </a:moveTo>
                  <a:lnTo>
                    <a:pt x="0" y="376428"/>
                  </a:lnTo>
                  <a:lnTo>
                    <a:pt x="1367027" y="376428"/>
                  </a:lnTo>
                  <a:lnTo>
                    <a:pt x="136702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0" name="object 17"/>
            <p:cNvSpPr/>
            <p:nvPr/>
          </p:nvSpPr>
          <p:spPr>
            <a:xfrm>
              <a:off x="3643291" y="2674492"/>
              <a:ext cx="1406207" cy="377126"/>
            </a:xfrm>
            <a:custGeom>
              <a:avLst/>
              <a:gdLst/>
              <a:ahLst/>
              <a:cxnLst/>
              <a:rect l="l" t="t" r="r" b="b"/>
              <a:pathLst>
                <a:path w="1403603" h="376428">
                  <a:moveTo>
                    <a:pt x="0" y="0"/>
                  </a:moveTo>
                  <a:lnTo>
                    <a:pt x="0" y="376428"/>
                  </a:lnTo>
                  <a:lnTo>
                    <a:pt x="1403603" y="376428"/>
                  </a:lnTo>
                  <a:lnTo>
                    <a:pt x="14036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1" name="object 18"/>
            <p:cNvSpPr/>
            <p:nvPr/>
          </p:nvSpPr>
          <p:spPr>
            <a:xfrm>
              <a:off x="4254022" y="1820996"/>
              <a:ext cx="76341" cy="869528"/>
            </a:xfrm>
            <a:custGeom>
              <a:avLst/>
              <a:gdLst/>
              <a:ahLst/>
              <a:cxnLst/>
              <a:rect l="l" t="t" r="r" b="b"/>
              <a:pathLst>
                <a:path w="76200" h="867918">
                  <a:moveTo>
                    <a:pt x="43434" y="804671"/>
                  </a:moveTo>
                  <a:lnTo>
                    <a:pt x="41148" y="809243"/>
                  </a:lnTo>
                  <a:lnTo>
                    <a:pt x="38100" y="867917"/>
                  </a:lnTo>
                  <a:lnTo>
                    <a:pt x="76200" y="791717"/>
                  </a:lnTo>
                  <a:lnTo>
                    <a:pt x="43433" y="791717"/>
                  </a:lnTo>
                  <a:lnTo>
                    <a:pt x="43434" y="804671"/>
                  </a:lnTo>
                  <a:close/>
                </a:path>
                <a:path w="76200" h="867918">
                  <a:moveTo>
                    <a:pt x="33528" y="791718"/>
                  </a:moveTo>
                  <a:lnTo>
                    <a:pt x="33527" y="806957"/>
                  </a:lnTo>
                  <a:lnTo>
                    <a:pt x="33528" y="791718"/>
                  </a:lnTo>
                  <a:close/>
                </a:path>
                <a:path w="76200" h="867918">
                  <a:moveTo>
                    <a:pt x="33528" y="791718"/>
                  </a:moveTo>
                  <a:lnTo>
                    <a:pt x="0" y="791717"/>
                  </a:lnTo>
                  <a:lnTo>
                    <a:pt x="38100" y="867917"/>
                  </a:lnTo>
                  <a:lnTo>
                    <a:pt x="41148" y="809243"/>
                  </a:lnTo>
                  <a:lnTo>
                    <a:pt x="43434" y="804671"/>
                  </a:lnTo>
                  <a:lnTo>
                    <a:pt x="43434" y="4571"/>
                  </a:lnTo>
                  <a:lnTo>
                    <a:pt x="41148" y="0"/>
                  </a:lnTo>
                  <a:lnTo>
                    <a:pt x="35813" y="0"/>
                  </a:lnTo>
                  <a:lnTo>
                    <a:pt x="33527" y="4571"/>
                  </a:lnTo>
                  <a:lnTo>
                    <a:pt x="33527" y="806957"/>
                  </a:lnTo>
                  <a:lnTo>
                    <a:pt x="38100" y="809243"/>
                  </a:lnTo>
                  <a:lnTo>
                    <a:pt x="33527" y="806957"/>
                  </a:lnTo>
                  <a:lnTo>
                    <a:pt x="33528" y="791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2" name="object 19"/>
            <p:cNvSpPr/>
            <p:nvPr/>
          </p:nvSpPr>
          <p:spPr>
            <a:xfrm>
              <a:off x="5589997" y="2674492"/>
              <a:ext cx="1406207" cy="377126"/>
            </a:xfrm>
            <a:custGeom>
              <a:avLst/>
              <a:gdLst/>
              <a:ahLst/>
              <a:cxnLst/>
              <a:rect l="l" t="t" r="r" b="b"/>
              <a:pathLst>
                <a:path w="1403603" h="376428">
                  <a:moveTo>
                    <a:pt x="0" y="0"/>
                  </a:moveTo>
                  <a:lnTo>
                    <a:pt x="0" y="376428"/>
                  </a:lnTo>
                  <a:lnTo>
                    <a:pt x="1403603" y="376427"/>
                  </a:lnTo>
                  <a:lnTo>
                    <a:pt x="14036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3" name="object 20"/>
            <p:cNvSpPr/>
            <p:nvPr/>
          </p:nvSpPr>
          <p:spPr>
            <a:xfrm>
              <a:off x="4431898" y="1820232"/>
              <a:ext cx="1809290" cy="871818"/>
            </a:xfrm>
            <a:custGeom>
              <a:avLst/>
              <a:gdLst/>
              <a:ahLst/>
              <a:cxnLst/>
              <a:rect l="l" t="t" r="r" b="b"/>
              <a:pathLst>
                <a:path w="1805939" h="870204">
                  <a:moveTo>
                    <a:pt x="1746503" y="845820"/>
                  </a:moveTo>
                  <a:lnTo>
                    <a:pt x="1734903" y="840258"/>
                  </a:lnTo>
                  <a:lnTo>
                    <a:pt x="1720595" y="870204"/>
                  </a:lnTo>
                  <a:lnTo>
                    <a:pt x="1748789" y="846582"/>
                  </a:lnTo>
                  <a:lnTo>
                    <a:pt x="1746503" y="845820"/>
                  </a:lnTo>
                  <a:close/>
                </a:path>
                <a:path w="1805939" h="870204">
                  <a:moveTo>
                    <a:pt x="1720595" y="870204"/>
                  </a:moveTo>
                  <a:lnTo>
                    <a:pt x="1805939" y="868680"/>
                  </a:lnTo>
                  <a:lnTo>
                    <a:pt x="1751838" y="845820"/>
                  </a:lnTo>
                  <a:lnTo>
                    <a:pt x="1754124" y="841248"/>
                  </a:lnTo>
                  <a:lnTo>
                    <a:pt x="1752600" y="838200"/>
                  </a:lnTo>
                  <a:lnTo>
                    <a:pt x="1753362" y="801624"/>
                  </a:lnTo>
                  <a:lnTo>
                    <a:pt x="1738874" y="831945"/>
                  </a:lnTo>
                  <a:lnTo>
                    <a:pt x="7619" y="762"/>
                  </a:lnTo>
                  <a:lnTo>
                    <a:pt x="5333" y="0"/>
                  </a:lnTo>
                  <a:lnTo>
                    <a:pt x="2286" y="762"/>
                  </a:lnTo>
                  <a:lnTo>
                    <a:pt x="0" y="5334"/>
                  </a:lnTo>
                  <a:lnTo>
                    <a:pt x="762" y="8382"/>
                  </a:lnTo>
                  <a:lnTo>
                    <a:pt x="3048" y="9906"/>
                  </a:lnTo>
                  <a:lnTo>
                    <a:pt x="1734903" y="840258"/>
                  </a:lnTo>
                  <a:lnTo>
                    <a:pt x="1750314" y="837438"/>
                  </a:lnTo>
                  <a:lnTo>
                    <a:pt x="1734903" y="840258"/>
                  </a:lnTo>
                  <a:lnTo>
                    <a:pt x="1746503" y="845820"/>
                  </a:lnTo>
                  <a:lnTo>
                    <a:pt x="1748789" y="846582"/>
                  </a:lnTo>
                  <a:lnTo>
                    <a:pt x="1720595" y="870204"/>
                  </a:lnTo>
                  <a:close/>
                </a:path>
                <a:path w="1805939" h="870204">
                  <a:moveTo>
                    <a:pt x="1805939" y="868680"/>
                  </a:moveTo>
                  <a:lnTo>
                    <a:pt x="1753362" y="801624"/>
                  </a:lnTo>
                  <a:lnTo>
                    <a:pt x="1752600" y="838200"/>
                  </a:lnTo>
                  <a:lnTo>
                    <a:pt x="1754124" y="841248"/>
                  </a:lnTo>
                  <a:lnTo>
                    <a:pt x="1751838" y="845820"/>
                  </a:lnTo>
                  <a:lnTo>
                    <a:pt x="1805939" y="868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4" name="object 21"/>
            <p:cNvSpPr/>
            <p:nvPr/>
          </p:nvSpPr>
          <p:spPr>
            <a:xfrm>
              <a:off x="1766820" y="2674493"/>
              <a:ext cx="1406208" cy="377125"/>
            </a:xfrm>
            <a:custGeom>
              <a:avLst/>
              <a:gdLst/>
              <a:ahLst/>
              <a:cxnLst/>
              <a:rect l="l" t="t" r="r" b="b"/>
              <a:pathLst>
                <a:path w="1403604" h="376427">
                  <a:moveTo>
                    <a:pt x="0" y="0"/>
                  </a:moveTo>
                  <a:lnTo>
                    <a:pt x="0" y="376427"/>
                  </a:lnTo>
                  <a:lnTo>
                    <a:pt x="1403604" y="376427"/>
                  </a:lnTo>
                  <a:lnTo>
                    <a:pt x="140360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5" name="object 22"/>
            <p:cNvSpPr/>
            <p:nvPr/>
          </p:nvSpPr>
          <p:spPr>
            <a:xfrm>
              <a:off x="2415722" y="1820232"/>
              <a:ext cx="1592480" cy="870292"/>
            </a:xfrm>
            <a:custGeom>
              <a:avLst/>
              <a:gdLst/>
              <a:ahLst/>
              <a:cxnLst/>
              <a:rect l="l" t="t" r="r" b="b"/>
              <a:pathLst>
                <a:path w="1589531" h="868680">
                  <a:moveTo>
                    <a:pt x="53339" y="834390"/>
                  </a:moveTo>
                  <a:lnTo>
                    <a:pt x="64691" y="828199"/>
                  </a:lnTo>
                  <a:lnTo>
                    <a:pt x="48768" y="799338"/>
                  </a:lnTo>
                  <a:lnTo>
                    <a:pt x="0" y="868680"/>
                  </a:lnTo>
                  <a:lnTo>
                    <a:pt x="53339" y="834390"/>
                  </a:lnTo>
                  <a:close/>
                </a:path>
                <a:path w="1589531" h="868680">
                  <a:moveTo>
                    <a:pt x="57912" y="842772"/>
                  </a:moveTo>
                  <a:lnTo>
                    <a:pt x="69303" y="836559"/>
                  </a:lnTo>
                  <a:lnTo>
                    <a:pt x="50292" y="838200"/>
                  </a:lnTo>
                  <a:lnTo>
                    <a:pt x="52577" y="842772"/>
                  </a:lnTo>
                  <a:lnTo>
                    <a:pt x="57912" y="842772"/>
                  </a:lnTo>
                  <a:close/>
                </a:path>
                <a:path w="1589531" h="868680">
                  <a:moveTo>
                    <a:pt x="55625" y="844296"/>
                  </a:moveTo>
                  <a:lnTo>
                    <a:pt x="0" y="868680"/>
                  </a:lnTo>
                  <a:lnTo>
                    <a:pt x="85343" y="865632"/>
                  </a:lnTo>
                  <a:lnTo>
                    <a:pt x="55625" y="844296"/>
                  </a:lnTo>
                  <a:close/>
                </a:path>
                <a:path w="1589531" h="868680">
                  <a:moveTo>
                    <a:pt x="1588769" y="8382"/>
                  </a:moveTo>
                  <a:lnTo>
                    <a:pt x="1589531" y="5334"/>
                  </a:lnTo>
                  <a:lnTo>
                    <a:pt x="1587245" y="762"/>
                  </a:lnTo>
                  <a:lnTo>
                    <a:pt x="1584197" y="0"/>
                  </a:lnTo>
                  <a:lnTo>
                    <a:pt x="1581911" y="762"/>
                  </a:lnTo>
                  <a:lnTo>
                    <a:pt x="64691" y="828199"/>
                  </a:lnTo>
                  <a:lnTo>
                    <a:pt x="53339" y="834390"/>
                  </a:lnTo>
                  <a:lnTo>
                    <a:pt x="0" y="868680"/>
                  </a:lnTo>
                  <a:lnTo>
                    <a:pt x="55625" y="844296"/>
                  </a:lnTo>
                  <a:lnTo>
                    <a:pt x="85343" y="865632"/>
                  </a:lnTo>
                  <a:lnTo>
                    <a:pt x="69303" y="836559"/>
                  </a:lnTo>
                  <a:lnTo>
                    <a:pt x="57912" y="842772"/>
                  </a:lnTo>
                  <a:lnTo>
                    <a:pt x="52577" y="842772"/>
                  </a:lnTo>
                  <a:lnTo>
                    <a:pt x="50292" y="838200"/>
                  </a:lnTo>
                  <a:lnTo>
                    <a:pt x="69303" y="836559"/>
                  </a:lnTo>
                  <a:lnTo>
                    <a:pt x="1586483" y="9144"/>
                  </a:lnTo>
                  <a:lnTo>
                    <a:pt x="1588769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6" name="object 23"/>
            <p:cNvSpPr/>
            <p:nvPr/>
          </p:nvSpPr>
          <p:spPr>
            <a:xfrm>
              <a:off x="3137911" y="3700521"/>
              <a:ext cx="1156571" cy="377125"/>
            </a:xfrm>
            <a:custGeom>
              <a:avLst/>
              <a:gdLst/>
              <a:ahLst/>
              <a:cxnLst/>
              <a:rect l="l" t="t" r="r" b="b"/>
              <a:pathLst>
                <a:path w="1154429" h="376427">
                  <a:moveTo>
                    <a:pt x="0" y="0"/>
                  </a:moveTo>
                  <a:lnTo>
                    <a:pt x="0" y="376427"/>
                  </a:lnTo>
                  <a:lnTo>
                    <a:pt x="1154429" y="376427"/>
                  </a:lnTo>
                  <a:lnTo>
                    <a:pt x="115442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7" name="object 24"/>
            <p:cNvSpPr/>
            <p:nvPr/>
          </p:nvSpPr>
          <p:spPr>
            <a:xfrm>
              <a:off x="3788340" y="3046276"/>
              <a:ext cx="509959" cy="654245"/>
            </a:xfrm>
            <a:custGeom>
              <a:avLst/>
              <a:gdLst/>
              <a:ahLst/>
              <a:cxnLst/>
              <a:rect l="l" t="t" r="r" b="b"/>
              <a:pathLst>
                <a:path w="509015" h="653033">
                  <a:moveTo>
                    <a:pt x="33527" y="601979"/>
                  </a:moveTo>
                  <a:lnTo>
                    <a:pt x="35051" y="600455"/>
                  </a:lnTo>
                  <a:lnTo>
                    <a:pt x="42996" y="590231"/>
                  </a:lnTo>
                  <a:lnTo>
                    <a:pt x="16763" y="569976"/>
                  </a:lnTo>
                  <a:lnTo>
                    <a:pt x="0" y="653033"/>
                  </a:lnTo>
                  <a:lnTo>
                    <a:pt x="33527" y="601979"/>
                  </a:lnTo>
                  <a:close/>
                </a:path>
                <a:path w="509015" h="653033">
                  <a:moveTo>
                    <a:pt x="42672" y="605789"/>
                  </a:moveTo>
                  <a:lnTo>
                    <a:pt x="34289" y="605027"/>
                  </a:lnTo>
                  <a:lnTo>
                    <a:pt x="38100" y="608076"/>
                  </a:lnTo>
                  <a:lnTo>
                    <a:pt x="42672" y="605789"/>
                  </a:lnTo>
                  <a:close/>
                </a:path>
                <a:path w="509015" h="653033">
                  <a:moveTo>
                    <a:pt x="41148" y="608076"/>
                  </a:moveTo>
                  <a:lnTo>
                    <a:pt x="0" y="653033"/>
                  </a:lnTo>
                  <a:lnTo>
                    <a:pt x="76962" y="616457"/>
                  </a:lnTo>
                  <a:lnTo>
                    <a:pt x="41148" y="608076"/>
                  </a:lnTo>
                  <a:close/>
                </a:path>
                <a:path w="509015" h="653033">
                  <a:moveTo>
                    <a:pt x="509015" y="6095"/>
                  </a:moveTo>
                  <a:lnTo>
                    <a:pt x="508253" y="3048"/>
                  </a:lnTo>
                  <a:lnTo>
                    <a:pt x="504443" y="0"/>
                  </a:lnTo>
                  <a:lnTo>
                    <a:pt x="501395" y="762"/>
                  </a:lnTo>
                  <a:lnTo>
                    <a:pt x="499871" y="2286"/>
                  </a:lnTo>
                  <a:lnTo>
                    <a:pt x="42996" y="590231"/>
                  </a:lnTo>
                  <a:lnTo>
                    <a:pt x="35051" y="600455"/>
                  </a:lnTo>
                  <a:lnTo>
                    <a:pt x="33527" y="601979"/>
                  </a:lnTo>
                  <a:lnTo>
                    <a:pt x="0" y="653033"/>
                  </a:lnTo>
                  <a:lnTo>
                    <a:pt x="41148" y="608076"/>
                  </a:lnTo>
                  <a:lnTo>
                    <a:pt x="76962" y="616457"/>
                  </a:lnTo>
                  <a:lnTo>
                    <a:pt x="50348" y="595908"/>
                  </a:lnTo>
                  <a:lnTo>
                    <a:pt x="42672" y="605789"/>
                  </a:lnTo>
                  <a:lnTo>
                    <a:pt x="38100" y="608076"/>
                  </a:lnTo>
                  <a:lnTo>
                    <a:pt x="34289" y="605027"/>
                  </a:lnTo>
                  <a:lnTo>
                    <a:pt x="42672" y="605789"/>
                  </a:lnTo>
                  <a:lnTo>
                    <a:pt x="50348" y="595908"/>
                  </a:lnTo>
                  <a:lnTo>
                    <a:pt x="506729" y="8381"/>
                  </a:lnTo>
                  <a:lnTo>
                    <a:pt x="50901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8" name="object 25"/>
            <p:cNvSpPr/>
            <p:nvPr/>
          </p:nvSpPr>
          <p:spPr>
            <a:xfrm>
              <a:off x="4363954" y="3700521"/>
              <a:ext cx="1193215" cy="377125"/>
            </a:xfrm>
            <a:custGeom>
              <a:avLst/>
              <a:gdLst/>
              <a:ahLst/>
              <a:cxnLst/>
              <a:rect l="l" t="t" r="r" b="b"/>
              <a:pathLst>
                <a:path w="1191005" h="376427">
                  <a:moveTo>
                    <a:pt x="0" y="0"/>
                  </a:moveTo>
                  <a:lnTo>
                    <a:pt x="0" y="376427"/>
                  </a:lnTo>
                  <a:lnTo>
                    <a:pt x="1191005" y="376427"/>
                  </a:lnTo>
                  <a:lnTo>
                    <a:pt x="119100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9" name="object 26"/>
            <p:cNvSpPr/>
            <p:nvPr/>
          </p:nvSpPr>
          <p:spPr>
            <a:xfrm>
              <a:off x="4287612" y="3046276"/>
              <a:ext cx="653482" cy="654245"/>
            </a:xfrm>
            <a:custGeom>
              <a:avLst/>
              <a:gdLst/>
              <a:ahLst/>
              <a:cxnLst/>
              <a:rect l="l" t="t" r="r" b="b"/>
              <a:pathLst>
                <a:path w="652272" h="653033">
                  <a:moveTo>
                    <a:pt x="612648" y="606551"/>
                  </a:moveTo>
                  <a:lnTo>
                    <a:pt x="652272" y="653033"/>
                  </a:lnTo>
                  <a:lnTo>
                    <a:pt x="625601" y="572262"/>
                  </a:lnTo>
                  <a:lnTo>
                    <a:pt x="601980" y="595884"/>
                  </a:lnTo>
                  <a:lnTo>
                    <a:pt x="611124" y="605027"/>
                  </a:lnTo>
                  <a:lnTo>
                    <a:pt x="612648" y="606551"/>
                  </a:lnTo>
                  <a:close/>
                </a:path>
                <a:path w="652272" h="653033">
                  <a:moveTo>
                    <a:pt x="571500" y="626363"/>
                  </a:moveTo>
                  <a:lnTo>
                    <a:pt x="604266" y="611886"/>
                  </a:lnTo>
                  <a:lnTo>
                    <a:pt x="595121" y="602741"/>
                  </a:lnTo>
                  <a:lnTo>
                    <a:pt x="571500" y="626363"/>
                  </a:lnTo>
                  <a:close/>
                </a:path>
                <a:path w="652272" h="653033">
                  <a:moveTo>
                    <a:pt x="0" y="6857"/>
                  </a:moveTo>
                  <a:lnTo>
                    <a:pt x="1524" y="9143"/>
                  </a:lnTo>
                  <a:lnTo>
                    <a:pt x="595121" y="602741"/>
                  </a:lnTo>
                  <a:lnTo>
                    <a:pt x="604266" y="611886"/>
                  </a:lnTo>
                  <a:lnTo>
                    <a:pt x="612648" y="609600"/>
                  </a:lnTo>
                  <a:lnTo>
                    <a:pt x="609600" y="613410"/>
                  </a:lnTo>
                  <a:lnTo>
                    <a:pt x="606551" y="613410"/>
                  </a:lnTo>
                  <a:lnTo>
                    <a:pt x="609600" y="613410"/>
                  </a:lnTo>
                  <a:lnTo>
                    <a:pt x="612648" y="609600"/>
                  </a:lnTo>
                  <a:lnTo>
                    <a:pt x="604266" y="611886"/>
                  </a:lnTo>
                  <a:lnTo>
                    <a:pt x="571500" y="626363"/>
                  </a:lnTo>
                  <a:lnTo>
                    <a:pt x="652272" y="653033"/>
                  </a:lnTo>
                  <a:lnTo>
                    <a:pt x="612648" y="606551"/>
                  </a:lnTo>
                  <a:lnTo>
                    <a:pt x="611124" y="605027"/>
                  </a:lnTo>
                  <a:lnTo>
                    <a:pt x="601980" y="595884"/>
                  </a:lnTo>
                  <a:lnTo>
                    <a:pt x="8382" y="2286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0" y="381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2" name="object 13"/>
            <p:cNvSpPr txBox="1"/>
            <p:nvPr/>
          </p:nvSpPr>
          <p:spPr>
            <a:xfrm>
              <a:off x="5277169" y="2177501"/>
              <a:ext cx="1027416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Subset 3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3" name="object 12"/>
            <p:cNvSpPr txBox="1"/>
            <p:nvPr/>
          </p:nvSpPr>
          <p:spPr>
            <a:xfrm>
              <a:off x="3834317" y="2183684"/>
              <a:ext cx="1027416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solidFill>
                    <a:srgbClr val="FF0000"/>
                  </a:solidFill>
                  <a:latin typeface="Comic Sans MS"/>
                  <a:cs typeface="Comic Sans MS"/>
                </a:rPr>
                <a:t>Subset 2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44" name="object 11"/>
            <p:cNvSpPr txBox="1"/>
            <p:nvPr/>
          </p:nvSpPr>
          <p:spPr>
            <a:xfrm>
              <a:off x="2186946" y="2208877"/>
              <a:ext cx="990737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Subset 1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5" name="object 10"/>
            <p:cNvSpPr txBox="1"/>
            <p:nvPr/>
          </p:nvSpPr>
          <p:spPr>
            <a:xfrm>
              <a:off x="3290842" y="3265441"/>
              <a:ext cx="1130361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solidFill>
                    <a:srgbClr val="FF0000"/>
                  </a:solidFill>
                  <a:latin typeface="Comic Sans MS"/>
                  <a:cs typeface="Comic Sans MS"/>
                </a:rPr>
                <a:t>Subset 21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46" name="object 9"/>
            <p:cNvSpPr txBox="1"/>
            <p:nvPr/>
          </p:nvSpPr>
          <p:spPr>
            <a:xfrm>
              <a:off x="4443521" y="3338042"/>
              <a:ext cx="1167041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solidFill>
                    <a:srgbClr val="FF0000"/>
                  </a:solidFill>
                  <a:latin typeface="Comic Sans MS"/>
                  <a:cs typeface="Comic Sans MS"/>
                </a:rPr>
                <a:t>Subset 22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8" name="object 7"/>
            <p:cNvSpPr txBox="1"/>
            <p:nvPr/>
          </p:nvSpPr>
          <p:spPr>
            <a:xfrm>
              <a:off x="3137911" y="3700521"/>
              <a:ext cx="1156571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ct val="116129"/>
                </a:lnSpc>
                <a:spcBef>
                  <a:spcPts val="125"/>
                </a:spcBef>
              </a:pPr>
              <a:r>
                <a:rPr sz="1803" dirty="0">
                  <a:solidFill>
                    <a:srgbClr val="FF0000"/>
                  </a:solidFill>
                  <a:latin typeface="Comic Sans MS"/>
                  <a:cs typeface="Comic Sans MS"/>
                </a:rPr>
                <a:t>Answer 1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9" name="object 6"/>
            <p:cNvSpPr txBox="1"/>
            <p:nvPr/>
          </p:nvSpPr>
          <p:spPr>
            <a:xfrm>
              <a:off x="4363954" y="3700521"/>
              <a:ext cx="1193215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ct val="116129"/>
                </a:lnSpc>
                <a:spcBef>
                  <a:spcPts val="125"/>
                </a:spcBef>
              </a:pPr>
              <a:r>
                <a:rPr sz="1803" dirty="0">
                  <a:solidFill>
                    <a:srgbClr val="FF0000"/>
                  </a:solidFill>
                  <a:latin typeface="Comic Sans MS"/>
                  <a:cs typeface="Comic Sans MS"/>
                </a:rPr>
                <a:t>Answer 2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0" name="object 5"/>
            <p:cNvSpPr txBox="1"/>
            <p:nvPr/>
          </p:nvSpPr>
          <p:spPr>
            <a:xfrm>
              <a:off x="5589997" y="2674492"/>
              <a:ext cx="1406207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7714">
                <a:lnSpc>
                  <a:spcPct val="116129"/>
                </a:lnSpc>
                <a:spcBef>
                  <a:spcPts val="135"/>
                </a:spcBef>
              </a:pPr>
              <a:r>
                <a:rPr sz="1803" dirty="0">
                  <a:latin typeface="Comic Sans MS"/>
                  <a:cs typeface="Comic Sans MS"/>
                </a:rPr>
                <a:t>Atribut #2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1" name="object 4"/>
            <p:cNvSpPr txBox="1"/>
            <p:nvPr/>
          </p:nvSpPr>
          <p:spPr>
            <a:xfrm>
              <a:off x="3643291" y="2674492"/>
              <a:ext cx="1406207" cy="37712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7714">
                <a:lnSpc>
                  <a:spcPct val="116129"/>
                </a:lnSpc>
                <a:spcBef>
                  <a:spcPts val="135"/>
                </a:spcBef>
              </a:pPr>
              <a:r>
                <a:rPr sz="1803" dirty="0">
                  <a:solidFill>
                    <a:srgbClr val="FF0000"/>
                  </a:solidFill>
                  <a:latin typeface="Comic Sans MS"/>
                  <a:cs typeface="Comic Sans MS"/>
                </a:rPr>
                <a:t>Atribut #2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2" name="object 3"/>
            <p:cNvSpPr txBox="1"/>
            <p:nvPr/>
          </p:nvSpPr>
          <p:spPr>
            <a:xfrm>
              <a:off x="1766820" y="2674493"/>
              <a:ext cx="1406208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ct val="116129"/>
                </a:lnSpc>
                <a:spcBef>
                  <a:spcPts val="135"/>
                </a:spcBef>
              </a:pPr>
              <a:r>
                <a:rPr sz="1803" dirty="0">
                  <a:latin typeface="Comic Sans MS"/>
                  <a:cs typeface="Comic Sans MS"/>
                </a:rPr>
                <a:t>Atribut #2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3" name="object 2"/>
            <p:cNvSpPr txBox="1"/>
            <p:nvPr/>
          </p:nvSpPr>
          <p:spPr>
            <a:xfrm>
              <a:off x="3643292" y="1464483"/>
              <a:ext cx="1369563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7714">
                <a:lnSpc>
                  <a:spcPct val="116129"/>
                </a:lnSpc>
                <a:spcBef>
                  <a:spcPts val="125"/>
                </a:spcBef>
              </a:pPr>
              <a:r>
                <a:rPr sz="1803" dirty="0">
                  <a:solidFill>
                    <a:srgbClr val="FF0000"/>
                  </a:solidFill>
                  <a:latin typeface="Comic Sans MS"/>
                  <a:cs typeface="Comic Sans MS"/>
                </a:rPr>
                <a:t>Atribut #1</a:t>
              </a:r>
              <a:endParaRPr sz="1803">
                <a:latin typeface="Comic Sans MS"/>
                <a:cs typeface="Comic Sans MS"/>
              </a:endParaRPr>
            </a:p>
          </p:txBody>
        </p:sp>
      </p:grpSp>
      <p:sp>
        <p:nvSpPr>
          <p:cNvPr id="57" name="Bent Arrow 56"/>
          <p:cNvSpPr/>
          <p:nvPr/>
        </p:nvSpPr>
        <p:spPr>
          <a:xfrm rot="5400000">
            <a:off x="7197213" y="3190721"/>
            <a:ext cx="1533832" cy="1516837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0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Conjuction</a:t>
            </a:r>
            <a:r>
              <a:rPr lang="en-US" dirty="0"/>
              <a:t> &amp; disjunction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C9F4-FA0F-46E6-9FFE-30AC7C47CBE8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868268" y="1757965"/>
            <a:ext cx="9010172" cy="4510471"/>
            <a:chOff x="1175094" y="1889824"/>
            <a:chExt cx="9010172" cy="4510471"/>
          </a:xfrm>
        </p:grpSpPr>
        <p:sp>
          <p:nvSpPr>
            <p:cNvPr id="45" name="object 37"/>
            <p:cNvSpPr/>
            <p:nvPr/>
          </p:nvSpPr>
          <p:spPr>
            <a:xfrm>
              <a:off x="3545978" y="3749328"/>
              <a:ext cx="1156450" cy="957174"/>
            </a:xfrm>
            <a:custGeom>
              <a:avLst/>
              <a:gdLst/>
              <a:ahLst/>
              <a:cxnLst/>
              <a:rect l="l" t="t" r="r" b="b"/>
              <a:pathLst>
                <a:path w="1114044" h="1162812">
                  <a:moveTo>
                    <a:pt x="336041" y="0"/>
                  </a:moveTo>
                  <a:lnTo>
                    <a:pt x="0" y="270510"/>
                  </a:lnTo>
                  <a:lnTo>
                    <a:pt x="609599" y="1027176"/>
                  </a:lnTo>
                  <a:lnTo>
                    <a:pt x="441197" y="1162812"/>
                  </a:lnTo>
                  <a:lnTo>
                    <a:pt x="980694" y="1143762"/>
                  </a:lnTo>
                  <a:lnTo>
                    <a:pt x="1114044" y="621029"/>
                  </a:lnTo>
                  <a:lnTo>
                    <a:pt x="945641" y="756665"/>
                  </a:lnTo>
                  <a:lnTo>
                    <a:pt x="33604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7" name="object 39"/>
            <p:cNvSpPr/>
            <p:nvPr/>
          </p:nvSpPr>
          <p:spPr>
            <a:xfrm>
              <a:off x="5547926" y="2646681"/>
              <a:ext cx="1160840" cy="896698"/>
            </a:xfrm>
            <a:custGeom>
              <a:avLst/>
              <a:gdLst/>
              <a:ahLst/>
              <a:cxnLst/>
              <a:rect l="l" t="t" r="r" b="b"/>
              <a:pathLst>
                <a:path w="1114031" h="1162811">
                  <a:moveTo>
                    <a:pt x="336041" y="0"/>
                  </a:moveTo>
                  <a:lnTo>
                    <a:pt x="0" y="270509"/>
                  </a:lnTo>
                  <a:lnTo>
                    <a:pt x="609600" y="1027175"/>
                  </a:lnTo>
                  <a:lnTo>
                    <a:pt x="441198" y="1162811"/>
                  </a:lnTo>
                  <a:lnTo>
                    <a:pt x="980681" y="1143761"/>
                  </a:lnTo>
                  <a:lnTo>
                    <a:pt x="1114031" y="621029"/>
                  </a:lnTo>
                  <a:lnTo>
                    <a:pt x="945629" y="756665"/>
                  </a:lnTo>
                  <a:lnTo>
                    <a:pt x="33604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546741" y="4765063"/>
              <a:ext cx="4256795" cy="1635232"/>
              <a:chOff x="3498242" y="4870833"/>
              <a:chExt cx="4256795" cy="1635232"/>
            </a:xfrm>
          </p:grpSpPr>
          <p:sp>
            <p:nvSpPr>
              <p:cNvPr id="49" name="object 22"/>
              <p:cNvSpPr/>
              <p:nvPr/>
            </p:nvSpPr>
            <p:spPr>
              <a:xfrm>
                <a:off x="3499006" y="5303688"/>
                <a:ext cx="4256031" cy="1202377"/>
              </a:xfrm>
              <a:custGeom>
                <a:avLst/>
                <a:gdLst/>
                <a:ahLst/>
                <a:cxnLst/>
                <a:rect l="l" t="t" r="r" b="b"/>
                <a:pathLst>
                  <a:path w="4248149" h="1200150">
                    <a:moveTo>
                      <a:pt x="0" y="0"/>
                    </a:moveTo>
                    <a:lnTo>
                      <a:pt x="0" y="1200150"/>
                    </a:lnTo>
                    <a:lnTo>
                      <a:pt x="4248149" y="1200150"/>
                    </a:lnTo>
                    <a:lnTo>
                      <a:pt x="4248149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0" name="object 20"/>
              <p:cNvSpPr/>
              <p:nvPr/>
            </p:nvSpPr>
            <p:spPr>
              <a:xfrm>
                <a:off x="3498242" y="4870833"/>
                <a:ext cx="4256032" cy="377126"/>
              </a:xfrm>
              <a:custGeom>
                <a:avLst/>
                <a:gdLst/>
                <a:ahLst/>
                <a:cxnLst/>
                <a:rect l="l" t="t" r="r" b="b"/>
                <a:pathLst>
                  <a:path w="4248150" h="376428">
                    <a:moveTo>
                      <a:pt x="0" y="0"/>
                    </a:moveTo>
                    <a:lnTo>
                      <a:pt x="0" y="376428"/>
                    </a:lnTo>
                    <a:lnTo>
                      <a:pt x="4248150" y="376427"/>
                    </a:lnTo>
                    <a:lnTo>
                      <a:pt x="42481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6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1" name="object 21"/>
              <p:cNvSpPr/>
              <p:nvPr/>
            </p:nvSpPr>
            <p:spPr>
              <a:xfrm>
                <a:off x="3499006" y="4871596"/>
                <a:ext cx="4256031" cy="376363"/>
              </a:xfrm>
              <a:custGeom>
                <a:avLst/>
                <a:gdLst/>
                <a:ahLst/>
                <a:cxnLst/>
                <a:rect l="l" t="t" r="r" b="b"/>
                <a:pathLst>
                  <a:path w="4248149" h="375666">
                    <a:moveTo>
                      <a:pt x="0" y="0"/>
                    </a:moveTo>
                    <a:lnTo>
                      <a:pt x="0" y="375666"/>
                    </a:lnTo>
                    <a:lnTo>
                      <a:pt x="4248149" y="375665"/>
                    </a:lnTo>
                    <a:lnTo>
                      <a:pt x="4248149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7" name="object 11"/>
              <p:cNvSpPr txBox="1"/>
              <p:nvPr/>
            </p:nvSpPr>
            <p:spPr>
              <a:xfrm>
                <a:off x="3499006" y="5303689"/>
                <a:ext cx="4256031" cy="120237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013088" marR="97809" indent="-916137">
                  <a:lnSpc>
                    <a:spcPts val="2174"/>
                  </a:lnSpc>
                  <a:spcBef>
                    <a:spcPts val="484"/>
                  </a:spcBef>
                </a:pPr>
                <a:r>
                  <a:rPr sz="1803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IF cuaca=cerah</a:t>
                </a:r>
                <a:r>
                  <a:rPr sz="1803" spc="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1803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^ ang</a:t>
                </a:r>
                <a:r>
                  <a:rPr sz="1803" spc="-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i</a:t>
                </a:r>
                <a:r>
                  <a:rPr sz="1803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n</a:t>
                </a:r>
                <a:r>
                  <a:rPr sz="1803" spc="-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=</a:t>
                </a:r>
                <a:r>
                  <a:rPr sz="1803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lambat THEN MainTenis=Yes</a:t>
                </a:r>
                <a:endParaRPr sz="1803">
                  <a:latin typeface="Comic Sans MS"/>
                  <a:cs typeface="Comic Sans MS"/>
                </a:endParaRPr>
              </a:p>
              <a:p>
                <a:pPr marL="1013088" marR="226069" indent="-916137">
                  <a:lnSpc>
                    <a:spcPts val="2513"/>
                  </a:lnSpc>
                </a:pPr>
                <a:r>
                  <a:rPr sz="1803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IF cuaca=cerah</a:t>
                </a:r>
                <a:r>
                  <a:rPr sz="1803" spc="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1803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^ angin=keras THEN </a:t>
                </a:r>
                <a:endParaRPr sz="1803">
                  <a:latin typeface="Comic Sans MS"/>
                  <a:cs typeface="Comic Sans MS"/>
                </a:endParaRPr>
              </a:p>
              <a:p>
                <a:pPr marL="1013088" marR="226069">
                  <a:lnSpc>
                    <a:spcPts val="2513"/>
                  </a:lnSpc>
                </a:pPr>
                <a:r>
                  <a:rPr sz="1803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MainTenis=No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58" name="object 10"/>
              <p:cNvSpPr txBox="1"/>
              <p:nvPr/>
            </p:nvSpPr>
            <p:spPr>
              <a:xfrm>
                <a:off x="3499006" y="4871598"/>
                <a:ext cx="4256031" cy="37636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07791">
                  <a:lnSpc>
                    <a:spcPct val="116129"/>
                  </a:lnSpc>
                  <a:spcBef>
                    <a:spcPts val="125"/>
                  </a:spcBef>
                </a:pPr>
                <a:r>
                  <a:rPr sz="1803" dirty="0">
                    <a:latin typeface="Comic Sans MS"/>
                    <a:cs typeface="Comic Sans MS"/>
                  </a:rPr>
                  <a:t>Conjunction ^</a:t>
                </a:r>
                <a:endParaRPr sz="1803"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784185" y="3611100"/>
              <a:ext cx="4401081" cy="1084812"/>
              <a:chOff x="5735044" y="3283696"/>
              <a:chExt cx="4401081" cy="1084812"/>
            </a:xfrm>
          </p:grpSpPr>
          <p:sp>
            <p:nvSpPr>
              <p:cNvPr id="42" name="object 34"/>
              <p:cNvSpPr/>
              <p:nvPr/>
            </p:nvSpPr>
            <p:spPr>
              <a:xfrm>
                <a:off x="5735045" y="3716552"/>
                <a:ext cx="4401080" cy="651955"/>
              </a:xfrm>
              <a:custGeom>
                <a:avLst/>
                <a:gdLst/>
                <a:ahLst/>
                <a:cxnLst/>
                <a:rect l="l" t="t" r="r" b="b"/>
                <a:pathLst>
                  <a:path w="4392930" h="650748">
                    <a:moveTo>
                      <a:pt x="0" y="0"/>
                    </a:moveTo>
                    <a:lnTo>
                      <a:pt x="0" y="650748"/>
                    </a:lnTo>
                    <a:lnTo>
                      <a:pt x="4392930" y="650748"/>
                    </a:lnTo>
                    <a:lnTo>
                      <a:pt x="439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3" name="object 35"/>
              <p:cNvSpPr/>
              <p:nvPr/>
            </p:nvSpPr>
            <p:spPr>
              <a:xfrm>
                <a:off x="5735044" y="3283696"/>
                <a:ext cx="4400317" cy="377126"/>
              </a:xfrm>
              <a:custGeom>
                <a:avLst/>
                <a:gdLst/>
                <a:ahLst/>
                <a:cxnLst/>
                <a:rect l="l" t="t" r="r" b="b"/>
                <a:pathLst>
                  <a:path w="4392168" h="376428">
                    <a:moveTo>
                      <a:pt x="0" y="0"/>
                    </a:moveTo>
                    <a:lnTo>
                      <a:pt x="0" y="376428"/>
                    </a:lnTo>
                    <a:lnTo>
                      <a:pt x="4392168" y="376427"/>
                    </a:lnTo>
                    <a:lnTo>
                      <a:pt x="43921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6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4" name="object 36"/>
              <p:cNvSpPr/>
              <p:nvPr/>
            </p:nvSpPr>
            <p:spPr>
              <a:xfrm>
                <a:off x="5735045" y="3283696"/>
                <a:ext cx="4401080" cy="377126"/>
              </a:xfrm>
              <a:custGeom>
                <a:avLst/>
                <a:gdLst/>
                <a:ahLst/>
                <a:cxnLst/>
                <a:rect l="l" t="t" r="r" b="b"/>
                <a:pathLst>
                  <a:path w="4392930" h="376428">
                    <a:moveTo>
                      <a:pt x="0" y="0"/>
                    </a:moveTo>
                    <a:lnTo>
                      <a:pt x="0" y="376428"/>
                    </a:lnTo>
                    <a:lnTo>
                      <a:pt x="4392930" y="376427"/>
                    </a:lnTo>
                    <a:lnTo>
                      <a:pt x="439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9" name="object 9"/>
              <p:cNvSpPr txBox="1"/>
              <p:nvPr/>
            </p:nvSpPr>
            <p:spPr>
              <a:xfrm>
                <a:off x="5735045" y="3716553"/>
                <a:ext cx="4401080" cy="65195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013088" marR="73792" indent="-916137">
                  <a:lnSpc>
                    <a:spcPts val="2174"/>
                  </a:lnSpc>
                  <a:spcBef>
                    <a:spcPts val="484"/>
                  </a:spcBef>
                </a:pPr>
                <a:r>
                  <a:rPr sz="1803" dirty="0">
                    <a:latin typeface="Comic Sans MS"/>
                    <a:cs typeface="Comic Sans MS"/>
                  </a:rPr>
                  <a:t>IF cuaca=hujan</a:t>
                </a:r>
                <a:r>
                  <a:rPr sz="1803" spc="4" dirty="0">
                    <a:latin typeface="Comic Sans MS"/>
                    <a:cs typeface="Comic Sans MS"/>
                  </a:rPr>
                  <a:t> </a:t>
                </a:r>
                <a:r>
                  <a:rPr sz="1803" dirty="0">
                    <a:latin typeface="Comic Sans MS"/>
                    <a:cs typeface="Comic Sans MS"/>
                  </a:rPr>
                  <a:t>v cuaca=b</a:t>
                </a:r>
                <a:r>
                  <a:rPr sz="1803" spc="-4" dirty="0">
                    <a:latin typeface="Comic Sans MS"/>
                    <a:cs typeface="Comic Sans MS"/>
                  </a:rPr>
                  <a:t>e</a:t>
                </a:r>
                <a:r>
                  <a:rPr sz="1803" dirty="0">
                    <a:latin typeface="Comic Sans MS"/>
                    <a:cs typeface="Comic Sans MS"/>
                  </a:rPr>
                  <a:t>rawan THEN MainTenis=No</a:t>
                </a:r>
              </a:p>
            </p:txBody>
          </p:sp>
          <p:sp>
            <p:nvSpPr>
              <p:cNvPr id="62" name="object 6"/>
              <p:cNvSpPr txBox="1"/>
              <p:nvPr/>
            </p:nvSpPr>
            <p:spPr>
              <a:xfrm>
                <a:off x="5735045" y="3283696"/>
                <a:ext cx="4401080" cy="37712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80191" marR="1479969" algn="ctr">
                  <a:lnSpc>
                    <a:spcPct val="116129"/>
                  </a:lnSpc>
                  <a:spcBef>
                    <a:spcPts val="135"/>
                  </a:spcBef>
                </a:pPr>
                <a:r>
                  <a:rPr sz="1803" spc="4" dirty="0">
                    <a:latin typeface="Comic Sans MS"/>
                    <a:cs typeface="Comic Sans MS"/>
                  </a:rPr>
                  <a:t>D</a:t>
                </a:r>
                <a:r>
                  <a:rPr sz="1803" dirty="0">
                    <a:latin typeface="Comic Sans MS"/>
                    <a:cs typeface="Comic Sans MS"/>
                  </a:rPr>
                  <a:t>isjunction v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175094" y="1889824"/>
              <a:ext cx="4228228" cy="2787988"/>
              <a:chOff x="1897765" y="1120945"/>
              <a:chExt cx="4228228" cy="2787988"/>
            </a:xfrm>
          </p:grpSpPr>
          <p:sp>
            <p:nvSpPr>
              <p:cNvPr id="31" name="object 23"/>
              <p:cNvSpPr/>
              <p:nvPr/>
            </p:nvSpPr>
            <p:spPr>
              <a:xfrm>
                <a:off x="4054007" y="1120945"/>
                <a:ext cx="870292" cy="406899"/>
              </a:xfrm>
              <a:custGeom>
                <a:avLst/>
                <a:gdLst/>
                <a:ahLst/>
                <a:cxnLst/>
                <a:rect l="l" t="t" r="r" b="b"/>
                <a:pathLst>
                  <a:path w="868680" h="406145">
                    <a:moveTo>
                      <a:pt x="0" y="0"/>
                    </a:moveTo>
                    <a:lnTo>
                      <a:pt x="0" y="406145"/>
                    </a:lnTo>
                    <a:lnTo>
                      <a:pt x="868680" y="406145"/>
                    </a:lnTo>
                    <a:lnTo>
                      <a:pt x="86868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2" name="object 24"/>
              <p:cNvSpPr/>
              <p:nvPr/>
            </p:nvSpPr>
            <p:spPr>
              <a:xfrm>
                <a:off x="2466870" y="2346989"/>
                <a:ext cx="854260" cy="407662"/>
              </a:xfrm>
              <a:custGeom>
                <a:avLst/>
                <a:gdLst/>
                <a:ahLst/>
                <a:cxnLst/>
                <a:rect l="l" t="t" r="r" b="b"/>
                <a:pathLst>
                  <a:path w="852678" h="406907">
                    <a:moveTo>
                      <a:pt x="0" y="0"/>
                    </a:moveTo>
                    <a:lnTo>
                      <a:pt x="0" y="406907"/>
                    </a:lnTo>
                    <a:lnTo>
                      <a:pt x="852678" y="406907"/>
                    </a:lnTo>
                    <a:lnTo>
                      <a:pt x="852678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3" name="object 25"/>
              <p:cNvSpPr/>
              <p:nvPr/>
            </p:nvSpPr>
            <p:spPr>
              <a:xfrm>
                <a:off x="2901253" y="1548456"/>
                <a:ext cx="1519192" cy="798531"/>
              </a:xfrm>
              <a:custGeom>
                <a:avLst/>
                <a:gdLst/>
                <a:ahLst/>
                <a:cxnLst/>
                <a:rect l="l" t="t" r="r" b="b"/>
                <a:pathLst>
                  <a:path w="1516379" h="797052">
                    <a:moveTo>
                      <a:pt x="57912" y="771906"/>
                    </a:moveTo>
                    <a:lnTo>
                      <a:pt x="84581" y="795528"/>
                    </a:lnTo>
                    <a:lnTo>
                      <a:pt x="69154" y="766014"/>
                    </a:lnTo>
                    <a:lnTo>
                      <a:pt x="50292" y="767334"/>
                    </a:lnTo>
                    <a:lnTo>
                      <a:pt x="51816" y="770382"/>
                    </a:lnTo>
                    <a:lnTo>
                      <a:pt x="57912" y="771906"/>
                    </a:lnTo>
                    <a:close/>
                  </a:path>
                  <a:path w="1516379" h="797052">
                    <a:moveTo>
                      <a:pt x="53339" y="763524"/>
                    </a:moveTo>
                    <a:lnTo>
                      <a:pt x="64731" y="757553"/>
                    </a:lnTo>
                    <a:lnTo>
                      <a:pt x="49530" y="728472"/>
                    </a:lnTo>
                    <a:lnTo>
                      <a:pt x="0" y="797052"/>
                    </a:lnTo>
                    <a:lnTo>
                      <a:pt x="53339" y="763524"/>
                    </a:lnTo>
                    <a:close/>
                  </a:path>
                  <a:path w="1516379" h="797052">
                    <a:moveTo>
                      <a:pt x="52577" y="772668"/>
                    </a:moveTo>
                    <a:lnTo>
                      <a:pt x="0" y="797052"/>
                    </a:lnTo>
                    <a:lnTo>
                      <a:pt x="55625" y="773430"/>
                    </a:lnTo>
                    <a:lnTo>
                      <a:pt x="52577" y="772668"/>
                    </a:lnTo>
                    <a:close/>
                  </a:path>
                  <a:path w="1516379" h="797052">
                    <a:moveTo>
                      <a:pt x="0" y="797052"/>
                    </a:moveTo>
                    <a:lnTo>
                      <a:pt x="84581" y="795528"/>
                    </a:lnTo>
                    <a:lnTo>
                      <a:pt x="57912" y="771906"/>
                    </a:lnTo>
                    <a:lnTo>
                      <a:pt x="51816" y="770382"/>
                    </a:lnTo>
                    <a:lnTo>
                      <a:pt x="50292" y="767334"/>
                    </a:lnTo>
                    <a:lnTo>
                      <a:pt x="69154" y="766014"/>
                    </a:lnTo>
                    <a:lnTo>
                      <a:pt x="1513332" y="9144"/>
                    </a:lnTo>
                    <a:lnTo>
                      <a:pt x="1515617" y="8382"/>
                    </a:lnTo>
                    <a:lnTo>
                      <a:pt x="1516379" y="5334"/>
                    </a:lnTo>
                    <a:lnTo>
                      <a:pt x="1514093" y="762"/>
                    </a:lnTo>
                    <a:lnTo>
                      <a:pt x="1511046" y="0"/>
                    </a:lnTo>
                    <a:lnTo>
                      <a:pt x="1508760" y="762"/>
                    </a:lnTo>
                    <a:lnTo>
                      <a:pt x="64731" y="757553"/>
                    </a:lnTo>
                    <a:lnTo>
                      <a:pt x="53339" y="763524"/>
                    </a:lnTo>
                    <a:lnTo>
                      <a:pt x="0" y="797052"/>
                    </a:lnTo>
                    <a:lnTo>
                      <a:pt x="52577" y="772668"/>
                    </a:lnTo>
                    <a:lnTo>
                      <a:pt x="55625" y="773430"/>
                    </a:lnTo>
                    <a:lnTo>
                      <a:pt x="0" y="79705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4" name="object 26"/>
              <p:cNvSpPr/>
              <p:nvPr/>
            </p:nvSpPr>
            <p:spPr>
              <a:xfrm>
                <a:off x="3018819" y="3502033"/>
                <a:ext cx="531335" cy="406900"/>
              </a:xfrm>
              <a:custGeom>
                <a:avLst/>
                <a:gdLst/>
                <a:ahLst/>
                <a:cxnLst/>
                <a:rect l="l" t="t" r="r" b="b"/>
                <a:pathLst>
                  <a:path w="530351" h="406146">
                    <a:moveTo>
                      <a:pt x="0" y="0"/>
                    </a:moveTo>
                    <a:lnTo>
                      <a:pt x="0" y="406146"/>
                    </a:lnTo>
                    <a:lnTo>
                      <a:pt x="530351" y="406146"/>
                    </a:lnTo>
                    <a:lnTo>
                      <a:pt x="530351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5" name="object 27"/>
              <p:cNvSpPr/>
              <p:nvPr/>
            </p:nvSpPr>
            <p:spPr>
              <a:xfrm>
                <a:off x="2895146" y="2774500"/>
                <a:ext cx="365674" cy="727533"/>
              </a:xfrm>
              <a:custGeom>
                <a:avLst/>
                <a:gdLst/>
                <a:ahLst/>
                <a:cxnLst/>
                <a:rect l="l" t="t" r="r" b="b"/>
                <a:pathLst>
                  <a:path w="364997" h="726186">
                    <a:moveTo>
                      <a:pt x="340613" y="666750"/>
                    </a:moveTo>
                    <a:lnTo>
                      <a:pt x="341375" y="669798"/>
                    </a:lnTo>
                    <a:lnTo>
                      <a:pt x="364235" y="726186"/>
                    </a:lnTo>
                    <a:lnTo>
                      <a:pt x="364997" y="640841"/>
                    </a:lnTo>
                    <a:lnTo>
                      <a:pt x="335142" y="655769"/>
                    </a:lnTo>
                    <a:lnTo>
                      <a:pt x="340613" y="666750"/>
                    </a:lnTo>
                    <a:close/>
                  </a:path>
                  <a:path w="364997" h="726186">
                    <a:moveTo>
                      <a:pt x="296417" y="675132"/>
                    </a:moveTo>
                    <a:lnTo>
                      <a:pt x="332231" y="671322"/>
                    </a:lnTo>
                    <a:lnTo>
                      <a:pt x="326608" y="660036"/>
                    </a:lnTo>
                    <a:lnTo>
                      <a:pt x="296417" y="675132"/>
                    </a:lnTo>
                    <a:close/>
                  </a:path>
                  <a:path w="364997" h="726186">
                    <a:moveTo>
                      <a:pt x="338327" y="673608"/>
                    </a:moveTo>
                    <a:lnTo>
                      <a:pt x="332994" y="673608"/>
                    </a:lnTo>
                    <a:lnTo>
                      <a:pt x="336041" y="674370"/>
                    </a:lnTo>
                    <a:lnTo>
                      <a:pt x="338327" y="673608"/>
                    </a:lnTo>
                    <a:close/>
                  </a:path>
                  <a:path w="364997" h="726186">
                    <a:moveTo>
                      <a:pt x="1523" y="2286"/>
                    </a:moveTo>
                    <a:lnTo>
                      <a:pt x="0" y="5333"/>
                    </a:lnTo>
                    <a:lnTo>
                      <a:pt x="1523" y="7619"/>
                    </a:lnTo>
                    <a:lnTo>
                      <a:pt x="326608" y="660036"/>
                    </a:lnTo>
                    <a:lnTo>
                      <a:pt x="332231" y="671322"/>
                    </a:lnTo>
                    <a:lnTo>
                      <a:pt x="338327" y="673608"/>
                    </a:lnTo>
                    <a:lnTo>
                      <a:pt x="336041" y="674370"/>
                    </a:lnTo>
                    <a:lnTo>
                      <a:pt x="332994" y="673608"/>
                    </a:lnTo>
                    <a:lnTo>
                      <a:pt x="338327" y="673608"/>
                    </a:lnTo>
                    <a:lnTo>
                      <a:pt x="332231" y="671322"/>
                    </a:lnTo>
                    <a:lnTo>
                      <a:pt x="296417" y="675132"/>
                    </a:lnTo>
                    <a:lnTo>
                      <a:pt x="364235" y="726186"/>
                    </a:lnTo>
                    <a:lnTo>
                      <a:pt x="341375" y="669798"/>
                    </a:lnTo>
                    <a:lnTo>
                      <a:pt x="340613" y="666750"/>
                    </a:lnTo>
                    <a:lnTo>
                      <a:pt x="335142" y="655769"/>
                    </a:lnTo>
                    <a:lnTo>
                      <a:pt x="9906" y="3048"/>
                    </a:lnTo>
                    <a:lnTo>
                      <a:pt x="9143" y="762"/>
                    </a:lnTo>
                    <a:lnTo>
                      <a:pt x="6095" y="0"/>
                    </a:lnTo>
                    <a:lnTo>
                      <a:pt x="1523" y="228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6" name="object 28"/>
              <p:cNvSpPr/>
              <p:nvPr/>
            </p:nvSpPr>
            <p:spPr>
              <a:xfrm>
                <a:off x="1962254" y="3502033"/>
                <a:ext cx="620655" cy="406900"/>
              </a:xfrm>
              <a:custGeom>
                <a:avLst/>
                <a:gdLst/>
                <a:ahLst/>
                <a:cxnLst/>
                <a:rect l="l" t="t" r="r" b="b"/>
                <a:pathLst>
                  <a:path w="619506" h="406146">
                    <a:moveTo>
                      <a:pt x="0" y="0"/>
                    </a:moveTo>
                    <a:lnTo>
                      <a:pt x="0" y="406146"/>
                    </a:lnTo>
                    <a:lnTo>
                      <a:pt x="619506" y="406146"/>
                    </a:lnTo>
                    <a:lnTo>
                      <a:pt x="61950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7" name="object 29"/>
              <p:cNvSpPr/>
              <p:nvPr/>
            </p:nvSpPr>
            <p:spPr>
              <a:xfrm>
                <a:off x="2323349" y="2774500"/>
                <a:ext cx="583248" cy="691653"/>
              </a:xfrm>
              <a:custGeom>
                <a:avLst/>
                <a:gdLst/>
                <a:ahLst/>
                <a:cxnLst/>
                <a:rect l="l" t="t" r="r" b="b"/>
                <a:pathLst>
                  <a:path w="582168" h="690372">
                    <a:moveTo>
                      <a:pt x="43434" y="679703"/>
                    </a:moveTo>
                    <a:lnTo>
                      <a:pt x="38862" y="681989"/>
                    </a:lnTo>
                    <a:lnTo>
                      <a:pt x="77724" y="690372"/>
                    </a:lnTo>
                    <a:lnTo>
                      <a:pt x="51703" y="669355"/>
                    </a:lnTo>
                    <a:lnTo>
                      <a:pt x="43434" y="679703"/>
                    </a:lnTo>
                    <a:lnTo>
                      <a:pt x="41909" y="681227"/>
                    </a:lnTo>
                    <a:lnTo>
                      <a:pt x="43434" y="679703"/>
                    </a:lnTo>
                    <a:close/>
                  </a:path>
                  <a:path w="582168" h="690372">
                    <a:moveTo>
                      <a:pt x="35814" y="673608"/>
                    </a:moveTo>
                    <a:lnTo>
                      <a:pt x="44119" y="663229"/>
                    </a:lnTo>
                    <a:lnTo>
                      <a:pt x="18287" y="642365"/>
                    </a:lnTo>
                    <a:lnTo>
                      <a:pt x="0" y="726186"/>
                    </a:lnTo>
                    <a:lnTo>
                      <a:pt x="35052" y="678179"/>
                    </a:lnTo>
                    <a:lnTo>
                      <a:pt x="35814" y="673608"/>
                    </a:lnTo>
                    <a:close/>
                  </a:path>
                  <a:path w="582168" h="690372">
                    <a:moveTo>
                      <a:pt x="582168" y="6095"/>
                    </a:moveTo>
                    <a:lnTo>
                      <a:pt x="581406" y="3048"/>
                    </a:lnTo>
                    <a:lnTo>
                      <a:pt x="577596" y="0"/>
                    </a:lnTo>
                    <a:lnTo>
                      <a:pt x="574548" y="0"/>
                    </a:lnTo>
                    <a:lnTo>
                      <a:pt x="573024" y="2286"/>
                    </a:lnTo>
                    <a:lnTo>
                      <a:pt x="44119" y="663229"/>
                    </a:lnTo>
                    <a:lnTo>
                      <a:pt x="35814" y="673608"/>
                    </a:lnTo>
                    <a:lnTo>
                      <a:pt x="35052" y="678179"/>
                    </a:lnTo>
                    <a:lnTo>
                      <a:pt x="0" y="726186"/>
                    </a:lnTo>
                    <a:lnTo>
                      <a:pt x="77724" y="690372"/>
                    </a:lnTo>
                    <a:lnTo>
                      <a:pt x="38862" y="681989"/>
                    </a:lnTo>
                    <a:lnTo>
                      <a:pt x="43434" y="679703"/>
                    </a:lnTo>
                    <a:lnTo>
                      <a:pt x="51703" y="669355"/>
                    </a:lnTo>
                    <a:lnTo>
                      <a:pt x="579882" y="8381"/>
                    </a:lnTo>
                    <a:lnTo>
                      <a:pt x="582168" y="609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8" name="object 30"/>
              <p:cNvSpPr/>
              <p:nvPr/>
            </p:nvSpPr>
            <p:spPr>
              <a:xfrm>
                <a:off x="4343342" y="2563798"/>
                <a:ext cx="531335" cy="406900"/>
              </a:xfrm>
              <a:custGeom>
                <a:avLst/>
                <a:gdLst/>
                <a:ahLst/>
                <a:cxnLst/>
                <a:rect l="l" t="t" r="r" b="b"/>
                <a:pathLst>
                  <a:path w="530351" h="406146">
                    <a:moveTo>
                      <a:pt x="0" y="0"/>
                    </a:moveTo>
                    <a:lnTo>
                      <a:pt x="0" y="406146"/>
                    </a:lnTo>
                    <a:lnTo>
                      <a:pt x="530351" y="406146"/>
                    </a:lnTo>
                    <a:lnTo>
                      <a:pt x="530351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9" name="object 31"/>
              <p:cNvSpPr/>
              <p:nvPr/>
            </p:nvSpPr>
            <p:spPr>
              <a:xfrm>
                <a:off x="4409759" y="1549221"/>
                <a:ext cx="242765" cy="1014577"/>
              </a:xfrm>
              <a:custGeom>
                <a:avLst/>
                <a:gdLst/>
                <a:ahLst/>
                <a:cxnLst/>
                <a:rect l="l" t="t" r="r" b="b"/>
                <a:pathLst>
                  <a:path w="242315" h="1012698">
                    <a:moveTo>
                      <a:pt x="213360" y="951737"/>
                    </a:moveTo>
                    <a:lnTo>
                      <a:pt x="211074" y="954785"/>
                    </a:lnTo>
                    <a:lnTo>
                      <a:pt x="220979" y="1012697"/>
                    </a:lnTo>
                    <a:lnTo>
                      <a:pt x="242315" y="929639"/>
                    </a:lnTo>
                    <a:lnTo>
                      <a:pt x="209845" y="936598"/>
                    </a:lnTo>
                    <a:lnTo>
                      <a:pt x="212598" y="949451"/>
                    </a:lnTo>
                    <a:lnTo>
                      <a:pt x="213360" y="951737"/>
                    </a:lnTo>
                    <a:close/>
                  </a:path>
                  <a:path w="242315" h="1012698">
                    <a:moveTo>
                      <a:pt x="167639" y="945641"/>
                    </a:moveTo>
                    <a:lnTo>
                      <a:pt x="203453" y="950975"/>
                    </a:lnTo>
                    <a:lnTo>
                      <a:pt x="200788" y="938538"/>
                    </a:lnTo>
                    <a:lnTo>
                      <a:pt x="167639" y="945641"/>
                    </a:lnTo>
                    <a:close/>
                  </a:path>
                  <a:path w="242315" h="1012698">
                    <a:moveTo>
                      <a:pt x="203453" y="950975"/>
                    </a:moveTo>
                    <a:lnTo>
                      <a:pt x="167639" y="945641"/>
                    </a:lnTo>
                    <a:lnTo>
                      <a:pt x="220979" y="1012697"/>
                    </a:lnTo>
                    <a:lnTo>
                      <a:pt x="211074" y="954785"/>
                    </a:lnTo>
                    <a:lnTo>
                      <a:pt x="213360" y="951737"/>
                    </a:lnTo>
                    <a:lnTo>
                      <a:pt x="212598" y="949451"/>
                    </a:lnTo>
                    <a:lnTo>
                      <a:pt x="209845" y="936598"/>
                    </a:lnTo>
                    <a:lnTo>
                      <a:pt x="9905" y="3047"/>
                    </a:lnTo>
                    <a:lnTo>
                      <a:pt x="9143" y="761"/>
                    </a:lnTo>
                    <a:lnTo>
                      <a:pt x="4572" y="0"/>
                    </a:lnTo>
                    <a:lnTo>
                      <a:pt x="1524" y="0"/>
                    </a:lnTo>
                    <a:lnTo>
                      <a:pt x="0" y="3047"/>
                    </a:lnTo>
                    <a:lnTo>
                      <a:pt x="762" y="5333"/>
                    </a:lnTo>
                    <a:lnTo>
                      <a:pt x="200788" y="938538"/>
                    </a:lnTo>
                    <a:lnTo>
                      <a:pt x="203453" y="950975"/>
                    </a:lnTo>
                    <a:lnTo>
                      <a:pt x="203453" y="954023"/>
                    </a:lnTo>
                    <a:lnTo>
                      <a:pt x="206501" y="955547"/>
                    </a:lnTo>
                    <a:lnTo>
                      <a:pt x="203453" y="954023"/>
                    </a:lnTo>
                    <a:lnTo>
                      <a:pt x="203453" y="9509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0" name="object 32"/>
              <p:cNvSpPr/>
              <p:nvPr/>
            </p:nvSpPr>
            <p:spPr>
              <a:xfrm>
                <a:off x="5425099" y="2563798"/>
                <a:ext cx="531335" cy="406900"/>
              </a:xfrm>
              <a:custGeom>
                <a:avLst/>
                <a:gdLst/>
                <a:ahLst/>
                <a:cxnLst/>
                <a:rect l="l" t="t" r="r" b="b"/>
                <a:pathLst>
                  <a:path w="530351" h="406146">
                    <a:moveTo>
                      <a:pt x="0" y="0"/>
                    </a:moveTo>
                    <a:lnTo>
                      <a:pt x="0" y="406146"/>
                    </a:lnTo>
                    <a:lnTo>
                      <a:pt x="530351" y="406146"/>
                    </a:lnTo>
                    <a:lnTo>
                      <a:pt x="530351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1" name="object 33"/>
              <p:cNvSpPr/>
              <p:nvPr/>
            </p:nvSpPr>
            <p:spPr>
              <a:xfrm>
                <a:off x="4409758" y="1548457"/>
                <a:ext cx="1304674" cy="1015340"/>
              </a:xfrm>
              <a:custGeom>
                <a:avLst/>
                <a:gdLst/>
                <a:ahLst/>
                <a:cxnLst/>
                <a:rect l="l" t="t" r="r" b="b"/>
                <a:pathLst>
                  <a:path w="1302258" h="1013460">
                    <a:moveTo>
                      <a:pt x="1257300" y="972312"/>
                    </a:moveTo>
                    <a:lnTo>
                      <a:pt x="1302258" y="1013460"/>
                    </a:lnTo>
                    <a:lnTo>
                      <a:pt x="1265681" y="936498"/>
                    </a:lnTo>
                    <a:lnTo>
                      <a:pt x="1244926" y="962944"/>
                    </a:lnTo>
                    <a:lnTo>
                      <a:pt x="1255014" y="970788"/>
                    </a:lnTo>
                    <a:lnTo>
                      <a:pt x="1257300" y="972312"/>
                    </a:lnTo>
                    <a:close/>
                  </a:path>
                  <a:path w="1302258" h="1013460">
                    <a:moveTo>
                      <a:pt x="1302258" y="1013460"/>
                    </a:moveTo>
                    <a:lnTo>
                      <a:pt x="1251203" y="979932"/>
                    </a:lnTo>
                    <a:lnTo>
                      <a:pt x="1218438" y="996696"/>
                    </a:lnTo>
                    <a:lnTo>
                      <a:pt x="1302258" y="1013460"/>
                    </a:lnTo>
                    <a:close/>
                  </a:path>
                  <a:path w="1302258" h="1013460">
                    <a:moveTo>
                      <a:pt x="1257300" y="975360"/>
                    </a:moveTo>
                    <a:lnTo>
                      <a:pt x="1248917" y="977646"/>
                    </a:lnTo>
                    <a:lnTo>
                      <a:pt x="1254252" y="979170"/>
                    </a:lnTo>
                    <a:lnTo>
                      <a:pt x="1257300" y="975360"/>
                    </a:lnTo>
                    <a:close/>
                  </a:path>
                  <a:path w="1302258" h="1013460">
                    <a:moveTo>
                      <a:pt x="1239270" y="970151"/>
                    </a:moveTo>
                    <a:lnTo>
                      <a:pt x="1218438" y="996696"/>
                    </a:lnTo>
                    <a:lnTo>
                      <a:pt x="1251203" y="979932"/>
                    </a:lnTo>
                    <a:lnTo>
                      <a:pt x="1302258" y="1013460"/>
                    </a:lnTo>
                    <a:lnTo>
                      <a:pt x="1257300" y="972312"/>
                    </a:lnTo>
                    <a:lnTo>
                      <a:pt x="1255014" y="970788"/>
                    </a:lnTo>
                    <a:lnTo>
                      <a:pt x="1244926" y="962944"/>
                    </a:lnTo>
                    <a:lnTo>
                      <a:pt x="8381" y="1524"/>
                    </a:lnTo>
                    <a:lnTo>
                      <a:pt x="6096" y="0"/>
                    </a:lnTo>
                    <a:lnTo>
                      <a:pt x="3048" y="0"/>
                    </a:lnTo>
                    <a:lnTo>
                      <a:pt x="0" y="4572"/>
                    </a:lnTo>
                    <a:lnTo>
                      <a:pt x="0" y="7620"/>
                    </a:lnTo>
                    <a:lnTo>
                      <a:pt x="2286" y="9144"/>
                    </a:lnTo>
                    <a:lnTo>
                      <a:pt x="1239270" y="970151"/>
                    </a:lnTo>
                    <a:lnTo>
                      <a:pt x="1248917" y="977646"/>
                    </a:lnTo>
                    <a:lnTo>
                      <a:pt x="1257300" y="975360"/>
                    </a:lnTo>
                    <a:lnTo>
                      <a:pt x="1254252" y="979170"/>
                    </a:lnTo>
                    <a:lnTo>
                      <a:pt x="1248917" y="977646"/>
                    </a:lnTo>
                    <a:lnTo>
                      <a:pt x="1239270" y="9701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52" name="object 16"/>
              <p:cNvSpPr txBox="1"/>
              <p:nvPr/>
            </p:nvSpPr>
            <p:spPr>
              <a:xfrm>
                <a:off x="2835848" y="1792053"/>
                <a:ext cx="683024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Cerah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53" name="object 15"/>
              <p:cNvSpPr txBox="1"/>
              <p:nvPr/>
            </p:nvSpPr>
            <p:spPr>
              <a:xfrm>
                <a:off x="3990129" y="1988939"/>
                <a:ext cx="757988" cy="27966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204"/>
                  </a:lnSpc>
                  <a:spcBef>
                    <a:spcPts val="110"/>
                  </a:spcBef>
                </a:pPr>
                <a:r>
                  <a:rPr sz="3006" baseline="2391" dirty="0">
                    <a:latin typeface="Comic Sans MS"/>
                    <a:cs typeface="Comic Sans MS"/>
                  </a:rPr>
                  <a:t>Hujan</a:t>
                </a:r>
                <a:endParaRPr sz="2004">
                  <a:latin typeface="Comic Sans MS"/>
                  <a:cs typeface="Comic Sans MS"/>
                </a:endParaRPr>
              </a:p>
            </p:txBody>
          </p:sp>
          <p:sp>
            <p:nvSpPr>
              <p:cNvPr id="54" name="object 14"/>
              <p:cNvSpPr txBox="1"/>
              <p:nvPr/>
            </p:nvSpPr>
            <p:spPr>
              <a:xfrm>
                <a:off x="5071821" y="2024021"/>
                <a:ext cx="1054172" cy="27966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204"/>
                  </a:lnSpc>
                  <a:spcBef>
                    <a:spcPts val="110"/>
                  </a:spcBef>
                </a:pPr>
                <a:r>
                  <a:rPr sz="3006" baseline="2391" dirty="0">
                    <a:latin typeface="Comic Sans MS"/>
                    <a:cs typeface="Comic Sans MS"/>
                  </a:rPr>
                  <a:t>Berawan</a:t>
                </a:r>
                <a:endParaRPr sz="2004">
                  <a:latin typeface="Comic Sans MS"/>
                  <a:cs typeface="Comic Sans MS"/>
                </a:endParaRPr>
              </a:p>
            </p:txBody>
          </p:sp>
          <p:sp>
            <p:nvSpPr>
              <p:cNvPr id="55" name="object 13"/>
              <p:cNvSpPr txBox="1"/>
              <p:nvPr/>
            </p:nvSpPr>
            <p:spPr>
              <a:xfrm>
                <a:off x="1897765" y="2994429"/>
                <a:ext cx="841351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Lambat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56" name="object 12"/>
              <p:cNvSpPr txBox="1"/>
              <p:nvPr/>
            </p:nvSpPr>
            <p:spPr>
              <a:xfrm>
                <a:off x="3123731" y="2994429"/>
                <a:ext cx="663667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Keras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60" name="object 8"/>
              <p:cNvSpPr txBox="1"/>
              <p:nvPr/>
            </p:nvSpPr>
            <p:spPr>
              <a:xfrm>
                <a:off x="3018819" y="3502033"/>
                <a:ext cx="531335" cy="406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100"/>
                  </a:spcBef>
                </a:pPr>
                <a:r>
                  <a:rPr sz="2004" spc="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No</a:t>
                </a:r>
                <a:endParaRPr sz="2004">
                  <a:latin typeface="Comic Sans MS"/>
                  <a:cs typeface="Comic Sans MS"/>
                </a:endParaRPr>
              </a:p>
            </p:txBody>
          </p:sp>
          <p:sp>
            <p:nvSpPr>
              <p:cNvPr id="61" name="object 7"/>
              <p:cNvSpPr txBox="1"/>
              <p:nvPr/>
            </p:nvSpPr>
            <p:spPr>
              <a:xfrm>
                <a:off x="1962254" y="3502033"/>
                <a:ext cx="620655" cy="406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7715">
                  <a:lnSpc>
                    <a:spcPct val="116129"/>
                  </a:lnSpc>
                  <a:spcBef>
                    <a:spcPts val="100"/>
                  </a:spcBef>
                </a:pPr>
                <a:r>
                  <a:rPr sz="2004" spc="9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Y</a:t>
                </a:r>
                <a:r>
                  <a:rPr sz="2004" spc="-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e</a:t>
                </a:r>
                <a:r>
                  <a:rPr sz="200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s</a:t>
                </a:r>
                <a:endParaRPr sz="2004">
                  <a:latin typeface="Comic Sans MS"/>
                  <a:cs typeface="Comic Sans MS"/>
                </a:endParaRPr>
              </a:p>
            </p:txBody>
          </p:sp>
          <p:sp>
            <p:nvSpPr>
              <p:cNvPr id="63" name="object 5"/>
              <p:cNvSpPr txBox="1"/>
              <p:nvPr/>
            </p:nvSpPr>
            <p:spPr>
              <a:xfrm>
                <a:off x="5425099" y="2563798"/>
                <a:ext cx="531335" cy="406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90"/>
                  </a:spcBef>
                </a:pPr>
                <a:r>
                  <a:rPr sz="2004" spc="4" dirty="0">
                    <a:latin typeface="Comic Sans MS"/>
                    <a:cs typeface="Comic Sans MS"/>
                  </a:rPr>
                  <a:t>No</a:t>
                </a:r>
                <a:endParaRPr sz="2004">
                  <a:latin typeface="Comic Sans MS"/>
                  <a:cs typeface="Comic Sans MS"/>
                </a:endParaRPr>
              </a:p>
            </p:txBody>
          </p:sp>
          <p:sp>
            <p:nvSpPr>
              <p:cNvPr id="64" name="object 4"/>
              <p:cNvSpPr txBox="1"/>
              <p:nvPr/>
            </p:nvSpPr>
            <p:spPr>
              <a:xfrm>
                <a:off x="4343342" y="2563798"/>
                <a:ext cx="531335" cy="406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90"/>
                  </a:spcBef>
                </a:pPr>
                <a:r>
                  <a:rPr sz="2004" spc="4" dirty="0">
                    <a:latin typeface="Comic Sans MS"/>
                    <a:cs typeface="Comic Sans MS"/>
                  </a:rPr>
                  <a:t>No</a:t>
                </a:r>
                <a:endParaRPr sz="2004">
                  <a:latin typeface="Comic Sans MS"/>
                  <a:cs typeface="Comic Sans MS"/>
                </a:endParaRPr>
              </a:p>
            </p:txBody>
          </p:sp>
          <p:sp>
            <p:nvSpPr>
              <p:cNvPr id="65" name="object 3"/>
              <p:cNvSpPr txBox="1"/>
              <p:nvPr/>
            </p:nvSpPr>
            <p:spPr>
              <a:xfrm>
                <a:off x="2466870" y="2346989"/>
                <a:ext cx="854260" cy="40766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100"/>
                  </a:spcBef>
                </a:pPr>
                <a:r>
                  <a:rPr sz="2004" spc="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Angin</a:t>
                </a:r>
                <a:endParaRPr sz="2004">
                  <a:latin typeface="Comic Sans MS"/>
                  <a:cs typeface="Comic Sans MS"/>
                </a:endParaRPr>
              </a:p>
            </p:txBody>
          </p:sp>
          <p:sp>
            <p:nvSpPr>
              <p:cNvPr id="66" name="object 2"/>
              <p:cNvSpPr txBox="1"/>
              <p:nvPr/>
            </p:nvSpPr>
            <p:spPr>
              <a:xfrm>
                <a:off x="4054007" y="1120945"/>
                <a:ext cx="870292" cy="4068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100"/>
                  </a:spcBef>
                </a:pPr>
                <a:r>
                  <a:rPr sz="2004" dirty="0">
                    <a:latin typeface="Comic Sans MS"/>
                    <a:cs typeface="Comic Sans MS"/>
                  </a:rPr>
                  <a:t>Cuaca</a:t>
                </a:r>
                <a:endParaRPr sz="2004">
                  <a:latin typeface="Comic Sans MS"/>
                  <a:cs typeface="Comic Sans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08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2857" y="1850922"/>
            <a:ext cx="11350172" cy="1378975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err="1"/>
              <a:t>Permasalahan</a:t>
            </a:r>
            <a:r>
              <a:rPr lang="en-US" cap="none" dirty="0"/>
              <a:t> </a:t>
            </a:r>
            <a:r>
              <a:rPr lang="en-US" cap="none" dirty="0" err="1"/>
              <a:t>penentuan</a:t>
            </a:r>
            <a:r>
              <a:rPr lang="en-US" cap="none" dirty="0"/>
              <a:t> </a:t>
            </a:r>
            <a:r>
              <a:rPr lang="en-US" cap="none" dirty="0" err="1"/>
              <a:t>seseorang</a:t>
            </a:r>
            <a:r>
              <a:rPr lang="en-US" cap="none" dirty="0"/>
              <a:t> </a:t>
            </a:r>
            <a:r>
              <a:rPr lang="en-US" cap="none" dirty="0" err="1"/>
              <a:t>menderita</a:t>
            </a:r>
            <a:r>
              <a:rPr lang="en-US" cap="none" dirty="0"/>
              <a:t> </a:t>
            </a:r>
            <a:r>
              <a:rPr lang="en-US" cap="none" dirty="0" err="1"/>
              <a:t>hipertensi</a:t>
            </a:r>
            <a:endParaRPr lang="en-US" cap="none" dirty="0"/>
          </a:p>
          <a:p>
            <a:r>
              <a:rPr lang="en-US" cap="none" dirty="0"/>
              <a:t>Data </a:t>
            </a:r>
            <a:r>
              <a:rPr lang="en-US" cap="none" dirty="0" err="1"/>
              <a:t>diambil</a:t>
            </a:r>
            <a:r>
              <a:rPr lang="en-US" cap="none" dirty="0"/>
              <a:t> </a:t>
            </a:r>
            <a:r>
              <a:rPr lang="en-US" cap="none" dirty="0" err="1"/>
              <a:t>dengan</a:t>
            </a:r>
            <a:r>
              <a:rPr lang="en-US" cap="none" dirty="0"/>
              <a:t> 8 sample, </a:t>
            </a:r>
            <a:r>
              <a:rPr lang="en-US" cap="none" dirty="0" err="1"/>
              <a:t>dengan</a:t>
            </a:r>
            <a:r>
              <a:rPr lang="en-US" cap="none" dirty="0"/>
              <a:t> </a:t>
            </a:r>
            <a:r>
              <a:rPr lang="en-US" cap="none" dirty="0" err="1"/>
              <a:t>pemikiran</a:t>
            </a:r>
            <a:r>
              <a:rPr lang="en-US" cap="none" dirty="0"/>
              <a:t> </a:t>
            </a:r>
            <a:r>
              <a:rPr lang="en-US" cap="none" dirty="0" err="1"/>
              <a:t>bahwa</a:t>
            </a:r>
            <a:r>
              <a:rPr lang="en-US" cap="none" dirty="0"/>
              <a:t> yang </a:t>
            </a:r>
            <a:r>
              <a:rPr lang="en-US" cap="none" dirty="0" err="1"/>
              <a:t>mempengaruhi</a:t>
            </a:r>
            <a:r>
              <a:rPr lang="en-US" cap="none" dirty="0"/>
              <a:t> </a:t>
            </a:r>
            <a:r>
              <a:rPr lang="en-US" cap="none" dirty="0" err="1"/>
              <a:t>seseorang</a:t>
            </a:r>
            <a:r>
              <a:rPr lang="en-US" cap="none" dirty="0"/>
              <a:t> </a:t>
            </a:r>
            <a:r>
              <a:rPr lang="en-US" cap="none" dirty="0" err="1"/>
              <a:t>menderita</a:t>
            </a:r>
            <a:r>
              <a:rPr lang="en-US" cap="none" dirty="0"/>
              <a:t> </a:t>
            </a:r>
            <a:r>
              <a:rPr lang="en-US" cap="none" dirty="0" err="1"/>
              <a:t>hipertensi</a:t>
            </a:r>
            <a:r>
              <a:rPr lang="en-US" cap="none" dirty="0"/>
              <a:t> </a:t>
            </a:r>
            <a:r>
              <a:rPr lang="en-US" cap="none" dirty="0" err="1"/>
              <a:t>atau</a:t>
            </a:r>
            <a:r>
              <a:rPr lang="en-US" cap="none" dirty="0"/>
              <a:t> </a:t>
            </a:r>
            <a:r>
              <a:rPr lang="en-US" cap="none" dirty="0" err="1"/>
              <a:t>tidak</a:t>
            </a:r>
            <a:r>
              <a:rPr lang="en-US" cap="none" dirty="0"/>
              <a:t> </a:t>
            </a:r>
            <a:r>
              <a:rPr lang="en-US" cap="none" dirty="0" err="1"/>
              <a:t>adalah</a:t>
            </a:r>
            <a:r>
              <a:rPr lang="en-US" cap="none" dirty="0"/>
              <a:t> </a:t>
            </a:r>
            <a:r>
              <a:rPr lang="en-US" cap="none" dirty="0" err="1"/>
              <a:t>usia</a:t>
            </a:r>
            <a:r>
              <a:rPr lang="en-US" cap="none" dirty="0"/>
              <a:t>, </a:t>
            </a:r>
            <a:r>
              <a:rPr lang="en-US" cap="none" dirty="0" err="1"/>
              <a:t>berat</a:t>
            </a:r>
            <a:r>
              <a:rPr lang="en-US" cap="none" dirty="0"/>
              <a:t> </a:t>
            </a:r>
            <a:r>
              <a:rPr lang="en-US" cap="none" dirty="0" err="1"/>
              <a:t>badan</a:t>
            </a:r>
            <a:r>
              <a:rPr lang="en-US" cap="none" dirty="0"/>
              <a:t> </a:t>
            </a:r>
            <a:r>
              <a:rPr lang="en-US" cap="none" dirty="0" err="1"/>
              <a:t>dan</a:t>
            </a:r>
            <a:r>
              <a:rPr lang="en-US" cap="none" dirty="0"/>
              <a:t> </a:t>
            </a:r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kelamin</a:t>
            </a:r>
            <a:r>
              <a:rPr lang="en-US" cap="none" dirty="0"/>
              <a:t>   </a:t>
            </a:r>
          </a:p>
          <a:p>
            <a:endParaRPr lang="en-US" cap="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344-EF14-4806-9EA4-E21906635C41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71252" y="3332667"/>
            <a:ext cx="6916993" cy="3023419"/>
            <a:chOff x="2271252" y="3332667"/>
            <a:chExt cx="6916993" cy="3023419"/>
          </a:xfrm>
        </p:grpSpPr>
        <p:sp>
          <p:nvSpPr>
            <p:cNvPr id="8" name="Wave 7"/>
            <p:cNvSpPr/>
            <p:nvPr/>
          </p:nvSpPr>
          <p:spPr>
            <a:xfrm>
              <a:off x="2271252" y="3332667"/>
              <a:ext cx="6916993" cy="3023419"/>
            </a:xfrm>
            <a:prstGeom prst="wav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bject 2"/>
            <p:cNvSpPr txBox="1"/>
            <p:nvPr/>
          </p:nvSpPr>
          <p:spPr>
            <a:xfrm>
              <a:off x="3037914" y="3760271"/>
              <a:ext cx="5383667" cy="18062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 marR="38133">
                <a:lnSpc>
                  <a:spcPts val="2269"/>
                </a:lnSpc>
                <a:spcBef>
                  <a:spcPts val="113"/>
                </a:spcBef>
              </a:pPr>
              <a:r>
                <a:rPr sz="3006" baseline="3587" dirty="0">
                  <a:solidFill>
                    <a:schemeClr val="bg1"/>
                  </a:solidFill>
                  <a:latin typeface="Comic Sans MS"/>
                  <a:cs typeface="Comic Sans MS"/>
                </a:rPr>
                <a:t>Usia</a:t>
              </a:r>
              <a:r>
                <a:rPr sz="3006" spc="9" baseline="3587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3587" dirty="0">
                  <a:solidFill>
                    <a:schemeClr val="bg1"/>
                  </a:solidFill>
                  <a:latin typeface="Comic Sans MS"/>
                  <a:cs typeface="Comic Sans MS"/>
                </a:rPr>
                <a:t>mempunyai</a:t>
              </a:r>
              <a:r>
                <a:rPr sz="3006" spc="14" baseline="3587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3587" dirty="0">
                  <a:solidFill>
                    <a:schemeClr val="bg1"/>
                  </a:solidFill>
                  <a:latin typeface="Comic Sans MS"/>
                  <a:cs typeface="Comic Sans MS"/>
                </a:rPr>
                <a:t>instance:</a:t>
              </a:r>
              <a:endParaRPr sz="2004" dirty="0">
                <a:solidFill>
                  <a:schemeClr val="bg1"/>
                </a:solidFill>
                <a:latin typeface="Comic Sans MS"/>
                <a:cs typeface="Comic Sans MS"/>
              </a:endParaRPr>
            </a:p>
            <a:p>
              <a:pPr marL="928962" marR="38133">
                <a:lnSpc>
                  <a:spcPts val="2405"/>
                </a:lnSpc>
                <a:spcBef>
                  <a:spcPts val="6"/>
                </a:spcBef>
              </a:pP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muda</a:t>
              </a:r>
              <a:r>
                <a:rPr sz="3006" spc="-47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dan</a:t>
              </a:r>
              <a:r>
                <a:rPr sz="3006" spc="-32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tua</a:t>
              </a:r>
              <a:endParaRPr sz="2004" dirty="0">
                <a:solidFill>
                  <a:schemeClr val="bg1"/>
                </a:solidFill>
                <a:latin typeface="Comic Sans MS"/>
                <a:cs typeface="Comic Sans MS"/>
              </a:endParaRPr>
            </a:p>
            <a:p>
              <a:pPr marL="12724" marR="38133">
                <a:lnSpc>
                  <a:spcPts val="2405"/>
                </a:lnSpc>
              </a:pP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Berat</a:t>
              </a:r>
              <a:r>
                <a:rPr sz="3006" spc="-42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badan</a:t>
              </a:r>
              <a:r>
                <a:rPr sz="3006" spc="-44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mempunyai</a:t>
              </a:r>
              <a:r>
                <a:rPr sz="3006" spc="9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instance:</a:t>
              </a:r>
              <a:endParaRPr sz="2004" dirty="0">
                <a:solidFill>
                  <a:schemeClr val="bg1"/>
                </a:solidFill>
                <a:latin typeface="Comic Sans MS"/>
                <a:cs typeface="Comic Sans MS"/>
              </a:endParaRPr>
            </a:p>
            <a:p>
              <a:pPr marL="928962">
                <a:lnSpc>
                  <a:spcPts val="2405"/>
                </a:lnSpc>
              </a:pP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un</a:t>
              </a:r>
              <a:r>
                <a:rPr sz="3006" spc="4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de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rweight,</a:t>
              </a:r>
              <a:r>
                <a:rPr sz="3006" spc="-32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average </a:t>
              </a:r>
              <a:r>
                <a:rPr sz="3006" spc="9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d</a:t>
              </a:r>
              <a:r>
                <a:rPr sz="3006" spc="4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a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n</a:t>
              </a:r>
              <a:r>
                <a:rPr sz="3006" spc="-22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ov</a:t>
              </a:r>
              <a:r>
                <a:rPr sz="3006" spc="9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e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rweight</a:t>
              </a:r>
              <a:endParaRPr sz="2004" dirty="0">
                <a:solidFill>
                  <a:schemeClr val="bg1"/>
                </a:solidFill>
                <a:latin typeface="Comic Sans MS"/>
                <a:cs typeface="Comic Sans MS"/>
              </a:endParaRPr>
            </a:p>
            <a:p>
              <a:pPr marL="12724" marR="38133">
                <a:lnSpc>
                  <a:spcPts val="2405"/>
                </a:lnSpc>
              </a:pP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Jenis</a:t>
              </a:r>
              <a:r>
                <a:rPr sz="3006" spc="-45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kelamin</a:t>
              </a:r>
              <a:r>
                <a:rPr sz="3006" spc="4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mempunyai</a:t>
              </a:r>
              <a:r>
                <a:rPr sz="3006" spc="9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2391" dirty="0">
                  <a:solidFill>
                    <a:schemeClr val="bg1"/>
                  </a:solidFill>
                  <a:latin typeface="Comic Sans MS"/>
                  <a:cs typeface="Comic Sans MS"/>
                </a:rPr>
                <a:t>instance:</a:t>
              </a:r>
              <a:endParaRPr sz="2004" dirty="0">
                <a:solidFill>
                  <a:schemeClr val="bg1"/>
                </a:solidFill>
                <a:latin typeface="Comic Sans MS"/>
                <a:cs typeface="Comic Sans MS"/>
              </a:endParaRPr>
            </a:p>
            <a:p>
              <a:pPr marL="928962" marR="38133">
                <a:lnSpc>
                  <a:spcPts val="2339"/>
                </a:lnSpc>
              </a:pPr>
              <a:r>
                <a:rPr sz="3006" baseline="1195" dirty="0">
                  <a:solidFill>
                    <a:schemeClr val="bg1"/>
                  </a:solidFill>
                  <a:latin typeface="Comic Sans MS"/>
                  <a:cs typeface="Comic Sans MS"/>
                </a:rPr>
                <a:t>pria dan</a:t>
              </a:r>
              <a:r>
                <a:rPr sz="3006" spc="-32" baseline="1195" dirty="0">
                  <a:solidFill>
                    <a:schemeClr val="bg1"/>
                  </a:solidFill>
                  <a:latin typeface="Comic Sans MS"/>
                  <a:cs typeface="Comic Sans MS"/>
                </a:rPr>
                <a:t> </a:t>
              </a:r>
              <a:r>
                <a:rPr sz="3006" baseline="1195" dirty="0">
                  <a:solidFill>
                    <a:schemeClr val="bg1"/>
                  </a:solidFill>
                  <a:latin typeface="Comic Sans MS"/>
                  <a:cs typeface="Comic Sans MS"/>
                </a:rPr>
                <a:t>wanita</a:t>
              </a:r>
              <a:endParaRPr sz="2004" dirty="0">
                <a:solidFill>
                  <a:schemeClr val="bg1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2857" y="1850922"/>
            <a:ext cx="11350172" cy="435078"/>
          </a:xfrm>
        </p:spPr>
        <p:txBody>
          <a:bodyPr>
            <a:noAutofit/>
          </a:bodyPr>
          <a:lstStyle/>
          <a:p>
            <a:r>
              <a:rPr lang="en-US" sz="2400" cap="none" dirty="0"/>
              <a:t>Data sample yang </a:t>
            </a:r>
            <a:r>
              <a:rPr lang="en-US" sz="2400" cap="none" dirty="0" err="1"/>
              <a:t>dugunakan</a:t>
            </a:r>
            <a:r>
              <a:rPr lang="en-US" sz="2400" cap="none" dirty="0"/>
              <a:t>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menentukan</a:t>
            </a:r>
            <a:r>
              <a:rPr lang="en-US" sz="2400" cap="none" dirty="0"/>
              <a:t> </a:t>
            </a:r>
            <a:r>
              <a:rPr lang="en-US" sz="2400" cap="none" dirty="0" err="1"/>
              <a:t>hipertensi</a:t>
            </a:r>
            <a:r>
              <a:rPr lang="en-US" sz="2400" cap="none" dirty="0"/>
              <a:t> </a:t>
            </a:r>
            <a:r>
              <a:rPr lang="en-US" sz="2400" cap="none" dirty="0" err="1"/>
              <a:t>adalah</a:t>
            </a:r>
            <a:r>
              <a:rPr lang="en-US" sz="2400" cap="none" dirty="0"/>
              <a:t>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9945-D9BD-4239-90D2-CE45509DF586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6763" y="2692852"/>
            <a:ext cx="6885494" cy="3047549"/>
            <a:chOff x="2202729" y="1535478"/>
            <a:chExt cx="7212733" cy="3047549"/>
          </a:xfrm>
        </p:grpSpPr>
        <p:sp>
          <p:nvSpPr>
            <p:cNvPr id="8" name="object 93"/>
            <p:cNvSpPr/>
            <p:nvPr/>
          </p:nvSpPr>
          <p:spPr>
            <a:xfrm>
              <a:off x="2202730" y="1535479"/>
              <a:ext cx="1380251" cy="362622"/>
            </a:xfrm>
            <a:custGeom>
              <a:avLst/>
              <a:gdLst/>
              <a:ahLst/>
              <a:cxnLst/>
              <a:rect l="l" t="t" r="r" b="b"/>
              <a:pathLst>
                <a:path w="1377695" h="361950">
                  <a:moveTo>
                    <a:pt x="0" y="0"/>
                  </a:moveTo>
                  <a:lnTo>
                    <a:pt x="0" y="361950"/>
                  </a:lnTo>
                  <a:lnTo>
                    <a:pt x="1377695" y="361950"/>
                  </a:lnTo>
                  <a:lnTo>
                    <a:pt x="1377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" name="object 94"/>
            <p:cNvSpPr/>
            <p:nvPr/>
          </p:nvSpPr>
          <p:spPr>
            <a:xfrm>
              <a:off x="3582982" y="1535478"/>
              <a:ext cx="1380251" cy="362622"/>
            </a:xfrm>
            <a:custGeom>
              <a:avLst/>
              <a:gdLst/>
              <a:ahLst/>
              <a:cxnLst/>
              <a:rect l="l" t="t" r="r" b="b"/>
              <a:pathLst>
                <a:path w="1377695" h="361950">
                  <a:moveTo>
                    <a:pt x="0" y="0"/>
                  </a:moveTo>
                  <a:lnTo>
                    <a:pt x="0" y="361950"/>
                  </a:lnTo>
                  <a:lnTo>
                    <a:pt x="1377695" y="361950"/>
                  </a:lnTo>
                  <a:lnTo>
                    <a:pt x="1377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0" name="object 95"/>
            <p:cNvSpPr/>
            <p:nvPr/>
          </p:nvSpPr>
          <p:spPr>
            <a:xfrm>
              <a:off x="4963234" y="1535478"/>
              <a:ext cx="1690960" cy="362622"/>
            </a:xfrm>
            <a:custGeom>
              <a:avLst/>
              <a:gdLst/>
              <a:ahLst/>
              <a:cxnLst/>
              <a:rect l="l" t="t" r="r" b="b"/>
              <a:pathLst>
                <a:path w="1687829" h="361950">
                  <a:moveTo>
                    <a:pt x="0" y="0"/>
                  </a:moveTo>
                  <a:lnTo>
                    <a:pt x="0" y="361950"/>
                  </a:lnTo>
                  <a:lnTo>
                    <a:pt x="1687829" y="361950"/>
                  </a:lnTo>
                  <a:lnTo>
                    <a:pt x="1687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1" name="object 96"/>
            <p:cNvSpPr/>
            <p:nvPr/>
          </p:nvSpPr>
          <p:spPr>
            <a:xfrm>
              <a:off x="6654195" y="1535478"/>
              <a:ext cx="1380252" cy="362622"/>
            </a:xfrm>
            <a:custGeom>
              <a:avLst/>
              <a:gdLst/>
              <a:ahLst/>
              <a:cxnLst/>
              <a:rect l="l" t="t" r="r" b="b"/>
              <a:pathLst>
                <a:path w="1377696" h="361950">
                  <a:moveTo>
                    <a:pt x="0" y="0"/>
                  </a:moveTo>
                  <a:lnTo>
                    <a:pt x="0" y="361950"/>
                  </a:lnTo>
                  <a:lnTo>
                    <a:pt x="1377696" y="361950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2" name="object 97"/>
            <p:cNvSpPr/>
            <p:nvPr/>
          </p:nvSpPr>
          <p:spPr>
            <a:xfrm>
              <a:off x="8034447" y="1535478"/>
              <a:ext cx="1380252" cy="362622"/>
            </a:xfrm>
            <a:custGeom>
              <a:avLst/>
              <a:gdLst/>
              <a:ahLst/>
              <a:cxnLst/>
              <a:rect l="l" t="t" r="r" b="b"/>
              <a:pathLst>
                <a:path w="1377696" h="361950">
                  <a:moveTo>
                    <a:pt x="0" y="0"/>
                  </a:moveTo>
                  <a:lnTo>
                    <a:pt x="0" y="361950"/>
                  </a:lnTo>
                  <a:lnTo>
                    <a:pt x="1377696" y="361950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3" name="object 98"/>
            <p:cNvSpPr/>
            <p:nvPr/>
          </p:nvSpPr>
          <p:spPr>
            <a:xfrm>
              <a:off x="8034447" y="1898100"/>
              <a:ext cx="1380252" cy="335902"/>
            </a:xfrm>
            <a:custGeom>
              <a:avLst/>
              <a:gdLst/>
              <a:ahLst/>
              <a:cxnLst/>
              <a:rect l="l" t="t" r="r" b="b"/>
              <a:pathLst>
                <a:path w="1377696" h="335280">
                  <a:moveTo>
                    <a:pt x="0" y="0"/>
                  </a:moveTo>
                  <a:lnTo>
                    <a:pt x="0" y="335280"/>
                  </a:lnTo>
                  <a:lnTo>
                    <a:pt x="1377696" y="335280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4" name="object 99"/>
            <p:cNvSpPr/>
            <p:nvPr/>
          </p:nvSpPr>
          <p:spPr>
            <a:xfrm>
              <a:off x="8034447" y="2234003"/>
              <a:ext cx="1380252" cy="335902"/>
            </a:xfrm>
            <a:custGeom>
              <a:avLst/>
              <a:gdLst/>
              <a:ahLst/>
              <a:cxnLst/>
              <a:rect l="l" t="t" r="r" b="b"/>
              <a:pathLst>
                <a:path w="1377696" h="335280">
                  <a:moveTo>
                    <a:pt x="0" y="0"/>
                  </a:moveTo>
                  <a:lnTo>
                    <a:pt x="0" y="335280"/>
                  </a:lnTo>
                  <a:lnTo>
                    <a:pt x="1377696" y="335280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5" name="object 100"/>
            <p:cNvSpPr/>
            <p:nvPr/>
          </p:nvSpPr>
          <p:spPr>
            <a:xfrm>
              <a:off x="8034447" y="2569904"/>
              <a:ext cx="1380252" cy="335138"/>
            </a:xfrm>
            <a:custGeom>
              <a:avLst/>
              <a:gdLst/>
              <a:ahLst/>
              <a:cxnLst/>
              <a:rect l="l" t="t" r="r" b="b"/>
              <a:pathLst>
                <a:path w="1377696" h="334517">
                  <a:moveTo>
                    <a:pt x="0" y="0"/>
                  </a:moveTo>
                  <a:lnTo>
                    <a:pt x="0" y="334517"/>
                  </a:lnTo>
                  <a:lnTo>
                    <a:pt x="1377696" y="334517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6" name="object 101"/>
            <p:cNvSpPr/>
            <p:nvPr/>
          </p:nvSpPr>
          <p:spPr>
            <a:xfrm>
              <a:off x="8034447" y="2905043"/>
              <a:ext cx="1380252" cy="335901"/>
            </a:xfrm>
            <a:custGeom>
              <a:avLst/>
              <a:gdLst/>
              <a:ahLst/>
              <a:cxnLst/>
              <a:rect l="l" t="t" r="r" b="b"/>
              <a:pathLst>
                <a:path w="1377696" h="335279">
                  <a:moveTo>
                    <a:pt x="0" y="0"/>
                  </a:moveTo>
                  <a:lnTo>
                    <a:pt x="0" y="335279"/>
                  </a:lnTo>
                  <a:lnTo>
                    <a:pt x="1377696" y="335279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7" name="object 102"/>
            <p:cNvSpPr/>
            <p:nvPr/>
          </p:nvSpPr>
          <p:spPr>
            <a:xfrm>
              <a:off x="8034447" y="3240945"/>
              <a:ext cx="1380252" cy="335138"/>
            </a:xfrm>
            <a:custGeom>
              <a:avLst/>
              <a:gdLst/>
              <a:ahLst/>
              <a:cxnLst/>
              <a:rect l="l" t="t" r="r" b="b"/>
              <a:pathLst>
                <a:path w="1377696" h="334517">
                  <a:moveTo>
                    <a:pt x="0" y="0"/>
                  </a:moveTo>
                  <a:lnTo>
                    <a:pt x="0" y="334517"/>
                  </a:lnTo>
                  <a:lnTo>
                    <a:pt x="1377696" y="334517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8" name="object 103"/>
            <p:cNvSpPr/>
            <p:nvPr/>
          </p:nvSpPr>
          <p:spPr>
            <a:xfrm>
              <a:off x="8034447" y="3576084"/>
              <a:ext cx="1380252" cy="335901"/>
            </a:xfrm>
            <a:custGeom>
              <a:avLst/>
              <a:gdLst/>
              <a:ahLst/>
              <a:cxnLst/>
              <a:rect l="l" t="t" r="r" b="b"/>
              <a:pathLst>
                <a:path w="1377696" h="335279">
                  <a:moveTo>
                    <a:pt x="0" y="0"/>
                  </a:moveTo>
                  <a:lnTo>
                    <a:pt x="0" y="335279"/>
                  </a:lnTo>
                  <a:lnTo>
                    <a:pt x="1377696" y="335279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9" name="object 104"/>
            <p:cNvSpPr/>
            <p:nvPr/>
          </p:nvSpPr>
          <p:spPr>
            <a:xfrm>
              <a:off x="8034447" y="3911986"/>
              <a:ext cx="1380252" cy="335138"/>
            </a:xfrm>
            <a:custGeom>
              <a:avLst/>
              <a:gdLst/>
              <a:ahLst/>
              <a:cxnLst/>
              <a:rect l="l" t="t" r="r" b="b"/>
              <a:pathLst>
                <a:path w="1377696" h="334517">
                  <a:moveTo>
                    <a:pt x="0" y="0"/>
                  </a:moveTo>
                  <a:lnTo>
                    <a:pt x="0" y="334517"/>
                  </a:lnTo>
                  <a:lnTo>
                    <a:pt x="1377696" y="334517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0" name="object 105"/>
            <p:cNvSpPr/>
            <p:nvPr/>
          </p:nvSpPr>
          <p:spPr>
            <a:xfrm>
              <a:off x="8034447" y="4247125"/>
              <a:ext cx="1380252" cy="335901"/>
            </a:xfrm>
            <a:custGeom>
              <a:avLst/>
              <a:gdLst/>
              <a:ahLst/>
              <a:cxnLst/>
              <a:rect l="l" t="t" r="r" b="b"/>
              <a:pathLst>
                <a:path w="1377696" h="335279">
                  <a:moveTo>
                    <a:pt x="0" y="0"/>
                  </a:moveTo>
                  <a:lnTo>
                    <a:pt x="0" y="335279"/>
                  </a:lnTo>
                  <a:lnTo>
                    <a:pt x="1377696" y="335279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1" name="object 106"/>
            <p:cNvSpPr/>
            <p:nvPr/>
          </p:nvSpPr>
          <p:spPr>
            <a:xfrm>
              <a:off x="2202729" y="1536243"/>
              <a:ext cx="7212733" cy="0"/>
            </a:xfrm>
            <a:custGeom>
              <a:avLst/>
              <a:gdLst/>
              <a:ahLst/>
              <a:cxnLst/>
              <a:rect l="l" t="t" r="r" b="b"/>
              <a:pathLst>
                <a:path w="7199376">
                  <a:moveTo>
                    <a:pt x="0" y="0"/>
                  </a:moveTo>
                  <a:lnTo>
                    <a:pt x="71993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2" name="object 107"/>
            <p:cNvSpPr/>
            <p:nvPr/>
          </p:nvSpPr>
          <p:spPr>
            <a:xfrm>
              <a:off x="2202730" y="4583026"/>
              <a:ext cx="7212732" cy="0"/>
            </a:xfrm>
            <a:custGeom>
              <a:avLst/>
              <a:gdLst/>
              <a:ahLst/>
              <a:cxnLst/>
              <a:rect l="l" t="t" r="r" b="b"/>
              <a:pathLst>
                <a:path w="7199375">
                  <a:moveTo>
                    <a:pt x="0" y="0"/>
                  </a:moveTo>
                  <a:lnTo>
                    <a:pt x="71993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3" name="object 108"/>
            <p:cNvSpPr/>
            <p:nvPr/>
          </p:nvSpPr>
          <p:spPr>
            <a:xfrm>
              <a:off x="2202729" y="1536243"/>
              <a:ext cx="0" cy="3046783"/>
            </a:xfrm>
            <a:custGeom>
              <a:avLst/>
              <a:gdLst/>
              <a:ahLst/>
              <a:cxnLst/>
              <a:rect l="l" t="t" r="r" b="b"/>
              <a:pathLst>
                <a:path h="3041141">
                  <a:moveTo>
                    <a:pt x="0" y="0"/>
                  </a:moveTo>
                  <a:lnTo>
                    <a:pt x="0" y="30411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4" name="object 109"/>
            <p:cNvSpPr/>
            <p:nvPr/>
          </p:nvSpPr>
          <p:spPr>
            <a:xfrm>
              <a:off x="9415462" y="1536243"/>
              <a:ext cx="0" cy="3046783"/>
            </a:xfrm>
            <a:custGeom>
              <a:avLst/>
              <a:gdLst/>
              <a:ahLst/>
              <a:cxnLst/>
              <a:rect l="l" t="t" r="r" b="b"/>
              <a:pathLst>
                <a:path h="3041141">
                  <a:moveTo>
                    <a:pt x="0" y="0"/>
                  </a:moveTo>
                  <a:lnTo>
                    <a:pt x="0" y="30411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5" name="object 110"/>
            <p:cNvSpPr/>
            <p:nvPr/>
          </p:nvSpPr>
          <p:spPr>
            <a:xfrm>
              <a:off x="2202729" y="1898864"/>
              <a:ext cx="7212733" cy="0"/>
            </a:xfrm>
            <a:custGeom>
              <a:avLst/>
              <a:gdLst/>
              <a:ahLst/>
              <a:cxnLst/>
              <a:rect l="l" t="t" r="r" b="b"/>
              <a:pathLst>
                <a:path w="7199376">
                  <a:moveTo>
                    <a:pt x="0" y="0"/>
                  </a:moveTo>
                  <a:lnTo>
                    <a:pt x="71993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6" name="object 111"/>
            <p:cNvSpPr/>
            <p:nvPr/>
          </p:nvSpPr>
          <p:spPr>
            <a:xfrm>
              <a:off x="3582981" y="1536243"/>
              <a:ext cx="0" cy="3046783"/>
            </a:xfrm>
            <a:custGeom>
              <a:avLst/>
              <a:gdLst/>
              <a:ahLst/>
              <a:cxnLst/>
              <a:rect l="l" t="t" r="r" b="b"/>
              <a:pathLst>
                <a:path h="3041141">
                  <a:moveTo>
                    <a:pt x="0" y="0"/>
                  </a:moveTo>
                  <a:lnTo>
                    <a:pt x="0" y="30411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7" name="object 112"/>
            <p:cNvSpPr/>
            <p:nvPr/>
          </p:nvSpPr>
          <p:spPr>
            <a:xfrm>
              <a:off x="4963997" y="1536243"/>
              <a:ext cx="0" cy="3046784"/>
            </a:xfrm>
            <a:custGeom>
              <a:avLst/>
              <a:gdLst/>
              <a:ahLst/>
              <a:cxnLst/>
              <a:rect l="l" t="t" r="r" b="b"/>
              <a:pathLst>
                <a:path h="3041142">
                  <a:moveTo>
                    <a:pt x="0" y="0"/>
                  </a:moveTo>
                  <a:lnTo>
                    <a:pt x="0" y="30411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8" name="object 113"/>
            <p:cNvSpPr/>
            <p:nvPr/>
          </p:nvSpPr>
          <p:spPr>
            <a:xfrm>
              <a:off x="6654195" y="1536243"/>
              <a:ext cx="0" cy="3046783"/>
            </a:xfrm>
            <a:custGeom>
              <a:avLst/>
              <a:gdLst/>
              <a:ahLst/>
              <a:cxnLst/>
              <a:rect l="l" t="t" r="r" b="b"/>
              <a:pathLst>
                <a:path h="3041141">
                  <a:moveTo>
                    <a:pt x="0" y="0"/>
                  </a:moveTo>
                  <a:lnTo>
                    <a:pt x="0" y="30411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9" name="object 114"/>
            <p:cNvSpPr/>
            <p:nvPr/>
          </p:nvSpPr>
          <p:spPr>
            <a:xfrm>
              <a:off x="8035210" y="1536243"/>
              <a:ext cx="0" cy="3046783"/>
            </a:xfrm>
            <a:custGeom>
              <a:avLst/>
              <a:gdLst/>
              <a:ahLst/>
              <a:cxnLst/>
              <a:rect l="l" t="t" r="r" b="b"/>
              <a:pathLst>
                <a:path h="3041141">
                  <a:moveTo>
                    <a:pt x="0" y="0"/>
                  </a:moveTo>
                  <a:lnTo>
                    <a:pt x="0" y="30411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0" name="object 115"/>
            <p:cNvSpPr/>
            <p:nvPr/>
          </p:nvSpPr>
          <p:spPr>
            <a:xfrm>
              <a:off x="2202729" y="2234003"/>
              <a:ext cx="7212733" cy="0"/>
            </a:xfrm>
            <a:custGeom>
              <a:avLst/>
              <a:gdLst/>
              <a:ahLst/>
              <a:cxnLst/>
              <a:rect l="l" t="t" r="r" b="b"/>
              <a:pathLst>
                <a:path w="7199376">
                  <a:moveTo>
                    <a:pt x="0" y="0"/>
                  </a:moveTo>
                  <a:lnTo>
                    <a:pt x="71993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1" name="object 116"/>
            <p:cNvSpPr/>
            <p:nvPr/>
          </p:nvSpPr>
          <p:spPr>
            <a:xfrm>
              <a:off x="2202729" y="2569904"/>
              <a:ext cx="7212733" cy="0"/>
            </a:xfrm>
            <a:custGeom>
              <a:avLst/>
              <a:gdLst/>
              <a:ahLst/>
              <a:cxnLst/>
              <a:rect l="l" t="t" r="r" b="b"/>
              <a:pathLst>
                <a:path w="7199376">
                  <a:moveTo>
                    <a:pt x="0" y="0"/>
                  </a:moveTo>
                  <a:lnTo>
                    <a:pt x="71993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2" name="object 117"/>
            <p:cNvSpPr/>
            <p:nvPr/>
          </p:nvSpPr>
          <p:spPr>
            <a:xfrm>
              <a:off x="2202729" y="2905806"/>
              <a:ext cx="7212733" cy="0"/>
            </a:xfrm>
            <a:custGeom>
              <a:avLst/>
              <a:gdLst/>
              <a:ahLst/>
              <a:cxnLst/>
              <a:rect l="l" t="t" r="r" b="b"/>
              <a:pathLst>
                <a:path w="7199376">
                  <a:moveTo>
                    <a:pt x="0" y="0"/>
                  </a:moveTo>
                  <a:lnTo>
                    <a:pt x="71993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3" name="object 118"/>
            <p:cNvSpPr/>
            <p:nvPr/>
          </p:nvSpPr>
          <p:spPr>
            <a:xfrm>
              <a:off x="2202729" y="3240945"/>
              <a:ext cx="7212733" cy="0"/>
            </a:xfrm>
            <a:custGeom>
              <a:avLst/>
              <a:gdLst/>
              <a:ahLst/>
              <a:cxnLst/>
              <a:rect l="l" t="t" r="r" b="b"/>
              <a:pathLst>
                <a:path w="7199376">
                  <a:moveTo>
                    <a:pt x="0" y="0"/>
                  </a:moveTo>
                  <a:lnTo>
                    <a:pt x="71993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4" name="object 119"/>
            <p:cNvSpPr/>
            <p:nvPr/>
          </p:nvSpPr>
          <p:spPr>
            <a:xfrm>
              <a:off x="2202729" y="3576847"/>
              <a:ext cx="7212733" cy="0"/>
            </a:xfrm>
            <a:custGeom>
              <a:avLst/>
              <a:gdLst/>
              <a:ahLst/>
              <a:cxnLst/>
              <a:rect l="l" t="t" r="r" b="b"/>
              <a:pathLst>
                <a:path w="7199376">
                  <a:moveTo>
                    <a:pt x="0" y="0"/>
                  </a:moveTo>
                  <a:lnTo>
                    <a:pt x="71993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5" name="object 120"/>
            <p:cNvSpPr/>
            <p:nvPr/>
          </p:nvSpPr>
          <p:spPr>
            <a:xfrm>
              <a:off x="2202729" y="3911985"/>
              <a:ext cx="7212733" cy="0"/>
            </a:xfrm>
            <a:custGeom>
              <a:avLst/>
              <a:gdLst/>
              <a:ahLst/>
              <a:cxnLst/>
              <a:rect l="l" t="t" r="r" b="b"/>
              <a:pathLst>
                <a:path w="7199376">
                  <a:moveTo>
                    <a:pt x="0" y="0"/>
                  </a:moveTo>
                  <a:lnTo>
                    <a:pt x="71993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6" name="object 121"/>
            <p:cNvSpPr/>
            <p:nvPr/>
          </p:nvSpPr>
          <p:spPr>
            <a:xfrm>
              <a:off x="2202730" y="4247887"/>
              <a:ext cx="7212732" cy="0"/>
            </a:xfrm>
            <a:custGeom>
              <a:avLst/>
              <a:gdLst/>
              <a:ahLst/>
              <a:cxnLst/>
              <a:rect l="l" t="t" r="r" b="b"/>
              <a:pathLst>
                <a:path w="7199375">
                  <a:moveTo>
                    <a:pt x="0" y="0"/>
                  </a:moveTo>
                  <a:lnTo>
                    <a:pt x="71993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7" name="object 46"/>
            <p:cNvSpPr txBox="1"/>
            <p:nvPr/>
          </p:nvSpPr>
          <p:spPr>
            <a:xfrm>
              <a:off x="2202729" y="1536243"/>
              <a:ext cx="1380252" cy="36262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01"/>
                </a:lnSpc>
                <a:spcBef>
                  <a:spcPts val="17"/>
                </a:spcBef>
              </a:pPr>
              <a:endParaRPr sz="601" dirty="0"/>
            </a:p>
            <a:p>
              <a:pPr marL="413018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Nama</a:t>
              </a:r>
              <a:endParaRPr sz="1603" dirty="0">
                <a:latin typeface="Arial"/>
                <a:cs typeface="Arial"/>
              </a:endParaRPr>
            </a:p>
          </p:txBody>
        </p:sp>
        <p:sp>
          <p:nvSpPr>
            <p:cNvPr id="38" name="object 45"/>
            <p:cNvSpPr txBox="1"/>
            <p:nvPr/>
          </p:nvSpPr>
          <p:spPr>
            <a:xfrm>
              <a:off x="3582982" y="1536243"/>
              <a:ext cx="1381014" cy="36262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01"/>
                </a:lnSpc>
                <a:spcBef>
                  <a:spcPts val="17"/>
                </a:spcBef>
              </a:pPr>
              <a:endParaRPr sz="601" dirty="0"/>
            </a:p>
            <a:p>
              <a:pPr marL="447609" marR="447420" algn="ctr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Usia</a:t>
              </a:r>
              <a:endParaRPr sz="1603" dirty="0">
                <a:latin typeface="Arial"/>
                <a:cs typeface="Arial"/>
              </a:endParaRPr>
            </a:p>
          </p:txBody>
        </p:sp>
        <p:sp>
          <p:nvSpPr>
            <p:cNvPr id="39" name="object 44"/>
            <p:cNvSpPr txBox="1"/>
            <p:nvPr/>
          </p:nvSpPr>
          <p:spPr>
            <a:xfrm>
              <a:off x="4963997" y="1536243"/>
              <a:ext cx="1690197" cy="36262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01"/>
                </a:lnSpc>
                <a:spcBef>
                  <a:spcPts val="17"/>
                </a:spcBef>
              </a:pPr>
              <a:endParaRPr sz="601" dirty="0"/>
            </a:p>
            <a:p>
              <a:pPr marL="556782" marR="557061" algn="ctr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Berat</a:t>
              </a:r>
              <a:endParaRPr sz="1603" dirty="0">
                <a:latin typeface="Arial"/>
                <a:cs typeface="Arial"/>
              </a:endParaRPr>
            </a:p>
          </p:txBody>
        </p:sp>
        <p:sp>
          <p:nvSpPr>
            <p:cNvPr id="40" name="object 43"/>
            <p:cNvSpPr txBox="1"/>
            <p:nvPr/>
          </p:nvSpPr>
          <p:spPr>
            <a:xfrm>
              <a:off x="6654195" y="1536243"/>
              <a:ext cx="1381014" cy="36262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01"/>
                </a:lnSpc>
                <a:spcBef>
                  <a:spcPts val="17"/>
                </a:spcBef>
              </a:pPr>
              <a:endParaRPr sz="601" dirty="0"/>
            </a:p>
            <a:p>
              <a:pPr marL="293920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Kelamin</a:t>
              </a:r>
              <a:endParaRPr sz="1603" dirty="0">
                <a:latin typeface="Arial"/>
                <a:cs typeface="Arial"/>
              </a:endParaRPr>
            </a:p>
          </p:txBody>
        </p:sp>
        <p:sp>
          <p:nvSpPr>
            <p:cNvPr id="41" name="object 42"/>
            <p:cNvSpPr txBox="1"/>
            <p:nvPr/>
          </p:nvSpPr>
          <p:spPr>
            <a:xfrm>
              <a:off x="8035210" y="1536243"/>
              <a:ext cx="1380252" cy="36262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01"/>
                </a:lnSpc>
                <a:spcBef>
                  <a:spcPts val="17"/>
                </a:spcBef>
              </a:pPr>
              <a:endParaRPr sz="601" dirty="0"/>
            </a:p>
            <a:p>
              <a:pPr marL="191618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Hipertensi</a:t>
              </a:r>
              <a:endParaRPr sz="1603" dirty="0">
                <a:latin typeface="Arial"/>
                <a:cs typeface="Arial"/>
              </a:endParaRPr>
            </a:p>
          </p:txBody>
        </p:sp>
        <p:sp>
          <p:nvSpPr>
            <p:cNvPr id="42" name="object 41"/>
            <p:cNvSpPr txBox="1"/>
            <p:nvPr/>
          </p:nvSpPr>
          <p:spPr>
            <a:xfrm>
              <a:off x="2202729" y="1898864"/>
              <a:ext cx="1380252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95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Ali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43" name="object 40"/>
            <p:cNvSpPr txBox="1"/>
            <p:nvPr/>
          </p:nvSpPr>
          <p:spPr>
            <a:xfrm>
              <a:off x="3582982" y="1898864"/>
              <a:ext cx="1381014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694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44" name="object 39"/>
            <p:cNvSpPr txBox="1"/>
            <p:nvPr/>
          </p:nvSpPr>
          <p:spPr>
            <a:xfrm>
              <a:off x="4963997" y="1898864"/>
              <a:ext cx="1690197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759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45" name="object 38"/>
            <p:cNvSpPr txBox="1"/>
            <p:nvPr/>
          </p:nvSpPr>
          <p:spPr>
            <a:xfrm>
              <a:off x="6654195" y="1898864"/>
              <a:ext cx="1381014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732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46" name="object 37"/>
            <p:cNvSpPr txBox="1"/>
            <p:nvPr/>
          </p:nvSpPr>
          <p:spPr>
            <a:xfrm>
              <a:off x="8035210" y="1898864"/>
              <a:ext cx="1380252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47" name="object 36"/>
            <p:cNvSpPr txBox="1"/>
            <p:nvPr/>
          </p:nvSpPr>
          <p:spPr>
            <a:xfrm>
              <a:off x="2202729" y="2234004"/>
              <a:ext cx="1380252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469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Edi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48" name="object 35"/>
            <p:cNvSpPr txBox="1"/>
            <p:nvPr/>
          </p:nvSpPr>
          <p:spPr>
            <a:xfrm>
              <a:off x="3582982" y="2234004"/>
              <a:ext cx="1381014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972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49" name="object 34"/>
            <p:cNvSpPr txBox="1"/>
            <p:nvPr/>
          </p:nvSpPr>
          <p:spPr>
            <a:xfrm>
              <a:off x="4963997" y="2234004"/>
              <a:ext cx="169019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955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50" name="object 33"/>
            <p:cNvSpPr txBox="1"/>
            <p:nvPr/>
          </p:nvSpPr>
          <p:spPr>
            <a:xfrm>
              <a:off x="6654195" y="2234004"/>
              <a:ext cx="1381014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582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51" name="object 32"/>
            <p:cNvSpPr txBox="1"/>
            <p:nvPr/>
          </p:nvSpPr>
          <p:spPr>
            <a:xfrm>
              <a:off x="8035210" y="2234004"/>
              <a:ext cx="1380252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52" name="object 31"/>
            <p:cNvSpPr txBox="1"/>
            <p:nvPr/>
          </p:nvSpPr>
          <p:spPr>
            <a:xfrm>
              <a:off x="2202729" y="2569906"/>
              <a:ext cx="1380252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469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Annie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53" name="object 30"/>
            <p:cNvSpPr txBox="1"/>
            <p:nvPr/>
          </p:nvSpPr>
          <p:spPr>
            <a:xfrm>
              <a:off x="3582982" y="2569906"/>
              <a:ext cx="1381014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8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54" name="object 29"/>
            <p:cNvSpPr txBox="1"/>
            <p:nvPr/>
          </p:nvSpPr>
          <p:spPr>
            <a:xfrm>
              <a:off x="4963997" y="2569906"/>
              <a:ext cx="169019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016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55" name="object 28"/>
            <p:cNvSpPr txBox="1"/>
            <p:nvPr/>
          </p:nvSpPr>
          <p:spPr>
            <a:xfrm>
              <a:off x="6654195" y="2569906"/>
              <a:ext cx="1381014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2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wanita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56" name="object 27"/>
            <p:cNvSpPr txBox="1"/>
            <p:nvPr/>
          </p:nvSpPr>
          <p:spPr>
            <a:xfrm>
              <a:off x="8035210" y="2569906"/>
              <a:ext cx="1380252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57" name="object 26"/>
            <p:cNvSpPr txBox="1"/>
            <p:nvPr/>
          </p:nvSpPr>
          <p:spPr>
            <a:xfrm>
              <a:off x="2202729" y="2905807"/>
              <a:ext cx="1380252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469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Budiman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58" name="object 25"/>
            <p:cNvSpPr txBox="1"/>
            <p:nvPr/>
          </p:nvSpPr>
          <p:spPr>
            <a:xfrm>
              <a:off x="3582982" y="2905807"/>
              <a:ext cx="1381014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074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59" name="object 24"/>
            <p:cNvSpPr txBox="1"/>
            <p:nvPr/>
          </p:nvSpPr>
          <p:spPr>
            <a:xfrm>
              <a:off x="4963997" y="2905807"/>
              <a:ext cx="1690197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119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0" name="object 23"/>
            <p:cNvSpPr txBox="1"/>
            <p:nvPr/>
          </p:nvSpPr>
          <p:spPr>
            <a:xfrm>
              <a:off x="6654195" y="2905807"/>
              <a:ext cx="1381014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295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1" name="object 22"/>
            <p:cNvSpPr txBox="1"/>
            <p:nvPr/>
          </p:nvSpPr>
          <p:spPr>
            <a:xfrm>
              <a:off x="8035210" y="2905807"/>
              <a:ext cx="1380252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2" name="object 21"/>
            <p:cNvSpPr txBox="1"/>
            <p:nvPr/>
          </p:nvSpPr>
          <p:spPr>
            <a:xfrm>
              <a:off x="2202729" y="3240946"/>
              <a:ext cx="1380252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469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Herman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3" name="object 20"/>
            <p:cNvSpPr txBox="1"/>
            <p:nvPr/>
          </p:nvSpPr>
          <p:spPr>
            <a:xfrm>
              <a:off x="3582982" y="3240946"/>
              <a:ext cx="1381014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79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4" name="object 19"/>
            <p:cNvSpPr txBox="1"/>
            <p:nvPr/>
          </p:nvSpPr>
          <p:spPr>
            <a:xfrm>
              <a:off x="4963997" y="3240946"/>
              <a:ext cx="169019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895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o</a:t>
              </a:r>
              <a:r>
                <a:rPr sz="1603" dirty="0">
                  <a:latin typeface="Arial"/>
                  <a:cs typeface="Arial"/>
                </a:rPr>
                <a:t>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5" name="object 18"/>
            <p:cNvSpPr txBox="1"/>
            <p:nvPr/>
          </p:nvSpPr>
          <p:spPr>
            <a:xfrm>
              <a:off x="6654195" y="3240946"/>
              <a:ext cx="1381014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72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6" name="object 17"/>
            <p:cNvSpPr txBox="1"/>
            <p:nvPr/>
          </p:nvSpPr>
          <p:spPr>
            <a:xfrm>
              <a:off x="8035210" y="3240946"/>
              <a:ext cx="1380252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7" name="object 16"/>
            <p:cNvSpPr txBox="1"/>
            <p:nvPr/>
          </p:nvSpPr>
          <p:spPr>
            <a:xfrm>
              <a:off x="2202729" y="3576848"/>
              <a:ext cx="1380252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469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Didi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8" name="object 15"/>
            <p:cNvSpPr txBox="1"/>
            <p:nvPr/>
          </p:nvSpPr>
          <p:spPr>
            <a:xfrm>
              <a:off x="3582982" y="3576848"/>
              <a:ext cx="1381014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176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9" name="object 14"/>
            <p:cNvSpPr txBox="1"/>
            <p:nvPr/>
          </p:nvSpPr>
          <p:spPr>
            <a:xfrm>
              <a:off x="4963997" y="3576848"/>
              <a:ext cx="169019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996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0" name="object 13"/>
            <p:cNvSpPr txBox="1"/>
            <p:nvPr/>
          </p:nvSpPr>
          <p:spPr>
            <a:xfrm>
              <a:off x="6654195" y="3576848"/>
              <a:ext cx="1381014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7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1" name="object 12"/>
            <p:cNvSpPr txBox="1"/>
            <p:nvPr/>
          </p:nvSpPr>
          <p:spPr>
            <a:xfrm>
              <a:off x="8035210" y="3576848"/>
              <a:ext cx="1380252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2" name="object 11"/>
            <p:cNvSpPr txBox="1"/>
            <p:nvPr/>
          </p:nvSpPr>
          <p:spPr>
            <a:xfrm>
              <a:off x="2202729" y="3911985"/>
              <a:ext cx="1380252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469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Rina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3" name="object 10"/>
            <p:cNvSpPr txBox="1"/>
            <p:nvPr/>
          </p:nvSpPr>
          <p:spPr>
            <a:xfrm>
              <a:off x="3582982" y="3911985"/>
              <a:ext cx="1381014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768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4" name="object 9"/>
            <p:cNvSpPr txBox="1"/>
            <p:nvPr/>
          </p:nvSpPr>
          <p:spPr>
            <a:xfrm>
              <a:off x="4963997" y="3911985"/>
              <a:ext cx="169019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507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5" name="object 8"/>
            <p:cNvSpPr txBox="1"/>
            <p:nvPr/>
          </p:nvSpPr>
          <p:spPr>
            <a:xfrm>
              <a:off x="6654195" y="3911985"/>
              <a:ext cx="1381014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684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wanita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6" name="object 7"/>
            <p:cNvSpPr txBox="1"/>
            <p:nvPr/>
          </p:nvSpPr>
          <p:spPr>
            <a:xfrm>
              <a:off x="8035210" y="3911985"/>
              <a:ext cx="1380252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10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7" name="object 6"/>
            <p:cNvSpPr txBox="1"/>
            <p:nvPr/>
          </p:nvSpPr>
          <p:spPr>
            <a:xfrm>
              <a:off x="2202729" y="4247889"/>
              <a:ext cx="1380252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469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Gatot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8" name="object 5"/>
            <p:cNvSpPr txBox="1"/>
            <p:nvPr/>
          </p:nvSpPr>
          <p:spPr>
            <a:xfrm>
              <a:off x="3582982" y="4247889"/>
              <a:ext cx="1381014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749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9" name="object 4"/>
            <p:cNvSpPr txBox="1"/>
            <p:nvPr/>
          </p:nvSpPr>
          <p:spPr>
            <a:xfrm>
              <a:off x="4963997" y="4247889"/>
              <a:ext cx="169019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895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0" name="object 3"/>
            <p:cNvSpPr txBox="1"/>
            <p:nvPr/>
          </p:nvSpPr>
          <p:spPr>
            <a:xfrm>
              <a:off x="6654195" y="4247889"/>
              <a:ext cx="1381014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746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1" name="object 2"/>
            <p:cNvSpPr txBox="1"/>
            <p:nvPr/>
          </p:nvSpPr>
          <p:spPr>
            <a:xfrm>
              <a:off x="8035210" y="4247889"/>
              <a:ext cx="1380252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7585180" y="2893662"/>
            <a:ext cx="3741582" cy="17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24" marR="45807">
              <a:lnSpc>
                <a:spcPts val="3251"/>
              </a:lnSpc>
              <a:spcBef>
                <a:spcPts val="132"/>
              </a:spcBef>
            </a:pPr>
            <a:r>
              <a:rPr lang="en-US" sz="2000" dirty="0" err="1">
                <a:latin typeface="Comic Sans MS"/>
                <a:cs typeface="Comic Sans MS"/>
              </a:rPr>
              <a:t>Langkah</a:t>
            </a:r>
            <a:r>
              <a:rPr lang="en-US" sz="2000" dirty="0">
                <a:latin typeface="Comic Sans MS"/>
                <a:cs typeface="Comic Sans MS"/>
              </a:rPr>
              <a:t> </a:t>
            </a:r>
            <a:r>
              <a:rPr lang="en-US" sz="2000" dirty="0" err="1">
                <a:latin typeface="Comic Sans MS"/>
                <a:cs typeface="Comic Sans MS"/>
              </a:rPr>
              <a:t>mengubah</a:t>
            </a:r>
            <a:r>
              <a:rPr lang="en-US" sz="2000" dirty="0">
                <a:latin typeface="Comic Sans MS"/>
                <a:cs typeface="Comic Sans MS"/>
              </a:rPr>
              <a:t> data </a:t>
            </a:r>
            <a:r>
              <a:rPr lang="en-US" sz="2000" dirty="0" err="1">
                <a:latin typeface="Comic Sans MS"/>
                <a:cs typeface="Comic Sans MS"/>
              </a:rPr>
              <a:t>menjadi</a:t>
            </a:r>
            <a:r>
              <a:rPr lang="en-US" sz="2000" dirty="0">
                <a:latin typeface="Comic Sans MS"/>
                <a:cs typeface="Comic Sans MS"/>
              </a:rPr>
              <a:t> Tree:</a:t>
            </a:r>
          </a:p>
          <a:p>
            <a:pPr marL="355624" marR="45807" indent="-342900">
              <a:lnSpc>
                <a:spcPts val="3251"/>
              </a:lnSpc>
              <a:spcBef>
                <a:spcPts val="132"/>
              </a:spcBef>
              <a:buFont typeface="+mj-lt"/>
              <a:buAutoNum type="arabicPeriod"/>
            </a:pPr>
            <a:r>
              <a:rPr lang="en-US" sz="2000" dirty="0" err="1">
                <a:latin typeface="Comic Sans MS"/>
                <a:cs typeface="Comic Sans MS"/>
              </a:rPr>
              <a:t>Menentukan</a:t>
            </a:r>
            <a:r>
              <a:rPr lang="en-US" sz="2000" dirty="0">
                <a:latin typeface="Comic Sans MS"/>
                <a:cs typeface="Comic Sans MS"/>
              </a:rPr>
              <a:t> node </a:t>
            </a:r>
            <a:r>
              <a:rPr lang="en-US" sz="2000" dirty="0" err="1">
                <a:latin typeface="Comic Sans MS"/>
                <a:cs typeface="Comic Sans MS"/>
              </a:rPr>
              <a:t>terpilih</a:t>
            </a:r>
            <a:r>
              <a:rPr lang="en-US" sz="2000" dirty="0">
                <a:latin typeface="Comic Sans MS"/>
                <a:cs typeface="Comic Sans MS"/>
              </a:rPr>
              <a:t> </a:t>
            </a:r>
          </a:p>
          <a:p>
            <a:pPr marL="355624" marR="45807" indent="-342900">
              <a:lnSpc>
                <a:spcPts val="3251"/>
              </a:lnSpc>
              <a:spcBef>
                <a:spcPts val="132"/>
              </a:spcBef>
              <a:buFont typeface="+mj-lt"/>
              <a:buAutoNum type="arabicPeriod"/>
            </a:pPr>
            <a:r>
              <a:rPr lang="en-US" sz="2000" dirty="0" err="1">
                <a:latin typeface="Comic Sans MS"/>
                <a:cs typeface="Comic Sans MS"/>
              </a:rPr>
              <a:t>M</a:t>
            </a:r>
            <a:r>
              <a:rPr lang="en-US" sz="2000" spc="4" dirty="0" err="1">
                <a:latin typeface="Comic Sans MS"/>
                <a:cs typeface="Comic Sans MS"/>
              </a:rPr>
              <a:t>eny</a:t>
            </a:r>
            <a:r>
              <a:rPr lang="en-US" sz="2000" dirty="0" err="1">
                <a:latin typeface="Comic Sans MS"/>
                <a:cs typeface="Comic Sans MS"/>
              </a:rPr>
              <a:t>usun</a:t>
            </a:r>
            <a:r>
              <a:rPr lang="en-US" sz="2000" dirty="0">
                <a:latin typeface="Comic Sans MS"/>
                <a:cs typeface="Comic Sans MS"/>
              </a:rPr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1218643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node </a:t>
            </a:r>
            <a:r>
              <a:rPr lang="en-US" dirty="0" err="1"/>
              <a:t>terpilih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55665" marR="643492" indent="-342900" algn="just">
              <a:lnSpc>
                <a:spcPts val="4467"/>
              </a:lnSpc>
              <a:spcBef>
                <a:spcPts val="2290"/>
              </a:spcBef>
            </a:pPr>
            <a:r>
              <a:rPr lang="en-US" sz="2400" cap="none" dirty="0" err="1">
                <a:latin typeface="Comic Sans MS"/>
                <a:cs typeface="Comic Sans MS"/>
              </a:rPr>
              <a:t>Untuk</a:t>
            </a:r>
            <a:r>
              <a:rPr lang="en-US" sz="2400" cap="none" spc="-89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menentukan</a:t>
            </a:r>
            <a:r>
              <a:rPr lang="en-US" sz="2400" cap="none" dirty="0">
                <a:latin typeface="Comic Sans MS"/>
                <a:cs typeface="Comic Sans MS"/>
              </a:rPr>
              <a:t> node </a:t>
            </a:r>
            <a:r>
              <a:rPr lang="en-US" sz="2400" cap="none" dirty="0" err="1">
                <a:latin typeface="Comic Sans MS"/>
                <a:cs typeface="Comic Sans MS"/>
              </a:rPr>
              <a:t>terpilih</a:t>
            </a:r>
            <a:r>
              <a:rPr lang="en-US" sz="2400" cap="none" dirty="0">
                <a:latin typeface="Comic Sans MS"/>
                <a:cs typeface="Comic Sans MS"/>
              </a:rPr>
              <a:t>, </a:t>
            </a:r>
            <a:r>
              <a:rPr lang="en-US" sz="2400" cap="none" spc="4" dirty="0" err="1">
                <a:latin typeface="Comic Sans MS"/>
                <a:cs typeface="Comic Sans MS"/>
              </a:rPr>
              <a:t>gunaka</a:t>
            </a:r>
            <a:r>
              <a:rPr lang="en-US" sz="2400" cap="none" dirty="0" err="1">
                <a:latin typeface="Comic Sans MS"/>
                <a:cs typeface="Comic Sans MS"/>
              </a:rPr>
              <a:t>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spc="4" dirty="0" err="1">
                <a:latin typeface="Comic Sans MS"/>
                <a:cs typeface="Comic Sans MS"/>
              </a:rPr>
              <a:t>nila</a:t>
            </a:r>
            <a:r>
              <a:rPr lang="en-US" sz="2400" cap="none" dirty="0" err="1">
                <a:latin typeface="Comic Sans MS"/>
                <a:cs typeface="Comic Sans MS"/>
              </a:rPr>
              <a:t>i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spc="4" dirty="0">
                <a:latin typeface="Comic Sans MS"/>
                <a:cs typeface="Comic Sans MS"/>
              </a:rPr>
              <a:t>entrop</a:t>
            </a:r>
            <a:r>
              <a:rPr lang="en-US" sz="2400" cap="none" dirty="0">
                <a:latin typeface="Comic Sans MS"/>
                <a:cs typeface="Comic Sans MS"/>
              </a:rPr>
              <a:t>y </a:t>
            </a:r>
            <a:r>
              <a:rPr lang="en-US" sz="2400" cap="none" spc="4" dirty="0" err="1">
                <a:latin typeface="Comic Sans MS"/>
                <a:cs typeface="Comic Sans MS"/>
              </a:rPr>
              <a:t>dar</a:t>
            </a:r>
            <a:r>
              <a:rPr lang="en-US" sz="2400" cap="none" dirty="0" err="1">
                <a:latin typeface="Comic Sans MS"/>
                <a:cs typeface="Comic Sans MS"/>
              </a:rPr>
              <a:t>i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spc="4" dirty="0" err="1">
                <a:latin typeface="Comic Sans MS"/>
                <a:cs typeface="Comic Sans MS"/>
              </a:rPr>
              <a:t>setiap</a:t>
            </a:r>
            <a:r>
              <a:rPr lang="en-US" sz="2400" cap="none" spc="4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kriteria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dengan</a:t>
            </a:r>
            <a:r>
              <a:rPr lang="en-US" sz="2400" cap="none" dirty="0">
                <a:latin typeface="Comic Sans MS"/>
                <a:cs typeface="Comic Sans MS"/>
              </a:rPr>
              <a:t> data sample yang </a:t>
            </a:r>
            <a:r>
              <a:rPr lang="en-US" sz="2400" cap="none" dirty="0" err="1">
                <a:latin typeface="Comic Sans MS"/>
                <a:cs typeface="Comic Sans MS"/>
              </a:rPr>
              <a:t>ditentukan</a:t>
            </a:r>
            <a:r>
              <a:rPr lang="en-US" sz="2400" cap="none" dirty="0">
                <a:latin typeface="Comic Sans MS"/>
                <a:cs typeface="Comic Sans MS"/>
              </a:rPr>
              <a:t>.</a:t>
            </a:r>
          </a:p>
          <a:p>
            <a:pPr marL="355665" marR="643492" indent="-342900" algn="just">
              <a:lnSpc>
                <a:spcPts val="4467"/>
              </a:lnSpc>
              <a:spcBef>
                <a:spcPts val="2290"/>
              </a:spcBef>
            </a:pPr>
            <a:r>
              <a:rPr lang="en-US" sz="2400" cap="none" dirty="0">
                <a:latin typeface="Comic Sans MS"/>
                <a:cs typeface="Comic Sans MS"/>
              </a:rPr>
              <a:t>Node </a:t>
            </a:r>
            <a:r>
              <a:rPr lang="en-US" sz="2400" cap="none" dirty="0" err="1">
                <a:latin typeface="Comic Sans MS"/>
                <a:cs typeface="Comic Sans MS"/>
              </a:rPr>
              <a:t>terpilih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adalah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kriteria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dengan</a:t>
            </a:r>
            <a:r>
              <a:rPr lang="en-US" sz="2400" cap="none" dirty="0">
                <a:latin typeface="Comic Sans MS"/>
                <a:cs typeface="Comic Sans MS"/>
              </a:rPr>
              <a:t> entropy yang paling </a:t>
            </a:r>
            <a:r>
              <a:rPr lang="en-US" sz="2400" cap="none" dirty="0" err="1">
                <a:latin typeface="Comic Sans MS"/>
                <a:cs typeface="Comic Sans MS"/>
              </a:rPr>
              <a:t>kecil</a:t>
            </a:r>
            <a:endParaRPr lang="en-US" sz="2400" cap="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CFF4-21EA-4AB1-A87B-9AE7FDEE1D67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0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DECISION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179C-DE6D-4F5F-9E3D-7980CC66828B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80428" y="3618057"/>
            <a:ext cx="6616088" cy="1320348"/>
            <a:chOff x="2584436" y="3352403"/>
            <a:chExt cx="6603517" cy="1202377"/>
          </a:xfrm>
        </p:grpSpPr>
        <p:sp>
          <p:nvSpPr>
            <p:cNvPr id="22" name="object 15"/>
            <p:cNvSpPr/>
            <p:nvPr/>
          </p:nvSpPr>
          <p:spPr>
            <a:xfrm>
              <a:off x="2584436" y="3540204"/>
              <a:ext cx="1249708" cy="651955"/>
            </a:xfrm>
            <a:custGeom>
              <a:avLst/>
              <a:gdLst/>
              <a:ahLst/>
              <a:cxnLst/>
              <a:rect l="l" t="t" r="r" b="b"/>
              <a:pathLst>
                <a:path w="1247394" h="650748">
                  <a:moveTo>
                    <a:pt x="0" y="0"/>
                  </a:moveTo>
                  <a:lnTo>
                    <a:pt x="0" y="650748"/>
                  </a:lnTo>
                  <a:lnTo>
                    <a:pt x="1247394" y="650748"/>
                  </a:lnTo>
                  <a:lnTo>
                    <a:pt x="124739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B1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3" name="object 14"/>
            <p:cNvSpPr/>
            <p:nvPr/>
          </p:nvSpPr>
          <p:spPr>
            <a:xfrm>
              <a:off x="4951019" y="3352403"/>
              <a:ext cx="1984876" cy="1202377"/>
            </a:xfrm>
            <a:custGeom>
              <a:avLst/>
              <a:gdLst/>
              <a:ahLst/>
              <a:cxnLst/>
              <a:rect l="l" t="t" r="r" b="b"/>
              <a:pathLst>
                <a:path w="1981200" h="1200150">
                  <a:moveTo>
                    <a:pt x="0" y="0"/>
                  </a:moveTo>
                  <a:lnTo>
                    <a:pt x="0" y="1200150"/>
                  </a:lnTo>
                  <a:lnTo>
                    <a:pt x="1981200" y="1200150"/>
                  </a:lnTo>
                  <a:lnTo>
                    <a:pt x="19812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B1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4" name="object 13"/>
            <p:cNvSpPr/>
            <p:nvPr/>
          </p:nvSpPr>
          <p:spPr>
            <a:xfrm>
              <a:off x="8081003" y="3540203"/>
              <a:ext cx="1106950" cy="651955"/>
            </a:xfrm>
            <a:custGeom>
              <a:avLst/>
              <a:gdLst/>
              <a:ahLst/>
              <a:cxnLst/>
              <a:rect l="l" t="t" r="r" b="b"/>
              <a:pathLst>
                <a:path w="1104900" h="650748">
                  <a:moveTo>
                    <a:pt x="0" y="0"/>
                  </a:moveTo>
                  <a:lnTo>
                    <a:pt x="0" y="650748"/>
                  </a:lnTo>
                  <a:lnTo>
                    <a:pt x="1104900" y="650748"/>
                  </a:lnTo>
                  <a:lnTo>
                    <a:pt x="11049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B1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5" name="object 11"/>
            <p:cNvSpPr/>
            <p:nvPr/>
          </p:nvSpPr>
          <p:spPr>
            <a:xfrm>
              <a:off x="3881470" y="3504323"/>
              <a:ext cx="993964" cy="764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6" name="object 12"/>
            <p:cNvSpPr/>
            <p:nvPr/>
          </p:nvSpPr>
          <p:spPr>
            <a:xfrm>
              <a:off x="3882239" y="3505087"/>
              <a:ext cx="992438" cy="763414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742950" y="0"/>
                  </a:moveTo>
                  <a:lnTo>
                    <a:pt x="742950" y="190500"/>
                  </a:lnTo>
                  <a:lnTo>
                    <a:pt x="0" y="190500"/>
                  </a:lnTo>
                  <a:lnTo>
                    <a:pt x="0" y="571500"/>
                  </a:lnTo>
                  <a:lnTo>
                    <a:pt x="742950" y="571500"/>
                  </a:lnTo>
                  <a:lnTo>
                    <a:pt x="742950" y="762000"/>
                  </a:lnTo>
                  <a:lnTo>
                    <a:pt x="990600" y="381000"/>
                  </a:lnTo>
                  <a:lnTo>
                    <a:pt x="742950" y="0"/>
                  </a:lnTo>
                  <a:close/>
                </a:path>
              </a:pathLst>
            </a:custGeom>
            <a:ln w="9525">
              <a:solidFill>
                <a:srgbClr val="75E5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7" name="object 9"/>
            <p:cNvSpPr/>
            <p:nvPr/>
          </p:nvSpPr>
          <p:spPr>
            <a:xfrm>
              <a:off x="7011467" y="3504323"/>
              <a:ext cx="993964" cy="764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8" name="object 10"/>
            <p:cNvSpPr/>
            <p:nvPr/>
          </p:nvSpPr>
          <p:spPr>
            <a:xfrm>
              <a:off x="7012224" y="3505086"/>
              <a:ext cx="992438" cy="763414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742950" y="0"/>
                  </a:moveTo>
                  <a:lnTo>
                    <a:pt x="742950" y="190500"/>
                  </a:lnTo>
                  <a:lnTo>
                    <a:pt x="0" y="190500"/>
                  </a:lnTo>
                  <a:lnTo>
                    <a:pt x="0" y="571500"/>
                  </a:lnTo>
                  <a:lnTo>
                    <a:pt x="742950" y="571500"/>
                  </a:lnTo>
                  <a:lnTo>
                    <a:pt x="742950" y="762000"/>
                  </a:lnTo>
                  <a:lnTo>
                    <a:pt x="990600" y="381000"/>
                  </a:lnTo>
                  <a:lnTo>
                    <a:pt x="742950" y="0"/>
                  </a:lnTo>
                  <a:close/>
                </a:path>
              </a:pathLst>
            </a:custGeom>
            <a:ln w="9525">
              <a:solidFill>
                <a:srgbClr val="75E59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9" name="object 4"/>
            <p:cNvSpPr txBox="1"/>
            <p:nvPr/>
          </p:nvSpPr>
          <p:spPr>
            <a:xfrm>
              <a:off x="8081003" y="3540203"/>
              <a:ext cx="1106950" cy="65195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64">
                <a:lnSpc>
                  <a:spcPts val="4879"/>
                </a:lnSpc>
                <a:spcBef>
                  <a:spcPts val="243"/>
                </a:spcBef>
              </a:pPr>
              <a:r>
                <a:rPr sz="5410" b="1" baseline="1328" dirty="0">
                  <a:solidFill>
                    <a:srgbClr val="6F3CFE"/>
                  </a:solidFill>
                  <a:latin typeface="Comic Sans MS"/>
                  <a:cs typeface="Comic Sans MS"/>
                </a:rPr>
                <a:t>Rule</a:t>
              </a:r>
              <a:endParaRPr sz="3607">
                <a:latin typeface="Comic Sans MS"/>
                <a:cs typeface="Comic Sans MS"/>
              </a:endParaRPr>
            </a:p>
          </p:txBody>
        </p:sp>
        <p:sp>
          <p:nvSpPr>
            <p:cNvPr id="30" name="object 3"/>
            <p:cNvSpPr txBox="1"/>
            <p:nvPr/>
          </p:nvSpPr>
          <p:spPr>
            <a:xfrm>
              <a:off x="2584436" y="3540204"/>
              <a:ext cx="1249708" cy="65195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ts val="4879"/>
                </a:lnSpc>
                <a:spcBef>
                  <a:spcPts val="243"/>
                </a:spcBef>
              </a:pPr>
              <a:r>
                <a:rPr sz="5410" b="1" baseline="1328" dirty="0">
                  <a:solidFill>
                    <a:srgbClr val="6F3CFE"/>
                  </a:solidFill>
                  <a:latin typeface="Comic Sans MS"/>
                  <a:cs typeface="Comic Sans MS"/>
                </a:rPr>
                <a:t>Data</a:t>
              </a:r>
              <a:endParaRPr sz="3607" dirty="0">
                <a:latin typeface="Comic Sans MS"/>
                <a:cs typeface="Comic Sans MS"/>
              </a:endParaRPr>
            </a:p>
          </p:txBody>
        </p:sp>
        <p:sp>
          <p:nvSpPr>
            <p:cNvPr id="31" name="object 2"/>
            <p:cNvSpPr txBox="1"/>
            <p:nvPr/>
          </p:nvSpPr>
          <p:spPr>
            <a:xfrm>
              <a:off x="4951019" y="3352404"/>
              <a:ext cx="1984876" cy="12023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9405" marR="40496" algn="ctr">
                <a:lnSpc>
                  <a:spcPts val="4884"/>
                </a:lnSpc>
                <a:spcBef>
                  <a:spcPts val="243"/>
                </a:spcBef>
              </a:pPr>
              <a:r>
                <a:rPr sz="3607" b="1" dirty="0">
                  <a:solidFill>
                    <a:srgbClr val="6F3CFE"/>
                  </a:solidFill>
                  <a:latin typeface="Comic Sans MS"/>
                  <a:cs typeface="Comic Sans MS"/>
                </a:rPr>
                <a:t>Decision</a:t>
              </a:r>
              <a:endParaRPr sz="3607" dirty="0">
                <a:latin typeface="Comic Sans MS"/>
                <a:cs typeface="Comic Sans MS"/>
              </a:endParaRPr>
            </a:p>
            <a:p>
              <a:pPr marL="420297" marR="421515" algn="ctr">
                <a:lnSpc>
                  <a:spcPts val="4328"/>
                </a:lnSpc>
              </a:pPr>
              <a:r>
                <a:rPr sz="5410" b="1" spc="-4" baseline="2657" dirty="0">
                  <a:solidFill>
                    <a:srgbClr val="6F3CFE"/>
                  </a:solidFill>
                  <a:latin typeface="Comic Sans MS"/>
                  <a:cs typeface="Comic Sans MS"/>
                </a:rPr>
                <a:t>Tree</a:t>
              </a:r>
              <a:endParaRPr sz="3607" dirty="0">
                <a:latin typeface="Comic Sans MS"/>
                <a:cs typeface="Comic Sans MS"/>
              </a:endParaRPr>
            </a:p>
          </p:txBody>
        </p:sp>
      </p:grpSp>
      <p:sp>
        <p:nvSpPr>
          <p:cNvPr id="32" name="object 5"/>
          <p:cNvSpPr txBox="1"/>
          <p:nvPr/>
        </p:nvSpPr>
        <p:spPr>
          <a:xfrm>
            <a:off x="1799304" y="2119759"/>
            <a:ext cx="8244348" cy="713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840"/>
              </a:lnSpc>
              <a:spcBef>
                <a:spcPts val="141"/>
              </a:spcBef>
            </a:pPr>
            <a:r>
              <a:rPr sz="4000" baseline="2989" dirty="0">
                <a:latin typeface="Comic Sans MS"/>
                <a:cs typeface="Comic Sans MS"/>
              </a:rPr>
              <a:t>Mengubah data menjadi </a:t>
            </a:r>
            <a:r>
              <a:rPr sz="4000" spc="-4" baseline="2989" dirty="0">
                <a:latin typeface="Comic Sans MS"/>
                <a:cs typeface="Comic Sans MS"/>
              </a:rPr>
              <a:t>p</a:t>
            </a:r>
            <a:r>
              <a:rPr sz="4000" baseline="2989" dirty="0">
                <a:latin typeface="Comic Sans MS"/>
                <a:cs typeface="Comic Sans MS"/>
              </a:rPr>
              <a:t>ohon keputusan </a:t>
            </a:r>
            <a:r>
              <a:rPr sz="4000" spc="-9" baseline="2989" dirty="0">
                <a:latin typeface="Comic Sans MS"/>
                <a:cs typeface="Comic Sans MS"/>
              </a:rPr>
              <a:t>(</a:t>
            </a:r>
            <a:r>
              <a:rPr sz="4000" baseline="2870" dirty="0">
                <a:latin typeface="Comic Sans MS"/>
                <a:cs typeface="Comic Sans MS"/>
              </a:rPr>
              <a:t>decision</a:t>
            </a:r>
            <a:r>
              <a:rPr lang="en-US" sz="4000" baseline="2870" dirty="0">
                <a:latin typeface="Comic Sans MS"/>
                <a:cs typeface="Comic Sans MS"/>
              </a:rPr>
              <a:t> </a:t>
            </a:r>
            <a:r>
              <a:rPr sz="4000" baseline="1913" dirty="0">
                <a:latin typeface="Comic Sans MS"/>
                <a:cs typeface="Comic Sans MS"/>
              </a:rPr>
              <a:t>tre</a:t>
            </a:r>
            <a:r>
              <a:rPr sz="4000" spc="-4" baseline="1913" dirty="0">
                <a:latin typeface="Comic Sans MS"/>
                <a:cs typeface="Comic Sans MS"/>
              </a:rPr>
              <a:t>e</a:t>
            </a:r>
            <a:r>
              <a:rPr sz="4000" baseline="1993" dirty="0">
                <a:latin typeface="Comic Sans MS"/>
                <a:cs typeface="Comic Sans MS"/>
              </a:rPr>
              <a:t>)</a:t>
            </a:r>
            <a:r>
              <a:rPr sz="4000" spc="-204" baseline="1993" dirty="0">
                <a:latin typeface="Comic Sans MS"/>
                <a:cs typeface="Comic Sans MS"/>
              </a:rPr>
              <a:t> </a:t>
            </a:r>
            <a:r>
              <a:rPr sz="4000" baseline="1993" dirty="0">
                <a:latin typeface="Comic Sans MS"/>
                <a:cs typeface="Comic Sans MS"/>
              </a:rPr>
              <a:t>dan aturan-aturan keputusan </a:t>
            </a:r>
            <a:r>
              <a:rPr sz="4000" spc="-4" baseline="1993" dirty="0">
                <a:latin typeface="Comic Sans MS"/>
                <a:cs typeface="Comic Sans MS"/>
              </a:rPr>
              <a:t>(</a:t>
            </a:r>
            <a:r>
              <a:rPr sz="4000" baseline="1913" dirty="0">
                <a:latin typeface="Comic Sans MS"/>
                <a:cs typeface="Comic Sans MS"/>
              </a:rPr>
              <a:t>rule</a:t>
            </a:r>
            <a:r>
              <a:rPr sz="4000" baseline="1993" dirty="0">
                <a:latin typeface="Comic Sans MS"/>
                <a:cs typeface="Comic Sans MS"/>
              </a:rPr>
              <a:t>)</a:t>
            </a:r>
            <a:endParaRPr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9773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Memilih</a:t>
            </a:r>
            <a:r>
              <a:rPr lang="en-US" dirty="0"/>
              <a:t> node </a:t>
            </a:r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3C1-4B08-49DE-B6A5-21528C6FEF3C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2061587" y="4884264"/>
            <a:ext cx="7746089" cy="1232914"/>
            <a:chOff x="1919751" y="4471567"/>
            <a:chExt cx="7270572" cy="1232914"/>
          </a:xfrm>
        </p:grpSpPr>
        <p:sp>
          <p:nvSpPr>
            <p:cNvPr id="37" name="object 52"/>
            <p:cNvSpPr/>
            <p:nvPr/>
          </p:nvSpPr>
          <p:spPr>
            <a:xfrm>
              <a:off x="9126128" y="4793728"/>
              <a:ext cx="3817" cy="910753"/>
            </a:xfrm>
            <a:custGeom>
              <a:avLst/>
              <a:gdLst/>
              <a:ahLst/>
              <a:cxnLst/>
              <a:rect l="l" t="t" r="r" b="b"/>
              <a:pathLst>
                <a:path w="3810" h="909066">
                  <a:moveTo>
                    <a:pt x="0" y="0"/>
                  </a:moveTo>
                  <a:lnTo>
                    <a:pt x="0" y="909066"/>
                  </a:lnTo>
                  <a:lnTo>
                    <a:pt x="3810" y="909066"/>
                  </a:lnTo>
                  <a:lnTo>
                    <a:pt x="38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8" name="object 53"/>
            <p:cNvSpPr/>
            <p:nvPr/>
          </p:nvSpPr>
          <p:spPr>
            <a:xfrm>
              <a:off x="3709708" y="4793728"/>
              <a:ext cx="5344" cy="910753"/>
            </a:xfrm>
            <a:custGeom>
              <a:avLst/>
              <a:gdLst/>
              <a:ahLst/>
              <a:cxnLst/>
              <a:rect l="l" t="t" r="r" b="b"/>
              <a:pathLst>
                <a:path w="5334" h="909066">
                  <a:moveTo>
                    <a:pt x="0" y="0"/>
                  </a:moveTo>
                  <a:lnTo>
                    <a:pt x="0" y="909066"/>
                  </a:lnTo>
                  <a:lnTo>
                    <a:pt x="5334" y="909066"/>
                  </a:lnTo>
                  <a:lnTo>
                    <a:pt x="53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9" name="object 54"/>
            <p:cNvSpPr/>
            <p:nvPr/>
          </p:nvSpPr>
          <p:spPr>
            <a:xfrm>
              <a:off x="3715052" y="4799835"/>
              <a:ext cx="5411076" cy="900065"/>
            </a:xfrm>
            <a:custGeom>
              <a:avLst/>
              <a:gdLst/>
              <a:ahLst/>
              <a:cxnLst/>
              <a:rect l="l" t="t" r="r" b="b"/>
              <a:pathLst>
                <a:path w="5401055" h="898398">
                  <a:moveTo>
                    <a:pt x="0" y="0"/>
                  </a:moveTo>
                  <a:lnTo>
                    <a:pt x="0" y="898398"/>
                  </a:lnTo>
                  <a:lnTo>
                    <a:pt x="5401055" y="898398"/>
                  </a:lnTo>
                  <a:lnTo>
                    <a:pt x="54010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0" name="object 55"/>
            <p:cNvSpPr/>
            <p:nvPr/>
          </p:nvSpPr>
          <p:spPr>
            <a:xfrm>
              <a:off x="3709708" y="4794492"/>
              <a:ext cx="5421000" cy="909989"/>
            </a:xfrm>
            <a:custGeom>
              <a:avLst/>
              <a:gdLst/>
              <a:ahLst/>
              <a:cxnLst/>
              <a:rect l="l" t="t" r="r" b="b"/>
              <a:pathLst>
                <a:path w="5410961" h="908304">
                  <a:moveTo>
                    <a:pt x="0" y="0"/>
                  </a:moveTo>
                  <a:lnTo>
                    <a:pt x="0" y="908304"/>
                  </a:lnTo>
                  <a:lnTo>
                    <a:pt x="5410961" y="908303"/>
                  </a:lnTo>
                  <a:lnTo>
                    <a:pt x="5410961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67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6" name="object 24"/>
            <p:cNvSpPr txBox="1"/>
            <p:nvPr/>
          </p:nvSpPr>
          <p:spPr>
            <a:xfrm>
              <a:off x="1919751" y="4471567"/>
              <a:ext cx="2705720" cy="2201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3200" baseline="2657" dirty="0">
                  <a:latin typeface="Comic Sans MS"/>
                  <a:cs typeface="Comic Sans MS"/>
                </a:rPr>
                <a:t>Entropy untuk Usia:</a:t>
              </a:r>
              <a:endParaRPr sz="2400" dirty="0">
                <a:latin typeface="Comic Sans MS"/>
                <a:cs typeface="Comic Sans MS"/>
              </a:endParaRPr>
            </a:p>
          </p:txBody>
        </p:sp>
        <p:sp>
          <p:nvSpPr>
            <p:cNvPr id="67" name="object 23"/>
            <p:cNvSpPr txBox="1"/>
            <p:nvPr/>
          </p:nvSpPr>
          <p:spPr>
            <a:xfrm>
              <a:off x="4782612" y="5262550"/>
              <a:ext cx="157552" cy="2286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733"/>
                </a:lnSpc>
                <a:spcBef>
                  <a:spcPts val="86"/>
                </a:spcBef>
              </a:pPr>
              <a:r>
                <a:rPr sz="1603" dirty="0">
                  <a:latin typeface="Times New Roman"/>
                  <a:cs typeface="Times New Roman"/>
                </a:rPr>
                <a:t>1</a:t>
              </a:r>
              <a:endParaRPr sz="1603">
                <a:latin typeface="Times New Roman"/>
                <a:cs typeface="Times New Roman"/>
              </a:endParaRPr>
            </a:p>
          </p:txBody>
        </p:sp>
        <p:sp>
          <p:nvSpPr>
            <p:cNvPr id="68" name="object 22"/>
            <p:cNvSpPr txBox="1"/>
            <p:nvPr/>
          </p:nvSpPr>
          <p:spPr>
            <a:xfrm>
              <a:off x="5674220" y="5262550"/>
              <a:ext cx="157552" cy="2286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733"/>
                </a:lnSpc>
                <a:spcBef>
                  <a:spcPts val="86"/>
                </a:spcBef>
              </a:pPr>
              <a:r>
                <a:rPr sz="1603" dirty="0">
                  <a:latin typeface="Times New Roman"/>
                  <a:cs typeface="Times New Roman"/>
                </a:rPr>
                <a:t>2</a:t>
              </a:r>
              <a:endParaRPr sz="1603">
                <a:latin typeface="Times New Roman"/>
                <a:cs typeface="Times New Roman"/>
              </a:endParaRPr>
            </a:p>
          </p:txBody>
        </p:sp>
        <p:sp>
          <p:nvSpPr>
            <p:cNvPr id="69" name="object 21"/>
            <p:cNvSpPr txBox="1"/>
            <p:nvPr/>
          </p:nvSpPr>
          <p:spPr>
            <a:xfrm>
              <a:off x="4373556" y="5330464"/>
              <a:ext cx="251915" cy="3738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890"/>
                </a:lnSpc>
                <a:spcBef>
                  <a:spcPts val="144"/>
                </a:spcBef>
              </a:pPr>
              <a:r>
                <a:rPr sz="2705" dirty="0">
                  <a:latin typeface="Times New Roman"/>
                  <a:cs typeface="Times New Roman"/>
                </a:rPr>
                <a:t>8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70" name="object 20"/>
            <p:cNvSpPr txBox="1"/>
            <p:nvPr/>
          </p:nvSpPr>
          <p:spPr>
            <a:xfrm>
              <a:off x="5242495" y="5330464"/>
              <a:ext cx="251915" cy="3738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890"/>
                </a:lnSpc>
                <a:spcBef>
                  <a:spcPts val="144"/>
                </a:spcBef>
              </a:pPr>
              <a:r>
                <a:rPr sz="2705" dirty="0">
                  <a:latin typeface="Times New Roman"/>
                  <a:cs typeface="Times New Roman"/>
                </a:rPr>
                <a:t>8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71" name="object 19"/>
            <p:cNvSpPr txBox="1"/>
            <p:nvPr/>
          </p:nvSpPr>
          <p:spPr>
            <a:xfrm>
              <a:off x="6188434" y="5330464"/>
              <a:ext cx="251915" cy="3738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890"/>
                </a:lnSpc>
                <a:spcBef>
                  <a:spcPts val="144"/>
                </a:spcBef>
              </a:pPr>
              <a:r>
                <a:rPr sz="2705" dirty="0">
                  <a:latin typeface="Times New Roman"/>
                  <a:cs typeface="Times New Roman"/>
                </a:rPr>
                <a:t>8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72" name="object 18"/>
            <p:cNvSpPr txBox="1"/>
            <p:nvPr/>
          </p:nvSpPr>
          <p:spPr>
            <a:xfrm>
              <a:off x="7557693" y="5330464"/>
              <a:ext cx="251915" cy="3738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890"/>
                </a:lnSpc>
                <a:spcBef>
                  <a:spcPts val="144"/>
                </a:spcBef>
              </a:pPr>
              <a:r>
                <a:rPr sz="2705" dirty="0">
                  <a:latin typeface="Times New Roman"/>
                  <a:cs typeface="Times New Roman"/>
                </a:rPr>
                <a:t>8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73" name="object 17"/>
            <p:cNvSpPr txBox="1"/>
            <p:nvPr/>
          </p:nvSpPr>
          <p:spPr>
            <a:xfrm>
              <a:off x="3709708" y="4794778"/>
              <a:ext cx="5480615" cy="9097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8787">
                <a:lnSpc>
                  <a:spcPts val="5100"/>
                </a:lnSpc>
                <a:spcBef>
                  <a:spcPts val="105"/>
                </a:spcBef>
              </a:pPr>
              <a:r>
                <a:rPr sz="2705" i="1" dirty="0">
                  <a:latin typeface="Times New Roman"/>
                  <a:cs typeface="Times New Roman"/>
                </a:rPr>
                <a:t>E</a:t>
              </a:r>
              <a:r>
                <a:rPr sz="2705" i="1" spc="111" dirty="0">
                  <a:latin typeface="Times New Roman"/>
                  <a:cs typeface="Times New Roman"/>
                </a:rPr>
                <a:t> </a:t>
              </a:r>
              <a:r>
                <a:rPr sz="2705" dirty="0">
                  <a:latin typeface="Times New Roman"/>
                  <a:cs typeface="Times New Roman"/>
                </a:rPr>
                <a:t>=</a:t>
              </a:r>
              <a:r>
                <a:rPr sz="2705" spc="-23" dirty="0">
                  <a:latin typeface="Times New Roman"/>
                  <a:cs typeface="Times New Roman"/>
                </a:rPr>
                <a:t> </a:t>
              </a:r>
              <a:r>
                <a:rPr sz="4058" spc="-487" baseline="37576" dirty="0">
                  <a:latin typeface="Times New Roman"/>
                  <a:cs typeface="Times New Roman"/>
                </a:rPr>
                <a:t> </a:t>
              </a:r>
              <a:r>
                <a:rPr sz="4058" u="heavy" baseline="37576" dirty="0">
                  <a:latin typeface="Times New Roman"/>
                  <a:cs typeface="Times New Roman"/>
                </a:rPr>
                <a:t>4</a:t>
              </a:r>
              <a:r>
                <a:rPr sz="4058" spc="-86" baseline="37576" dirty="0">
                  <a:latin typeface="Times New Roman"/>
                  <a:cs typeface="Times New Roman"/>
                </a:rPr>
                <a:t> </a:t>
              </a:r>
              <a:r>
                <a:rPr sz="2705" i="1" dirty="0">
                  <a:latin typeface="Times New Roman"/>
                  <a:cs typeface="Times New Roman"/>
                </a:rPr>
                <a:t>q</a:t>
              </a:r>
              <a:r>
                <a:rPr sz="2705" i="1" spc="614" dirty="0">
                  <a:latin typeface="Times New Roman"/>
                  <a:cs typeface="Times New Roman"/>
                </a:rPr>
                <a:t> </a:t>
              </a:r>
              <a:r>
                <a:rPr sz="2705" dirty="0">
                  <a:latin typeface="Times New Roman"/>
                  <a:cs typeface="Times New Roman"/>
                </a:rPr>
                <a:t>+</a:t>
              </a:r>
              <a:r>
                <a:rPr sz="2705" spc="-27" dirty="0">
                  <a:latin typeface="Times New Roman"/>
                  <a:cs typeface="Times New Roman"/>
                </a:rPr>
                <a:t> </a:t>
              </a:r>
              <a:r>
                <a:rPr sz="4058" spc="-613" baseline="37576" dirty="0">
                  <a:latin typeface="Times New Roman"/>
                  <a:cs typeface="Times New Roman"/>
                </a:rPr>
                <a:t> </a:t>
              </a:r>
              <a:r>
                <a:rPr sz="4058" u="heavy" baseline="37576" dirty="0">
                  <a:latin typeface="Times New Roman"/>
                  <a:cs typeface="Times New Roman"/>
                </a:rPr>
                <a:t>4</a:t>
              </a:r>
              <a:r>
                <a:rPr sz="4058" spc="-86" baseline="37576" dirty="0">
                  <a:latin typeface="Times New Roman"/>
                  <a:cs typeface="Times New Roman"/>
                </a:rPr>
                <a:t> </a:t>
              </a:r>
              <a:r>
                <a:rPr sz="2705" i="1" dirty="0">
                  <a:latin typeface="Times New Roman"/>
                  <a:cs typeface="Times New Roman"/>
                </a:rPr>
                <a:t>q </a:t>
              </a:r>
              <a:r>
                <a:rPr sz="2705" i="1" spc="414" dirty="0">
                  <a:latin typeface="Times New Roman"/>
                  <a:cs typeface="Times New Roman"/>
                </a:rPr>
                <a:t> </a:t>
              </a:r>
              <a:r>
                <a:rPr sz="2705" dirty="0">
                  <a:latin typeface="Times New Roman"/>
                  <a:cs typeface="Times New Roman"/>
                </a:rPr>
                <a:t>=</a:t>
              </a:r>
              <a:r>
                <a:rPr sz="2705" spc="-23" dirty="0">
                  <a:latin typeface="Times New Roman"/>
                  <a:cs typeface="Times New Roman"/>
                </a:rPr>
                <a:t> </a:t>
              </a:r>
              <a:r>
                <a:rPr sz="4058" spc="-487" baseline="37576" dirty="0">
                  <a:latin typeface="Times New Roman"/>
                  <a:cs typeface="Times New Roman"/>
                </a:rPr>
                <a:t> </a:t>
              </a:r>
              <a:r>
                <a:rPr sz="4058" u="heavy" baseline="37576" dirty="0">
                  <a:latin typeface="Times New Roman"/>
                  <a:cs typeface="Times New Roman"/>
                </a:rPr>
                <a:t>4</a:t>
              </a:r>
              <a:r>
                <a:rPr sz="4058" spc="-136" baseline="37576" dirty="0">
                  <a:latin typeface="Times New Roman"/>
                  <a:cs typeface="Times New Roman"/>
                </a:rPr>
                <a:t> </a:t>
              </a:r>
              <a:r>
                <a:rPr sz="3607" spc="-89" dirty="0">
                  <a:latin typeface="Times New Roman"/>
                  <a:cs typeface="Times New Roman"/>
                </a:rPr>
                <a:t>(</a:t>
              </a:r>
              <a:r>
                <a:rPr sz="2705" spc="4" dirty="0">
                  <a:latin typeface="Times New Roman"/>
                  <a:cs typeface="Times New Roman"/>
                </a:rPr>
                <a:t>0</a:t>
              </a:r>
              <a:r>
                <a:rPr sz="2705" dirty="0">
                  <a:latin typeface="Times New Roman"/>
                  <a:cs typeface="Times New Roman"/>
                </a:rPr>
                <a:t>.8</a:t>
              </a:r>
              <a:r>
                <a:rPr sz="2705" spc="-125" dirty="0">
                  <a:latin typeface="Times New Roman"/>
                  <a:cs typeface="Times New Roman"/>
                </a:rPr>
                <a:t>1</a:t>
              </a:r>
              <a:r>
                <a:rPr sz="3607" dirty="0">
                  <a:latin typeface="Times New Roman"/>
                  <a:cs typeface="Times New Roman"/>
                </a:rPr>
                <a:t>)</a:t>
              </a:r>
              <a:r>
                <a:rPr sz="3607" spc="-655" dirty="0">
                  <a:latin typeface="Times New Roman"/>
                  <a:cs typeface="Times New Roman"/>
                </a:rPr>
                <a:t> </a:t>
              </a:r>
              <a:r>
                <a:rPr sz="2705" dirty="0">
                  <a:latin typeface="Times New Roman"/>
                  <a:cs typeface="Times New Roman"/>
                </a:rPr>
                <a:t>+</a:t>
              </a:r>
              <a:r>
                <a:rPr sz="2705" spc="-27" dirty="0">
                  <a:latin typeface="Times New Roman"/>
                  <a:cs typeface="Times New Roman"/>
                </a:rPr>
                <a:t> </a:t>
              </a:r>
              <a:r>
                <a:rPr sz="4058" spc="-608" baseline="37576" dirty="0">
                  <a:latin typeface="Times New Roman"/>
                  <a:cs typeface="Times New Roman"/>
                </a:rPr>
                <a:t> </a:t>
              </a:r>
              <a:r>
                <a:rPr sz="4058" u="heavy" baseline="37576" dirty="0">
                  <a:latin typeface="Times New Roman"/>
                  <a:cs typeface="Times New Roman"/>
                </a:rPr>
                <a:t>4</a:t>
              </a:r>
              <a:r>
                <a:rPr sz="4058" spc="-141" baseline="37576" dirty="0">
                  <a:latin typeface="Times New Roman"/>
                  <a:cs typeface="Times New Roman"/>
                </a:rPr>
                <a:t> </a:t>
              </a:r>
              <a:r>
                <a:rPr sz="3607" spc="-345" dirty="0">
                  <a:latin typeface="Times New Roman"/>
                  <a:cs typeface="Times New Roman"/>
                </a:rPr>
                <a:t>(</a:t>
              </a:r>
              <a:r>
                <a:rPr sz="2705" spc="-125" dirty="0">
                  <a:latin typeface="Times New Roman"/>
                  <a:cs typeface="Times New Roman"/>
                </a:rPr>
                <a:t>1</a:t>
              </a:r>
              <a:r>
                <a:rPr sz="3607" dirty="0">
                  <a:latin typeface="Times New Roman"/>
                  <a:cs typeface="Times New Roman"/>
                </a:rPr>
                <a:t>)</a:t>
              </a:r>
              <a:r>
                <a:rPr sz="3607" spc="-485" dirty="0">
                  <a:latin typeface="Times New Roman"/>
                  <a:cs typeface="Times New Roman"/>
                </a:rPr>
                <a:t> </a:t>
              </a:r>
              <a:r>
                <a:rPr sz="2705" dirty="0">
                  <a:latin typeface="Times New Roman"/>
                  <a:cs typeface="Times New Roman"/>
                </a:rPr>
                <a:t>=</a:t>
              </a:r>
              <a:r>
                <a:rPr sz="2705" spc="-100" dirty="0">
                  <a:latin typeface="Times New Roman"/>
                  <a:cs typeface="Times New Roman"/>
                </a:rPr>
                <a:t> </a:t>
              </a:r>
              <a:r>
                <a:rPr sz="2705" dirty="0">
                  <a:latin typeface="Times New Roman"/>
                  <a:cs typeface="Times New Roman"/>
                </a:rPr>
                <a:t>0.91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283304" y="1879305"/>
            <a:ext cx="8202055" cy="2891750"/>
            <a:chOff x="1283304" y="1879305"/>
            <a:chExt cx="8202055" cy="2891750"/>
          </a:xfrm>
        </p:grpSpPr>
        <p:sp>
          <p:nvSpPr>
            <p:cNvPr id="18" name="object 56"/>
            <p:cNvSpPr/>
            <p:nvPr/>
          </p:nvSpPr>
          <p:spPr>
            <a:xfrm>
              <a:off x="1283304" y="1879306"/>
              <a:ext cx="1154281" cy="365675"/>
            </a:xfrm>
            <a:custGeom>
              <a:avLst/>
              <a:gdLst/>
              <a:ahLst/>
              <a:cxnLst/>
              <a:rect l="l" t="t" r="r" b="b"/>
              <a:pathLst>
                <a:path w="1152143" h="364998">
                  <a:moveTo>
                    <a:pt x="0" y="0"/>
                  </a:moveTo>
                  <a:lnTo>
                    <a:pt x="0" y="364998"/>
                  </a:lnTo>
                  <a:lnTo>
                    <a:pt x="1152143" y="364998"/>
                  </a:lnTo>
                  <a:lnTo>
                    <a:pt x="1152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9" name="object 57"/>
            <p:cNvSpPr/>
            <p:nvPr/>
          </p:nvSpPr>
          <p:spPr>
            <a:xfrm>
              <a:off x="2437586" y="1879306"/>
              <a:ext cx="1155044" cy="365675"/>
            </a:xfrm>
            <a:custGeom>
              <a:avLst/>
              <a:gdLst/>
              <a:ahLst/>
              <a:cxnLst/>
              <a:rect l="l" t="t" r="r" b="b"/>
              <a:pathLst>
                <a:path w="1152905" h="364998">
                  <a:moveTo>
                    <a:pt x="0" y="0"/>
                  </a:moveTo>
                  <a:lnTo>
                    <a:pt x="0" y="364998"/>
                  </a:lnTo>
                  <a:lnTo>
                    <a:pt x="1152905" y="364997"/>
                  </a:lnTo>
                  <a:lnTo>
                    <a:pt x="11529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0" name="object 58"/>
            <p:cNvSpPr/>
            <p:nvPr/>
          </p:nvSpPr>
          <p:spPr>
            <a:xfrm>
              <a:off x="3592630" y="1879305"/>
              <a:ext cx="1154282" cy="365675"/>
            </a:xfrm>
            <a:custGeom>
              <a:avLst/>
              <a:gdLst/>
              <a:ahLst/>
              <a:cxnLst/>
              <a:rect l="l" t="t" r="r" b="b"/>
              <a:pathLst>
                <a:path w="1152144" h="364998">
                  <a:moveTo>
                    <a:pt x="0" y="0"/>
                  </a:moveTo>
                  <a:lnTo>
                    <a:pt x="0" y="364998"/>
                  </a:lnTo>
                  <a:lnTo>
                    <a:pt x="1152144" y="364998"/>
                  </a:lnTo>
                  <a:lnTo>
                    <a:pt x="1152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1" name="object 59"/>
            <p:cNvSpPr/>
            <p:nvPr/>
          </p:nvSpPr>
          <p:spPr>
            <a:xfrm>
              <a:off x="1283304" y="1880070"/>
              <a:ext cx="3464371" cy="0"/>
            </a:xfrm>
            <a:custGeom>
              <a:avLst/>
              <a:gdLst/>
              <a:ahLst/>
              <a:cxnLst/>
              <a:rect l="l" t="t" r="r" b="b"/>
              <a:pathLst>
                <a:path w="3457955">
                  <a:moveTo>
                    <a:pt x="0" y="0"/>
                  </a:moveTo>
                  <a:lnTo>
                    <a:pt x="345795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2" name="object 60"/>
            <p:cNvSpPr/>
            <p:nvPr/>
          </p:nvSpPr>
          <p:spPr>
            <a:xfrm>
              <a:off x="1283304" y="3538204"/>
              <a:ext cx="3464371" cy="0"/>
            </a:xfrm>
            <a:custGeom>
              <a:avLst/>
              <a:gdLst/>
              <a:ahLst/>
              <a:cxnLst/>
              <a:rect l="l" t="t" r="r" b="b"/>
              <a:pathLst>
                <a:path w="3457955">
                  <a:moveTo>
                    <a:pt x="0" y="0"/>
                  </a:moveTo>
                  <a:lnTo>
                    <a:pt x="345795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3" name="object 61"/>
            <p:cNvSpPr/>
            <p:nvPr/>
          </p:nvSpPr>
          <p:spPr>
            <a:xfrm>
              <a:off x="1283304" y="1880069"/>
              <a:ext cx="0" cy="1658135"/>
            </a:xfrm>
            <a:custGeom>
              <a:avLst/>
              <a:gdLst/>
              <a:ahLst/>
              <a:cxnLst/>
              <a:rect l="l" t="t" r="r" b="b"/>
              <a:pathLst>
                <a:path h="1655064">
                  <a:moveTo>
                    <a:pt x="0" y="0"/>
                  </a:moveTo>
                  <a:lnTo>
                    <a:pt x="0" y="165506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4" name="object 62"/>
            <p:cNvSpPr/>
            <p:nvPr/>
          </p:nvSpPr>
          <p:spPr>
            <a:xfrm>
              <a:off x="4747676" y="1880069"/>
              <a:ext cx="0" cy="1658135"/>
            </a:xfrm>
            <a:custGeom>
              <a:avLst/>
              <a:gdLst/>
              <a:ahLst/>
              <a:cxnLst/>
              <a:rect l="l" t="t" r="r" b="b"/>
              <a:pathLst>
                <a:path h="1655064">
                  <a:moveTo>
                    <a:pt x="0" y="0"/>
                  </a:moveTo>
                  <a:lnTo>
                    <a:pt x="0" y="165506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5" name="object 63"/>
            <p:cNvSpPr/>
            <p:nvPr/>
          </p:nvSpPr>
          <p:spPr>
            <a:xfrm>
              <a:off x="1283304" y="2245745"/>
              <a:ext cx="3464371" cy="0"/>
            </a:xfrm>
            <a:custGeom>
              <a:avLst/>
              <a:gdLst/>
              <a:ahLst/>
              <a:cxnLst/>
              <a:rect l="l" t="t" r="r" b="b"/>
              <a:pathLst>
                <a:path w="3457955">
                  <a:moveTo>
                    <a:pt x="0" y="0"/>
                  </a:moveTo>
                  <a:lnTo>
                    <a:pt x="345795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6" name="object 64"/>
            <p:cNvSpPr/>
            <p:nvPr/>
          </p:nvSpPr>
          <p:spPr>
            <a:xfrm>
              <a:off x="2438349" y="1880069"/>
              <a:ext cx="0" cy="1658135"/>
            </a:xfrm>
            <a:custGeom>
              <a:avLst/>
              <a:gdLst/>
              <a:ahLst/>
              <a:cxnLst/>
              <a:rect l="l" t="t" r="r" b="b"/>
              <a:pathLst>
                <a:path h="1655064">
                  <a:moveTo>
                    <a:pt x="0" y="0"/>
                  </a:moveTo>
                  <a:lnTo>
                    <a:pt x="0" y="165506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7" name="object 65"/>
            <p:cNvSpPr/>
            <p:nvPr/>
          </p:nvSpPr>
          <p:spPr>
            <a:xfrm>
              <a:off x="3592631" y="1880069"/>
              <a:ext cx="0" cy="1658135"/>
            </a:xfrm>
            <a:custGeom>
              <a:avLst/>
              <a:gdLst/>
              <a:ahLst/>
              <a:cxnLst/>
              <a:rect l="l" t="t" r="r" b="b"/>
              <a:pathLst>
                <a:path h="1655064">
                  <a:moveTo>
                    <a:pt x="0" y="0"/>
                  </a:moveTo>
                  <a:lnTo>
                    <a:pt x="0" y="165506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8" name="object 66"/>
            <p:cNvSpPr/>
            <p:nvPr/>
          </p:nvSpPr>
          <p:spPr>
            <a:xfrm>
              <a:off x="1283304" y="2568669"/>
              <a:ext cx="3464371" cy="0"/>
            </a:xfrm>
            <a:custGeom>
              <a:avLst/>
              <a:gdLst/>
              <a:ahLst/>
              <a:cxnLst/>
              <a:rect l="l" t="t" r="r" b="b"/>
              <a:pathLst>
                <a:path w="3457955">
                  <a:moveTo>
                    <a:pt x="0" y="0"/>
                  </a:moveTo>
                  <a:lnTo>
                    <a:pt x="345795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9" name="object 67"/>
            <p:cNvSpPr/>
            <p:nvPr/>
          </p:nvSpPr>
          <p:spPr>
            <a:xfrm>
              <a:off x="1283304" y="2891593"/>
              <a:ext cx="3464371" cy="0"/>
            </a:xfrm>
            <a:custGeom>
              <a:avLst/>
              <a:gdLst/>
              <a:ahLst/>
              <a:cxnLst/>
              <a:rect l="l" t="t" r="r" b="b"/>
              <a:pathLst>
                <a:path w="3457955">
                  <a:moveTo>
                    <a:pt x="0" y="0"/>
                  </a:moveTo>
                  <a:lnTo>
                    <a:pt x="345795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0" name="object 68"/>
            <p:cNvSpPr/>
            <p:nvPr/>
          </p:nvSpPr>
          <p:spPr>
            <a:xfrm>
              <a:off x="1283304" y="3216044"/>
              <a:ext cx="3464371" cy="0"/>
            </a:xfrm>
            <a:custGeom>
              <a:avLst/>
              <a:gdLst/>
              <a:ahLst/>
              <a:cxnLst/>
              <a:rect l="l" t="t" r="r" b="b"/>
              <a:pathLst>
                <a:path w="3457955">
                  <a:moveTo>
                    <a:pt x="0" y="0"/>
                  </a:moveTo>
                  <a:lnTo>
                    <a:pt x="345795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1" name="object 69"/>
            <p:cNvSpPr/>
            <p:nvPr/>
          </p:nvSpPr>
          <p:spPr>
            <a:xfrm>
              <a:off x="4669044" y="2480876"/>
              <a:ext cx="1088628" cy="148865"/>
            </a:xfrm>
            <a:custGeom>
              <a:avLst/>
              <a:gdLst/>
              <a:ahLst/>
              <a:cxnLst/>
              <a:rect l="l" t="t" r="r" b="b"/>
              <a:pathLst>
                <a:path w="1086612" h="148589">
                  <a:moveTo>
                    <a:pt x="1024127" y="34290"/>
                  </a:moveTo>
                  <a:lnTo>
                    <a:pt x="1086612" y="48006"/>
                  </a:lnTo>
                  <a:lnTo>
                    <a:pt x="1015746" y="0"/>
                  </a:lnTo>
                  <a:lnTo>
                    <a:pt x="1011462" y="32621"/>
                  </a:lnTo>
                  <a:lnTo>
                    <a:pt x="1024127" y="34290"/>
                  </a:lnTo>
                  <a:close/>
                </a:path>
                <a:path w="1086612" h="148589">
                  <a:moveTo>
                    <a:pt x="1028700" y="37337"/>
                  </a:moveTo>
                  <a:lnTo>
                    <a:pt x="1010159" y="42547"/>
                  </a:lnTo>
                  <a:lnTo>
                    <a:pt x="1027938" y="39624"/>
                  </a:lnTo>
                  <a:lnTo>
                    <a:pt x="1028700" y="37337"/>
                  </a:lnTo>
                  <a:close/>
                </a:path>
                <a:path w="1086612" h="148589">
                  <a:moveTo>
                    <a:pt x="1027938" y="42672"/>
                  </a:moveTo>
                  <a:lnTo>
                    <a:pt x="1022603" y="44196"/>
                  </a:lnTo>
                  <a:lnTo>
                    <a:pt x="1025651" y="44196"/>
                  </a:lnTo>
                  <a:lnTo>
                    <a:pt x="1027938" y="42672"/>
                  </a:lnTo>
                  <a:close/>
                </a:path>
                <a:path w="1086612" h="148589">
                  <a:moveTo>
                    <a:pt x="0" y="-92963"/>
                  </a:moveTo>
                  <a:lnTo>
                    <a:pt x="4572" y="-90677"/>
                  </a:lnTo>
                  <a:lnTo>
                    <a:pt x="1010159" y="42547"/>
                  </a:lnTo>
                  <a:lnTo>
                    <a:pt x="1028700" y="37337"/>
                  </a:lnTo>
                  <a:lnTo>
                    <a:pt x="1027938" y="39624"/>
                  </a:lnTo>
                  <a:lnTo>
                    <a:pt x="1010159" y="42547"/>
                  </a:lnTo>
                  <a:lnTo>
                    <a:pt x="1005839" y="75437"/>
                  </a:lnTo>
                  <a:lnTo>
                    <a:pt x="1086612" y="48006"/>
                  </a:lnTo>
                  <a:lnTo>
                    <a:pt x="1027938" y="42672"/>
                  </a:lnTo>
                  <a:lnTo>
                    <a:pt x="1025651" y="44196"/>
                  </a:lnTo>
                  <a:lnTo>
                    <a:pt x="1022603" y="44196"/>
                  </a:lnTo>
                  <a:lnTo>
                    <a:pt x="1027938" y="42672"/>
                  </a:lnTo>
                  <a:lnTo>
                    <a:pt x="1086612" y="48006"/>
                  </a:lnTo>
                  <a:lnTo>
                    <a:pt x="1024127" y="34290"/>
                  </a:lnTo>
                  <a:lnTo>
                    <a:pt x="1011462" y="32621"/>
                  </a:lnTo>
                  <a:lnTo>
                    <a:pt x="6096" y="-99821"/>
                  </a:lnTo>
                  <a:lnTo>
                    <a:pt x="3048" y="-100583"/>
                  </a:lnTo>
                  <a:lnTo>
                    <a:pt x="762" y="-96012"/>
                  </a:lnTo>
                  <a:lnTo>
                    <a:pt x="0" y="-92963"/>
                  </a:lnTo>
                  <a:close/>
                </a:path>
              </a:pathLst>
            </a:custGeom>
            <a:solidFill>
              <a:srgbClr val="016700"/>
            </a:solidFill>
            <a:ln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2" name="object 70"/>
            <p:cNvSpPr/>
            <p:nvPr/>
          </p:nvSpPr>
          <p:spPr>
            <a:xfrm>
              <a:off x="4669808" y="2567905"/>
              <a:ext cx="2675001" cy="183219"/>
            </a:xfrm>
            <a:custGeom>
              <a:avLst/>
              <a:gdLst/>
              <a:ahLst/>
              <a:cxnLst/>
              <a:rect l="l" t="t" r="r" b="b"/>
              <a:pathLst>
                <a:path w="2670047" h="182880">
                  <a:moveTo>
                    <a:pt x="2609088" y="32004"/>
                  </a:moveTo>
                  <a:lnTo>
                    <a:pt x="2670047" y="33528"/>
                  </a:lnTo>
                  <a:lnTo>
                    <a:pt x="2591562" y="0"/>
                  </a:lnTo>
                  <a:lnTo>
                    <a:pt x="2593568" y="33440"/>
                  </a:lnTo>
                  <a:lnTo>
                    <a:pt x="2609088" y="32004"/>
                  </a:lnTo>
                  <a:close/>
                </a:path>
                <a:path w="2670047" h="182880">
                  <a:moveTo>
                    <a:pt x="4572" y="182880"/>
                  </a:moveTo>
                  <a:lnTo>
                    <a:pt x="2594117" y="42597"/>
                  </a:lnTo>
                  <a:lnTo>
                    <a:pt x="2611373" y="37338"/>
                  </a:lnTo>
                  <a:lnTo>
                    <a:pt x="2611373" y="34290"/>
                  </a:lnTo>
                  <a:lnTo>
                    <a:pt x="2606027" y="32766"/>
                  </a:lnTo>
                  <a:lnTo>
                    <a:pt x="2611373" y="34290"/>
                  </a:lnTo>
                  <a:lnTo>
                    <a:pt x="2611373" y="37338"/>
                  </a:lnTo>
                  <a:lnTo>
                    <a:pt x="2609088" y="41910"/>
                  </a:lnTo>
                  <a:lnTo>
                    <a:pt x="2606802" y="41910"/>
                  </a:lnTo>
                  <a:lnTo>
                    <a:pt x="2609088" y="41910"/>
                  </a:lnTo>
                  <a:lnTo>
                    <a:pt x="2611373" y="37338"/>
                  </a:lnTo>
                  <a:lnTo>
                    <a:pt x="2594117" y="42597"/>
                  </a:lnTo>
                  <a:lnTo>
                    <a:pt x="2596134" y="76200"/>
                  </a:lnTo>
                  <a:lnTo>
                    <a:pt x="2670047" y="33528"/>
                  </a:lnTo>
                  <a:lnTo>
                    <a:pt x="2609088" y="32004"/>
                  </a:lnTo>
                  <a:lnTo>
                    <a:pt x="2593568" y="33440"/>
                  </a:lnTo>
                  <a:lnTo>
                    <a:pt x="3810" y="173736"/>
                  </a:lnTo>
                  <a:lnTo>
                    <a:pt x="1524" y="173736"/>
                  </a:lnTo>
                  <a:lnTo>
                    <a:pt x="0" y="178308"/>
                  </a:lnTo>
                  <a:lnTo>
                    <a:pt x="0" y="181356"/>
                  </a:lnTo>
                  <a:lnTo>
                    <a:pt x="4572" y="182880"/>
                  </a:lnTo>
                  <a:close/>
                </a:path>
              </a:pathLst>
            </a:custGeom>
            <a:solidFill>
              <a:srgbClr val="0167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3" name="object 71"/>
            <p:cNvSpPr/>
            <p:nvPr/>
          </p:nvSpPr>
          <p:spPr>
            <a:xfrm>
              <a:off x="4669044" y="3826774"/>
              <a:ext cx="1376435" cy="870292"/>
            </a:xfrm>
            <a:custGeom>
              <a:avLst/>
              <a:gdLst/>
              <a:ahLst/>
              <a:cxnLst/>
              <a:rect l="l" t="t" r="r" b="b"/>
              <a:pathLst>
                <a:path w="1373886" h="868679">
                  <a:moveTo>
                    <a:pt x="1317498" y="42672"/>
                  </a:moveTo>
                  <a:lnTo>
                    <a:pt x="1306655" y="35831"/>
                  </a:lnTo>
                  <a:lnTo>
                    <a:pt x="1288541" y="64008"/>
                  </a:lnTo>
                  <a:lnTo>
                    <a:pt x="1319784" y="44196"/>
                  </a:lnTo>
                  <a:lnTo>
                    <a:pt x="1317498" y="42672"/>
                  </a:lnTo>
                  <a:close/>
                </a:path>
                <a:path w="1373886" h="868679">
                  <a:moveTo>
                    <a:pt x="1288541" y="64008"/>
                  </a:moveTo>
                  <a:lnTo>
                    <a:pt x="1373886" y="72389"/>
                  </a:lnTo>
                  <a:lnTo>
                    <a:pt x="1322832" y="43434"/>
                  </a:lnTo>
                  <a:lnTo>
                    <a:pt x="1325117" y="38862"/>
                  </a:lnTo>
                  <a:lnTo>
                    <a:pt x="1324355" y="35813"/>
                  </a:lnTo>
                  <a:lnTo>
                    <a:pt x="1329689" y="0"/>
                  </a:lnTo>
                  <a:lnTo>
                    <a:pt x="1311461" y="28354"/>
                  </a:lnTo>
                  <a:lnTo>
                    <a:pt x="7620" y="-794766"/>
                  </a:lnTo>
                  <a:lnTo>
                    <a:pt x="5334" y="-796290"/>
                  </a:lnTo>
                  <a:lnTo>
                    <a:pt x="2286" y="-795528"/>
                  </a:lnTo>
                  <a:lnTo>
                    <a:pt x="0" y="-790956"/>
                  </a:lnTo>
                  <a:lnTo>
                    <a:pt x="2286" y="-787146"/>
                  </a:lnTo>
                  <a:lnTo>
                    <a:pt x="1306655" y="35831"/>
                  </a:lnTo>
                  <a:lnTo>
                    <a:pt x="1322070" y="35051"/>
                  </a:lnTo>
                  <a:lnTo>
                    <a:pt x="1306655" y="35831"/>
                  </a:lnTo>
                  <a:lnTo>
                    <a:pt x="1317498" y="42672"/>
                  </a:lnTo>
                  <a:lnTo>
                    <a:pt x="1319784" y="44196"/>
                  </a:lnTo>
                  <a:lnTo>
                    <a:pt x="1288541" y="64008"/>
                  </a:lnTo>
                  <a:close/>
                </a:path>
                <a:path w="1373886" h="868679">
                  <a:moveTo>
                    <a:pt x="1373886" y="72389"/>
                  </a:moveTo>
                  <a:lnTo>
                    <a:pt x="1329689" y="0"/>
                  </a:lnTo>
                  <a:lnTo>
                    <a:pt x="1324355" y="35813"/>
                  </a:lnTo>
                  <a:lnTo>
                    <a:pt x="1325117" y="38862"/>
                  </a:lnTo>
                  <a:lnTo>
                    <a:pt x="1322832" y="43434"/>
                  </a:lnTo>
                  <a:lnTo>
                    <a:pt x="1373886" y="72389"/>
                  </a:lnTo>
                  <a:close/>
                </a:path>
              </a:pathLst>
            </a:custGeom>
            <a:solidFill>
              <a:srgbClr val="016700"/>
            </a:solidFill>
            <a:ln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4" name="object 72"/>
            <p:cNvSpPr/>
            <p:nvPr/>
          </p:nvSpPr>
          <p:spPr>
            <a:xfrm>
              <a:off x="4669045" y="3317578"/>
              <a:ext cx="2818510" cy="745091"/>
            </a:xfrm>
            <a:custGeom>
              <a:avLst/>
              <a:gdLst/>
              <a:ahLst/>
              <a:cxnLst/>
              <a:rect l="l" t="t" r="r" b="b"/>
              <a:pathLst>
                <a:path w="2813291" h="743711">
                  <a:moveTo>
                    <a:pt x="2738706" y="710885"/>
                  </a:moveTo>
                  <a:lnTo>
                    <a:pt x="2730246" y="743711"/>
                  </a:lnTo>
                  <a:lnTo>
                    <a:pt x="2750820" y="713993"/>
                  </a:lnTo>
                  <a:lnTo>
                    <a:pt x="2756903" y="710945"/>
                  </a:lnTo>
                  <a:lnTo>
                    <a:pt x="2756903" y="707897"/>
                  </a:lnTo>
                  <a:lnTo>
                    <a:pt x="2738706" y="710885"/>
                  </a:lnTo>
                  <a:close/>
                </a:path>
                <a:path w="2813291" h="743711">
                  <a:moveTo>
                    <a:pt x="2753093" y="704849"/>
                  </a:moveTo>
                  <a:lnTo>
                    <a:pt x="2813291" y="725423"/>
                  </a:lnTo>
                  <a:lnTo>
                    <a:pt x="2749296" y="669797"/>
                  </a:lnTo>
                  <a:lnTo>
                    <a:pt x="2741057" y="701761"/>
                  </a:lnTo>
                  <a:lnTo>
                    <a:pt x="2753093" y="704849"/>
                  </a:lnTo>
                  <a:close/>
                </a:path>
                <a:path w="2813291" h="743711">
                  <a:moveTo>
                    <a:pt x="2813291" y="725423"/>
                  </a:moveTo>
                  <a:lnTo>
                    <a:pt x="2756141" y="713231"/>
                  </a:lnTo>
                  <a:lnTo>
                    <a:pt x="2753093" y="714755"/>
                  </a:lnTo>
                  <a:lnTo>
                    <a:pt x="2813291" y="725423"/>
                  </a:lnTo>
                  <a:close/>
                </a:path>
                <a:path w="2813291" h="743711">
                  <a:moveTo>
                    <a:pt x="0" y="6095"/>
                  </a:moveTo>
                  <a:lnTo>
                    <a:pt x="3810" y="9143"/>
                  </a:lnTo>
                  <a:lnTo>
                    <a:pt x="2738706" y="710885"/>
                  </a:lnTo>
                  <a:lnTo>
                    <a:pt x="2756903" y="707897"/>
                  </a:lnTo>
                  <a:lnTo>
                    <a:pt x="2756903" y="710945"/>
                  </a:lnTo>
                  <a:lnTo>
                    <a:pt x="2750820" y="713993"/>
                  </a:lnTo>
                  <a:lnTo>
                    <a:pt x="2730246" y="743711"/>
                  </a:lnTo>
                  <a:lnTo>
                    <a:pt x="2813291" y="725423"/>
                  </a:lnTo>
                  <a:lnTo>
                    <a:pt x="2753093" y="714755"/>
                  </a:lnTo>
                  <a:lnTo>
                    <a:pt x="2756141" y="713231"/>
                  </a:lnTo>
                  <a:lnTo>
                    <a:pt x="2813291" y="725423"/>
                  </a:lnTo>
                  <a:lnTo>
                    <a:pt x="2753093" y="704849"/>
                  </a:lnTo>
                  <a:lnTo>
                    <a:pt x="2741057" y="701761"/>
                  </a:lnTo>
                  <a:lnTo>
                    <a:pt x="6096" y="0"/>
                  </a:lnTo>
                  <a:lnTo>
                    <a:pt x="1524" y="761"/>
                  </a:lnTo>
                  <a:lnTo>
                    <a:pt x="762" y="3809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016700"/>
            </a:solidFill>
            <a:ln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5" name="object 73"/>
            <p:cNvSpPr/>
            <p:nvPr/>
          </p:nvSpPr>
          <p:spPr>
            <a:xfrm>
              <a:off x="4386581" y="2169403"/>
              <a:ext cx="361094" cy="793187"/>
            </a:xfrm>
            <a:custGeom>
              <a:avLst/>
              <a:gdLst/>
              <a:ahLst/>
              <a:cxnLst/>
              <a:rect l="l" t="t" r="r" b="b"/>
              <a:pathLst>
                <a:path w="360425" h="791718">
                  <a:moveTo>
                    <a:pt x="179831" y="0"/>
                  </a:moveTo>
                  <a:lnTo>
                    <a:pt x="150725" y="5169"/>
                  </a:lnTo>
                  <a:lnTo>
                    <a:pt x="123090" y="20141"/>
                  </a:lnTo>
                  <a:lnTo>
                    <a:pt x="97302" y="44110"/>
                  </a:lnTo>
                  <a:lnTo>
                    <a:pt x="73737" y="76273"/>
                  </a:lnTo>
                  <a:lnTo>
                    <a:pt x="52768" y="115823"/>
                  </a:lnTo>
                  <a:lnTo>
                    <a:pt x="34771" y="161958"/>
                  </a:lnTo>
                  <a:lnTo>
                    <a:pt x="27004" y="187243"/>
                  </a:lnTo>
                  <a:lnTo>
                    <a:pt x="20121" y="213872"/>
                  </a:lnTo>
                  <a:lnTo>
                    <a:pt x="14168" y="241744"/>
                  </a:lnTo>
                  <a:lnTo>
                    <a:pt x="9192" y="270759"/>
                  </a:lnTo>
                  <a:lnTo>
                    <a:pt x="5241" y="300817"/>
                  </a:lnTo>
                  <a:lnTo>
                    <a:pt x="2360" y="331817"/>
                  </a:lnTo>
                  <a:lnTo>
                    <a:pt x="597" y="363658"/>
                  </a:lnTo>
                  <a:lnTo>
                    <a:pt x="0" y="396239"/>
                  </a:lnTo>
                  <a:lnTo>
                    <a:pt x="597" y="428712"/>
                  </a:lnTo>
                  <a:lnTo>
                    <a:pt x="2360" y="460456"/>
                  </a:lnTo>
                  <a:lnTo>
                    <a:pt x="5241" y="491368"/>
                  </a:lnTo>
                  <a:lnTo>
                    <a:pt x="9192" y="521348"/>
                  </a:lnTo>
                  <a:lnTo>
                    <a:pt x="14168" y="550294"/>
                  </a:lnTo>
                  <a:lnTo>
                    <a:pt x="20121" y="578107"/>
                  </a:lnTo>
                  <a:lnTo>
                    <a:pt x="27004" y="604684"/>
                  </a:lnTo>
                  <a:lnTo>
                    <a:pt x="34771" y="629924"/>
                  </a:lnTo>
                  <a:lnTo>
                    <a:pt x="52768" y="675989"/>
                  </a:lnTo>
                  <a:lnTo>
                    <a:pt x="73737" y="715493"/>
                  </a:lnTo>
                  <a:lnTo>
                    <a:pt x="97302" y="747627"/>
                  </a:lnTo>
                  <a:lnTo>
                    <a:pt x="123090" y="771582"/>
                  </a:lnTo>
                  <a:lnTo>
                    <a:pt x="150725" y="786549"/>
                  </a:lnTo>
                  <a:lnTo>
                    <a:pt x="179831" y="791717"/>
                  </a:lnTo>
                  <a:lnTo>
                    <a:pt x="194654" y="790408"/>
                  </a:lnTo>
                  <a:lnTo>
                    <a:pt x="223257" y="780240"/>
                  </a:lnTo>
                  <a:lnTo>
                    <a:pt x="250162" y="760678"/>
                  </a:lnTo>
                  <a:lnTo>
                    <a:pt x="274997" y="732532"/>
                  </a:lnTo>
                  <a:lnTo>
                    <a:pt x="297394" y="696612"/>
                  </a:lnTo>
                  <a:lnTo>
                    <a:pt x="316981" y="653726"/>
                  </a:lnTo>
                  <a:lnTo>
                    <a:pt x="333388" y="604684"/>
                  </a:lnTo>
                  <a:lnTo>
                    <a:pt x="340284" y="578107"/>
                  </a:lnTo>
                  <a:lnTo>
                    <a:pt x="346245" y="550294"/>
                  </a:lnTo>
                  <a:lnTo>
                    <a:pt x="351227" y="521348"/>
                  </a:lnTo>
                  <a:lnTo>
                    <a:pt x="355182" y="491368"/>
                  </a:lnTo>
                  <a:lnTo>
                    <a:pt x="358064" y="460456"/>
                  </a:lnTo>
                  <a:lnTo>
                    <a:pt x="359827" y="428712"/>
                  </a:lnTo>
                  <a:lnTo>
                    <a:pt x="360425" y="396239"/>
                  </a:lnTo>
                  <a:lnTo>
                    <a:pt x="359827" y="363658"/>
                  </a:lnTo>
                  <a:lnTo>
                    <a:pt x="358064" y="331817"/>
                  </a:lnTo>
                  <a:lnTo>
                    <a:pt x="355182" y="300817"/>
                  </a:lnTo>
                  <a:lnTo>
                    <a:pt x="351227" y="270759"/>
                  </a:lnTo>
                  <a:lnTo>
                    <a:pt x="346245" y="241744"/>
                  </a:lnTo>
                  <a:lnTo>
                    <a:pt x="340284" y="213872"/>
                  </a:lnTo>
                  <a:lnTo>
                    <a:pt x="333388" y="187243"/>
                  </a:lnTo>
                  <a:lnTo>
                    <a:pt x="325605" y="161958"/>
                  </a:lnTo>
                  <a:lnTo>
                    <a:pt x="307562" y="115823"/>
                  </a:lnTo>
                  <a:lnTo>
                    <a:pt x="286524" y="76273"/>
                  </a:lnTo>
                  <a:lnTo>
                    <a:pt x="262861" y="44110"/>
                  </a:lnTo>
                  <a:lnTo>
                    <a:pt x="236945" y="20141"/>
                  </a:lnTo>
                  <a:lnTo>
                    <a:pt x="209145" y="5169"/>
                  </a:lnTo>
                  <a:lnTo>
                    <a:pt x="179831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6" name="object 74"/>
            <p:cNvSpPr/>
            <p:nvPr/>
          </p:nvSpPr>
          <p:spPr>
            <a:xfrm>
              <a:off x="4742331" y="2741200"/>
              <a:ext cx="1086338" cy="310708"/>
            </a:xfrm>
            <a:custGeom>
              <a:avLst/>
              <a:gdLst/>
              <a:ahLst/>
              <a:cxnLst/>
              <a:rect l="l" t="t" r="r" b="b"/>
              <a:pathLst>
                <a:path w="1084326" h="310133">
                  <a:moveTo>
                    <a:pt x="1027176" y="272034"/>
                  </a:moveTo>
                  <a:lnTo>
                    <a:pt x="1028700" y="275082"/>
                  </a:lnTo>
                  <a:lnTo>
                    <a:pt x="1084326" y="292608"/>
                  </a:lnTo>
                  <a:lnTo>
                    <a:pt x="1021080" y="236220"/>
                  </a:lnTo>
                  <a:lnTo>
                    <a:pt x="1012323" y="268888"/>
                  </a:lnTo>
                  <a:lnTo>
                    <a:pt x="1027176" y="272034"/>
                  </a:lnTo>
                  <a:close/>
                </a:path>
                <a:path w="1084326" h="310133">
                  <a:moveTo>
                    <a:pt x="1024127" y="281940"/>
                  </a:moveTo>
                  <a:lnTo>
                    <a:pt x="1001268" y="310134"/>
                  </a:lnTo>
                  <a:lnTo>
                    <a:pt x="1084326" y="292608"/>
                  </a:lnTo>
                  <a:lnTo>
                    <a:pt x="1024127" y="281940"/>
                  </a:lnTo>
                  <a:close/>
                </a:path>
                <a:path w="1084326" h="310133">
                  <a:moveTo>
                    <a:pt x="762" y="1524"/>
                  </a:moveTo>
                  <a:lnTo>
                    <a:pt x="762" y="3810"/>
                  </a:lnTo>
                  <a:lnTo>
                    <a:pt x="0" y="6858"/>
                  </a:lnTo>
                  <a:lnTo>
                    <a:pt x="3810" y="9906"/>
                  </a:lnTo>
                  <a:lnTo>
                    <a:pt x="1009883" y="277991"/>
                  </a:lnTo>
                  <a:lnTo>
                    <a:pt x="1024127" y="272034"/>
                  </a:lnTo>
                  <a:lnTo>
                    <a:pt x="1009883" y="277991"/>
                  </a:lnTo>
                  <a:lnTo>
                    <a:pt x="1027938" y="277368"/>
                  </a:lnTo>
                  <a:lnTo>
                    <a:pt x="1027176" y="280416"/>
                  </a:lnTo>
                  <a:lnTo>
                    <a:pt x="1021842" y="281178"/>
                  </a:lnTo>
                  <a:lnTo>
                    <a:pt x="1009883" y="277991"/>
                  </a:lnTo>
                  <a:lnTo>
                    <a:pt x="1001268" y="310134"/>
                  </a:lnTo>
                  <a:lnTo>
                    <a:pt x="1024127" y="281940"/>
                  </a:lnTo>
                  <a:lnTo>
                    <a:pt x="1084326" y="292608"/>
                  </a:lnTo>
                  <a:lnTo>
                    <a:pt x="1028700" y="275082"/>
                  </a:lnTo>
                  <a:lnTo>
                    <a:pt x="1027176" y="272034"/>
                  </a:lnTo>
                  <a:lnTo>
                    <a:pt x="1012323" y="268888"/>
                  </a:lnTo>
                  <a:lnTo>
                    <a:pt x="6096" y="762"/>
                  </a:lnTo>
                  <a:lnTo>
                    <a:pt x="3810" y="0"/>
                  </a:lnTo>
                  <a:lnTo>
                    <a:pt x="762" y="1524"/>
                  </a:lnTo>
                  <a:close/>
                </a:path>
                <a:path w="1084326" h="310133">
                  <a:moveTo>
                    <a:pt x="1027176" y="280416"/>
                  </a:moveTo>
                  <a:lnTo>
                    <a:pt x="1027938" y="277368"/>
                  </a:lnTo>
                  <a:lnTo>
                    <a:pt x="1009883" y="277991"/>
                  </a:lnTo>
                  <a:lnTo>
                    <a:pt x="1021842" y="281178"/>
                  </a:lnTo>
                  <a:lnTo>
                    <a:pt x="1027176" y="280416"/>
                  </a:lnTo>
                  <a:close/>
                </a:path>
              </a:pathLst>
            </a:custGeom>
            <a:solidFill>
              <a:srgbClr val="9A7A2B"/>
            </a:solidFill>
            <a:ln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1" name="object 49"/>
            <p:cNvSpPr txBox="1"/>
            <p:nvPr/>
          </p:nvSpPr>
          <p:spPr>
            <a:xfrm>
              <a:off x="5003740" y="2166425"/>
              <a:ext cx="1653399" cy="81781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6236" marR="52828">
                <a:lnSpc>
                  <a:spcPts val="2054"/>
                </a:lnSpc>
                <a:spcBef>
                  <a:spcPts val="102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Usia = muda</a:t>
              </a:r>
              <a:endParaRPr sz="1803" dirty="0">
                <a:latin typeface="Comic Sans MS"/>
                <a:cs typeface="Comic Sans MS"/>
              </a:endParaRPr>
            </a:p>
            <a:p>
              <a:pPr marL="12724">
                <a:lnSpc>
                  <a:spcPct val="95825"/>
                </a:lnSpc>
                <a:spcBef>
                  <a:spcPts val="1126"/>
                </a:spcBef>
              </a:pPr>
              <a:r>
                <a:rPr sz="2705" i="1" dirty="0">
                  <a:latin typeface="Times New Roman"/>
                  <a:cs typeface="Times New Roman"/>
                </a:rPr>
                <a:t>q </a:t>
              </a:r>
              <a:r>
                <a:rPr sz="2705" i="1" spc="75" dirty="0">
                  <a:latin typeface="Times New Roman"/>
                  <a:cs typeface="Times New Roman"/>
                </a:rPr>
                <a:t> </a:t>
              </a:r>
              <a:r>
                <a:rPr sz="2705" dirty="0">
                  <a:latin typeface="Times New Roman"/>
                  <a:cs typeface="Times New Roman"/>
                </a:rPr>
                <a:t>=</a:t>
              </a:r>
              <a:r>
                <a:rPr sz="2705" spc="-75" dirty="0">
                  <a:latin typeface="Times New Roman"/>
                  <a:cs typeface="Times New Roman"/>
                </a:rPr>
                <a:t> </a:t>
              </a:r>
              <a:r>
                <a:rPr sz="2705" dirty="0">
                  <a:latin typeface="Times New Roman"/>
                  <a:cs typeface="Times New Roman"/>
                </a:rPr>
                <a:t>−  </a:t>
              </a:r>
              <a:r>
                <a:rPr sz="2705" spc="440" dirty="0">
                  <a:latin typeface="Times New Roman"/>
                  <a:cs typeface="Times New Roman"/>
                </a:rPr>
                <a:t> </a:t>
              </a:r>
              <a:r>
                <a:rPr sz="2705" dirty="0">
                  <a:latin typeface="Times New Roman"/>
                  <a:cs typeface="Times New Roman"/>
                </a:rPr>
                <a:t>log</a:t>
              </a:r>
            </a:p>
          </p:txBody>
        </p:sp>
        <p:sp>
          <p:nvSpPr>
            <p:cNvPr id="42" name="object 48"/>
            <p:cNvSpPr txBox="1"/>
            <p:nvPr/>
          </p:nvSpPr>
          <p:spPr>
            <a:xfrm>
              <a:off x="5891136" y="2393771"/>
              <a:ext cx="250761" cy="3720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880"/>
                </a:lnSpc>
                <a:spcBef>
                  <a:spcPts val="143"/>
                </a:spcBef>
              </a:pPr>
              <a:r>
                <a:rPr sz="2705" u="heavy" dirty="0">
                  <a:latin typeface="Times New Roman"/>
                  <a:cs typeface="Times New Roman"/>
                </a:rPr>
                <a:t>1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43" name="object 47"/>
            <p:cNvSpPr txBox="1"/>
            <p:nvPr/>
          </p:nvSpPr>
          <p:spPr>
            <a:xfrm>
              <a:off x="6804527" y="2393771"/>
              <a:ext cx="255961" cy="86153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 marR="5199">
                <a:lnSpc>
                  <a:spcPts val="2880"/>
                </a:lnSpc>
                <a:spcBef>
                  <a:spcPts val="143"/>
                </a:spcBef>
              </a:pPr>
              <a:r>
                <a:rPr sz="2705" u="heavy" dirty="0">
                  <a:latin typeface="Times New Roman"/>
                  <a:cs typeface="Times New Roman"/>
                </a:rPr>
                <a:t>1</a:t>
              </a:r>
              <a:endParaRPr sz="2705">
                <a:latin typeface="Times New Roman"/>
                <a:cs typeface="Times New Roman"/>
              </a:endParaRPr>
            </a:p>
            <a:p>
              <a:pPr marL="17923">
                <a:lnSpc>
                  <a:spcPct val="95825"/>
                </a:lnSpc>
                <a:spcBef>
                  <a:spcPts val="599"/>
                </a:spcBef>
              </a:pPr>
              <a:r>
                <a:rPr sz="2705" dirty="0">
                  <a:latin typeface="Times New Roman"/>
                  <a:cs typeface="Times New Roman"/>
                </a:rPr>
                <a:t>4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44" name="object 46"/>
            <p:cNvSpPr txBox="1"/>
            <p:nvPr/>
          </p:nvSpPr>
          <p:spPr>
            <a:xfrm>
              <a:off x="7344243" y="2393771"/>
              <a:ext cx="250761" cy="86153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880"/>
                </a:lnSpc>
                <a:spcBef>
                  <a:spcPts val="143"/>
                </a:spcBef>
              </a:pPr>
              <a:r>
                <a:rPr sz="2705" u="heavy" dirty="0">
                  <a:latin typeface="Times New Roman"/>
                  <a:cs typeface="Times New Roman"/>
                </a:rPr>
                <a:t>3</a:t>
              </a:r>
              <a:endParaRPr sz="2705">
                <a:latin typeface="Times New Roman"/>
                <a:cs typeface="Times New Roman"/>
              </a:endParaRPr>
            </a:p>
            <a:p>
              <a:pPr marL="12724">
                <a:lnSpc>
                  <a:spcPct val="95825"/>
                </a:lnSpc>
                <a:spcBef>
                  <a:spcPts val="599"/>
                </a:spcBef>
              </a:pPr>
              <a:r>
                <a:rPr sz="2705" dirty="0">
                  <a:latin typeface="Times New Roman"/>
                  <a:cs typeface="Times New Roman"/>
                </a:rPr>
                <a:t>4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257982" y="2393771"/>
              <a:ext cx="250761" cy="86153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880"/>
                </a:lnSpc>
                <a:spcBef>
                  <a:spcPts val="143"/>
                </a:spcBef>
              </a:pPr>
              <a:r>
                <a:rPr sz="2705" u="heavy" dirty="0">
                  <a:latin typeface="Times New Roman"/>
                  <a:cs typeface="Times New Roman"/>
                </a:rPr>
                <a:t>3</a:t>
              </a:r>
              <a:endParaRPr sz="2705">
                <a:latin typeface="Times New Roman"/>
                <a:cs typeface="Times New Roman"/>
              </a:endParaRPr>
            </a:p>
            <a:p>
              <a:pPr marL="12724">
                <a:lnSpc>
                  <a:spcPct val="95825"/>
                </a:lnSpc>
                <a:spcBef>
                  <a:spcPts val="599"/>
                </a:spcBef>
              </a:pPr>
              <a:r>
                <a:rPr sz="2705" dirty="0">
                  <a:latin typeface="Times New Roman"/>
                  <a:cs typeface="Times New Roman"/>
                </a:rPr>
                <a:t>4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46" name="object 44"/>
            <p:cNvSpPr txBox="1"/>
            <p:nvPr/>
          </p:nvSpPr>
          <p:spPr>
            <a:xfrm>
              <a:off x="7066238" y="2606616"/>
              <a:ext cx="267400" cy="3720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926"/>
                </a:lnSpc>
                <a:spcBef>
                  <a:spcPts val="146"/>
                </a:spcBef>
              </a:pPr>
              <a:r>
                <a:rPr sz="2705" dirty="0">
                  <a:latin typeface="Times New Roman"/>
                  <a:cs typeface="Times New Roman"/>
                </a:rPr>
                <a:t>−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47" name="object 43"/>
            <p:cNvSpPr txBox="1"/>
            <p:nvPr/>
          </p:nvSpPr>
          <p:spPr>
            <a:xfrm>
              <a:off x="8535983" y="2606616"/>
              <a:ext cx="949376" cy="37762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926"/>
                </a:lnSpc>
                <a:spcBef>
                  <a:spcPts val="146"/>
                </a:spcBef>
              </a:pPr>
              <a:r>
                <a:rPr sz="2705" dirty="0">
                  <a:latin typeface="Times New Roman"/>
                  <a:cs typeface="Times New Roman"/>
                </a:rPr>
                <a:t>=</a:t>
              </a:r>
              <a:r>
                <a:rPr sz="2705" spc="-115" dirty="0">
                  <a:latin typeface="Times New Roman"/>
                  <a:cs typeface="Times New Roman"/>
                </a:rPr>
                <a:t> </a:t>
              </a:r>
              <a:r>
                <a:rPr sz="2705" dirty="0">
                  <a:latin typeface="Times New Roman"/>
                  <a:cs typeface="Times New Roman"/>
                </a:rPr>
                <a:t>0</a:t>
              </a:r>
              <a:r>
                <a:rPr sz="2705" spc="-4" dirty="0">
                  <a:latin typeface="Times New Roman"/>
                  <a:cs typeface="Times New Roman"/>
                </a:rPr>
                <a:t>.</a:t>
              </a:r>
              <a:r>
                <a:rPr sz="2705" dirty="0">
                  <a:latin typeface="Times New Roman"/>
                  <a:cs typeface="Times New Roman"/>
                </a:rPr>
                <a:t>81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48" name="object 42"/>
            <p:cNvSpPr txBox="1"/>
            <p:nvPr/>
          </p:nvSpPr>
          <p:spPr>
            <a:xfrm>
              <a:off x="7583769" y="2612152"/>
              <a:ext cx="520446" cy="3720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880"/>
                </a:lnSpc>
                <a:spcBef>
                  <a:spcPts val="143"/>
                </a:spcBef>
              </a:pPr>
              <a:r>
                <a:rPr sz="2705" dirty="0">
                  <a:latin typeface="Times New Roman"/>
                  <a:cs typeface="Times New Roman"/>
                </a:rPr>
                <a:t>log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49" name="object 41"/>
            <p:cNvSpPr txBox="1"/>
            <p:nvPr/>
          </p:nvSpPr>
          <p:spPr>
            <a:xfrm>
              <a:off x="5158571" y="2814641"/>
              <a:ext cx="156879" cy="2276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717"/>
                </a:lnSpc>
                <a:spcBef>
                  <a:spcPts val="85"/>
                </a:spcBef>
              </a:pPr>
              <a:r>
                <a:rPr sz="1553" dirty="0">
                  <a:latin typeface="Times New Roman"/>
                  <a:cs typeface="Times New Roman"/>
                </a:rPr>
                <a:t>1</a:t>
              </a:r>
              <a:endParaRPr sz="1553">
                <a:latin typeface="Times New Roman"/>
                <a:cs typeface="Times New Roman"/>
              </a:endParaRPr>
            </a:p>
          </p:txBody>
        </p:sp>
        <p:sp>
          <p:nvSpPr>
            <p:cNvPr id="50" name="object 40"/>
            <p:cNvSpPr txBox="1"/>
            <p:nvPr/>
          </p:nvSpPr>
          <p:spPr>
            <a:xfrm>
              <a:off x="6598458" y="2814641"/>
              <a:ext cx="156879" cy="2276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717"/>
                </a:lnSpc>
                <a:spcBef>
                  <a:spcPts val="85"/>
                </a:spcBef>
              </a:pPr>
              <a:r>
                <a:rPr sz="1553" dirty="0">
                  <a:latin typeface="Times New Roman"/>
                  <a:cs typeface="Times New Roman"/>
                </a:rPr>
                <a:t>2</a:t>
              </a:r>
              <a:endParaRPr sz="1553">
                <a:latin typeface="Times New Roman"/>
                <a:cs typeface="Times New Roman"/>
              </a:endParaRPr>
            </a:p>
          </p:txBody>
        </p:sp>
        <p:sp>
          <p:nvSpPr>
            <p:cNvPr id="51" name="object 39"/>
            <p:cNvSpPr txBox="1"/>
            <p:nvPr/>
          </p:nvSpPr>
          <p:spPr>
            <a:xfrm>
              <a:off x="8046634" y="2814641"/>
              <a:ext cx="156879" cy="2276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717"/>
                </a:lnSpc>
                <a:spcBef>
                  <a:spcPts val="85"/>
                </a:spcBef>
              </a:pPr>
              <a:r>
                <a:rPr sz="1553" dirty="0">
                  <a:latin typeface="Times New Roman"/>
                  <a:cs typeface="Times New Roman"/>
                </a:rPr>
                <a:t>2</a:t>
              </a:r>
              <a:endParaRPr sz="1553">
                <a:latin typeface="Times New Roman"/>
                <a:cs typeface="Times New Roman"/>
              </a:endParaRPr>
            </a:p>
          </p:txBody>
        </p:sp>
        <p:sp>
          <p:nvSpPr>
            <p:cNvPr id="52" name="object 38"/>
            <p:cNvSpPr txBox="1"/>
            <p:nvPr/>
          </p:nvSpPr>
          <p:spPr>
            <a:xfrm>
              <a:off x="5896335" y="2883223"/>
              <a:ext cx="250761" cy="3720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880"/>
                </a:lnSpc>
                <a:spcBef>
                  <a:spcPts val="143"/>
                </a:spcBef>
              </a:pPr>
              <a:r>
                <a:rPr sz="2705" dirty="0">
                  <a:latin typeface="Times New Roman"/>
                  <a:cs typeface="Times New Roman"/>
                </a:rPr>
                <a:t>4</a:t>
              </a:r>
              <a:endParaRPr sz="2705">
                <a:latin typeface="Times New Roman"/>
                <a:cs typeface="Times New Roman"/>
              </a:endParaRPr>
            </a:p>
          </p:txBody>
        </p:sp>
        <p:sp>
          <p:nvSpPr>
            <p:cNvPr id="53" name="object 37"/>
            <p:cNvSpPr txBox="1"/>
            <p:nvPr/>
          </p:nvSpPr>
          <p:spPr>
            <a:xfrm>
              <a:off x="5043433" y="3602406"/>
              <a:ext cx="1121902" cy="6654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51609" algn="r">
                <a:lnSpc>
                  <a:spcPts val="2054"/>
                </a:lnSpc>
                <a:spcBef>
                  <a:spcPts val="102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Usia = tua</a:t>
              </a:r>
              <a:endParaRPr sz="1803" dirty="0">
                <a:latin typeface="Comic Sans MS"/>
                <a:cs typeface="Comic Sans MS"/>
              </a:endParaRPr>
            </a:p>
            <a:p>
              <a:pPr marR="12724" algn="r">
                <a:lnSpc>
                  <a:spcPts val="3146"/>
                </a:lnSpc>
                <a:spcBef>
                  <a:spcPts val="54"/>
                </a:spcBef>
              </a:pPr>
              <a:r>
                <a:rPr sz="2805" u="heavy" dirty="0">
                  <a:latin typeface="Times New Roman"/>
                  <a:cs typeface="Times New Roman"/>
                </a:rPr>
                <a:t>2</a:t>
              </a:r>
              <a:endParaRPr sz="2805" dirty="0">
                <a:latin typeface="Times New Roman"/>
                <a:cs typeface="Times New Roman"/>
              </a:endParaRPr>
            </a:p>
          </p:txBody>
        </p:sp>
        <p:sp>
          <p:nvSpPr>
            <p:cNvPr id="54" name="object 36"/>
            <p:cNvSpPr txBox="1"/>
            <p:nvPr/>
          </p:nvSpPr>
          <p:spPr>
            <a:xfrm>
              <a:off x="6902205" y="3885997"/>
              <a:ext cx="257100" cy="8850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966"/>
                </a:lnSpc>
                <a:spcBef>
                  <a:spcPts val="148"/>
                </a:spcBef>
              </a:pPr>
              <a:r>
                <a:rPr sz="2800" u="heavy" dirty="0">
                  <a:latin typeface="Times New Roman"/>
                  <a:cs typeface="Times New Roman"/>
                </a:rPr>
                <a:t>2</a:t>
              </a:r>
              <a:endParaRPr sz="2800" dirty="0">
                <a:latin typeface="Times New Roman"/>
                <a:cs typeface="Times New Roman"/>
              </a:endParaRPr>
            </a:p>
            <a:p>
              <a:pPr marL="12724">
                <a:lnSpc>
                  <a:spcPct val="95825"/>
                </a:lnSpc>
                <a:spcBef>
                  <a:spcPts val="588"/>
                </a:spcBef>
              </a:pPr>
              <a:r>
                <a:rPr sz="28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55" name="object 35"/>
            <p:cNvSpPr txBox="1"/>
            <p:nvPr/>
          </p:nvSpPr>
          <p:spPr>
            <a:xfrm>
              <a:off x="7451046" y="3885997"/>
              <a:ext cx="257100" cy="8850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966"/>
                </a:lnSpc>
                <a:spcBef>
                  <a:spcPts val="148"/>
                </a:spcBef>
              </a:pPr>
              <a:r>
                <a:rPr sz="2800" u="heavy" dirty="0">
                  <a:latin typeface="Times New Roman"/>
                  <a:cs typeface="Times New Roman"/>
                </a:rPr>
                <a:t>2</a:t>
              </a:r>
              <a:endParaRPr sz="2800">
                <a:latin typeface="Times New Roman"/>
                <a:cs typeface="Times New Roman"/>
              </a:endParaRPr>
            </a:p>
            <a:p>
              <a:pPr marL="12724">
                <a:lnSpc>
                  <a:spcPct val="95825"/>
                </a:lnSpc>
                <a:spcBef>
                  <a:spcPts val="588"/>
                </a:spcBef>
              </a:pPr>
              <a:r>
                <a:rPr sz="2800" dirty="0">
                  <a:latin typeface="Times New Roman"/>
                  <a:cs typeface="Times New Roman"/>
                </a:rPr>
                <a:t>4</a:t>
              </a:r>
              <a:endParaRPr sz="2800">
                <a:latin typeface="Times New Roman"/>
                <a:cs typeface="Times New Roman"/>
              </a:endParaRPr>
            </a:p>
          </p:txBody>
        </p:sp>
        <p:sp>
          <p:nvSpPr>
            <p:cNvPr id="56" name="object 34"/>
            <p:cNvSpPr txBox="1"/>
            <p:nvPr/>
          </p:nvSpPr>
          <p:spPr>
            <a:xfrm>
              <a:off x="8391557" y="3885997"/>
              <a:ext cx="257100" cy="8850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966"/>
                </a:lnSpc>
                <a:spcBef>
                  <a:spcPts val="148"/>
                </a:spcBef>
              </a:pPr>
              <a:r>
                <a:rPr sz="2800" u="heavy" dirty="0">
                  <a:latin typeface="Times New Roman"/>
                  <a:cs typeface="Times New Roman"/>
                </a:rPr>
                <a:t>2</a:t>
              </a:r>
              <a:endParaRPr sz="2800" dirty="0">
                <a:latin typeface="Times New Roman"/>
                <a:cs typeface="Times New Roman"/>
              </a:endParaRPr>
            </a:p>
            <a:p>
              <a:pPr marL="12724">
                <a:lnSpc>
                  <a:spcPct val="95825"/>
                </a:lnSpc>
                <a:spcBef>
                  <a:spcPts val="588"/>
                </a:spcBef>
              </a:pPr>
              <a:r>
                <a:rPr sz="28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57" name="object 33"/>
            <p:cNvSpPr txBox="1"/>
            <p:nvPr/>
          </p:nvSpPr>
          <p:spPr>
            <a:xfrm>
              <a:off x="5004264" y="4104830"/>
              <a:ext cx="958615" cy="38752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3011"/>
                </a:lnSpc>
                <a:spcBef>
                  <a:spcPts val="150"/>
                </a:spcBef>
              </a:pPr>
              <a:r>
                <a:rPr sz="2400" i="1" dirty="0">
                  <a:latin typeface="Times New Roman"/>
                  <a:cs typeface="Times New Roman"/>
                </a:rPr>
                <a:t>q </a:t>
              </a:r>
              <a:r>
                <a:rPr sz="2400" i="1" spc="381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=</a:t>
              </a:r>
              <a:r>
                <a:rPr sz="2400" spc="-92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−</a:t>
              </a:r>
            </a:p>
          </p:txBody>
        </p:sp>
        <p:sp>
          <p:nvSpPr>
            <p:cNvPr id="58" name="object 32"/>
            <p:cNvSpPr txBox="1"/>
            <p:nvPr/>
          </p:nvSpPr>
          <p:spPr>
            <a:xfrm>
              <a:off x="7165767" y="4104830"/>
              <a:ext cx="274207" cy="3818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3006"/>
                </a:lnSpc>
                <a:spcBef>
                  <a:spcPts val="150"/>
                </a:spcBef>
              </a:pPr>
              <a:r>
                <a:rPr sz="2800" dirty="0">
                  <a:latin typeface="Times New Roman"/>
                  <a:cs typeface="Times New Roman"/>
                </a:rPr>
                <a:t>−</a:t>
              </a:r>
              <a:endParaRPr sz="2800">
                <a:latin typeface="Times New Roman"/>
                <a:cs typeface="Times New Roman"/>
              </a:endParaRPr>
            </a:p>
          </p:txBody>
        </p:sp>
        <p:sp>
          <p:nvSpPr>
            <p:cNvPr id="59" name="object 31"/>
            <p:cNvSpPr txBox="1"/>
            <p:nvPr/>
          </p:nvSpPr>
          <p:spPr>
            <a:xfrm>
              <a:off x="8677215" y="4104830"/>
              <a:ext cx="496902" cy="38752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3011"/>
                </a:lnSpc>
                <a:spcBef>
                  <a:spcPts val="150"/>
                </a:spcBef>
              </a:pPr>
              <a:r>
                <a:rPr sz="2800" dirty="0">
                  <a:latin typeface="Times New Roman"/>
                  <a:cs typeface="Times New Roman"/>
                </a:rPr>
                <a:t>=</a:t>
              </a:r>
              <a:r>
                <a:rPr sz="2800" spc="-355" dirty="0">
                  <a:latin typeface="Times New Roman"/>
                  <a:cs typeface="Times New Roman"/>
                </a:rPr>
                <a:t> </a:t>
              </a:r>
              <a:r>
                <a:rPr sz="2800" dirty="0">
                  <a:latin typeface="Times New Roman"/>
                  <a:cs typeface="Times New Roman"/>
                </a:rPr>
                <a:t>1</a:t>
              </a:r>
              <a:endParaRPr sz="2800">
                <a:latin typeface="Times New Roman"/>
                <a:cs typeface="Times New Roman"/>
              </a:endParaRPr>
            </a:p>
          </p:txBody>
        </p:sp>
        <p:sp>
          <p:nvSpPr>
            <p:cNvPr id="60" name="object 30"/>
            <p:cNvSpPr txBox="1"/>
            <p:nvPr/>
          </p:nvSpPr>
          <p:spPr>
            <a:xfrm>
              <a:off x="6208316" y="4110522"/>
              <a:ext cx="534371" cy="3818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966"/>
                </a:lnSpc>
                <a:spcBef>
                  <a:spcPts val="148"/>
                </a:spcBef>
              </a:pPr>
              <a:r>
                <a:rPr sz="2800" dirty="0">
                  <a:latin typeface="Times New Roman"/>
                  <a:cs typeface="Times New Roman"/>
                </a:rPr>
                <a:t>log</a:t>
              </a:r>
            </a:p>
          </p:txBody>
        </p:sp>
        <p:sp>
          <p:nvSpPr>
            <p:cNvPr id="61" name="object 29"/>
            <p:cNvSpPr txBox="1"/>
            <p:nvPr/>
          </p:nvSpPr>
          <p:spPr>
            <a:xfrm>
              <a:off x="7697668" y="4110522"/>
              <a:ext cx="534371" cy="3818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966"/>
                </a:lnSpc>
                <a:spcBef>
                  <a:spcPts val="148"/>
                </a:spcBef>
              </a:pPr>
              <a:r>
                <a:rPr sz="2800" dirty="0">
                  <a:latin typeface="Times New Roman"/>
                  <a:cs typeface="Times New Roman"/>
                </a:rPr>
                <a:t>log</a:t>
              </a:r>
              <a:endParaRPr sz="2800">
                <a:latin typeface="Times New Roman"/>
                <a:cs typeface="Times New Roman"/>
              </a:endParaRPr>
            </a:p>
          </p:txBody>
        </p:sp>
        <p:sp>
          <p:nvSpPr>
            <p:cNvPr id="62" name="object 28"/>
            <p:cNvSpPr txBox="1"/>
            <p:nvPr/>
          </p:nvSpPr>
          <p:spPr>
            <a:xfrm>
              <a:off x="5187813" y="4319332"/>
              <a:ext cx="160577" cy="2333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763"/>
                </a:lnSpc>
                <a:spcBef>
                  <a:spcPts val="88"/>
                </a:spcBef>
              </a:pPr>
              <a:r>
                <a:rPr sz="1603" dirty="0">
                  <a:latin typeface="Times New Roman"/>
                  <a:cs typeface="Times New Roman"/>
                </a:rPr>
                <a:t>2</a:t>
              </a:r>
              <a:endParaRPr sz="1603">
                <a:latin typeface="Times New Roman"/>
                <a:cs typeface="Times New Roman"/>
              </a:endParaRPr>
            </a:p>
          </p:txBody>
        </p:sp>
        <p:sp>
          <p:nvSpPr>
            <p:cNvPr id="63" name="object 27"/>
            <p:cNvSpPr txBox="1"/>
            <p:nvPr/>
          </p:nvSpPr>
          <p:spPr>
            <a:xfrm>
              <a:off x="6684018" y="4319332"/>
              <a:ext cx="160577" cy="2333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763"/>
                </a:lnSpc>
                <a:spcBef>
                  <a:spcPts val="88"/>
                </a:spcBef>
              </a:pPr>
              <a:r>
                <a:rPr sz="1600" dirty="0">
                  <a:latin typeface="Times New Roman"/>
                  <a:cs typeface="Times New Roman"/>
                </a:rPr>
                <a:t>2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64" name="object 26"/>
            <p:cNvSpPr txBox="1"/>
            <p:nvPr/>
          </p:nvSpPr>
          <p:spPr>
            <a:xfrm>
              <a:off x="8173362" y="4319332"/>
              <a:ext cx="160577" cy="2333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763"/>
                </a:lnSpc>
                <a:spcBef>
                  <a:spcPts val="88"/>
                </a:spcBef>
              </a:pPr>
              <a:r>
                <a:rPr sz="1600" dirty="0">
                  <a:latin typeface="Times New Roman"/>
                  <a:cs typeface="Times New Roman"/>
                </a:rPr>
                <a:t>2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65" name="object 25"/>
            <p:cNvSpPr txBox="1"/>
            <p:nvPr/>
          </p:nvSpPr>
          <p:spPr>
            <a:xfrm>
              <a:off x="5961694" y="4389219"/>
              <a:ext cx="257100" cy="3818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966"/>
                </a:lnSpc>
                <a:spcBef>
                  <a:spcPts val="148"/>
                </a:spcBef>
              </a:pPr>
              <a:r>
                <a:rPr sz="28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74" name="object 16"/>
            <p:cNvSpPr txBox="1"/>
            <p:nvPr/>
          </p:nvSpPr>
          <p:spPr>
            <a:xfrm>
              <a:off x="1283304" y="1880070"/>
              <a:ext cx="1155045" cy="36567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52"/>
                </a:lnSpc>
                <a:spcBef>
                  <a:spcPts val="26"/>
                </a:spcBef>
              </a:pPr>
              <a:endParaRPr sz="852" dirty="0"/>
            </a:p>
            <a:p>
              <a:pPr marL="363287" marR="363489" algn="ctr">
                <a:lnSpc>
                  <a:spcPct val="95825"/>
                </a:lnSpc>
              </a:pPr>
              <a:r>
                <a:rPr sz="1403" b="1" dirty="0">
                  <a:latin typeface="Arial"/>
                  <a:cs typeface="Arial"/>
                </a:rPr>
                <a:t>Usia</a:t>
              </a:r>
              <a:endParaRPr sz="1403" dirty="0">
                <a:latin typeface="Arial"/>
                <a:cs typeface="Arial"/>
              </a:endParaRPr>
            </a:p>
          </p:txBody>
        </p:sp>
        <p:sp>
          <p:nvSpPr>
            <p:cNvPr id="75" name="object 15"/>
            <p:cNvSpPr txBox="1"/>
            <p:nvPr/>
          </p:nvSpPr>
          <p:spPr>
            <a:xfrm>
              <a:off x="2438349" y="1880070"/>
              <a:ext cx="1154281" cy="3656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52"/>
                </a:lnSpc>
                <a:spcBef>
                  <a:spcPts val="26"/>
                </a:spcBef>
              </a:pPr>
              <a:endParaRPr sz="852"/>
            </a:p>
            <a:p>
              <a:pPr marL="142758">
                <a:lnSpc>
                  <a:spcPct val="95825"/>
                </a:lnSpc>
              </a:pPr>
              <a:r>
                <a:rPr sz="1403" b="1" dirty="0">
                  <a:latin typeface="Arial"/>
                  <a:cs typeface="Arial"/>
                </a:rPr>
                <a:t>Hiperte</a:t>
              </a:r>
              <a:r>
                <a:rPr sz="1403" b="1" spc="-4" dirty="0">
                  <a:latin typeface="Arial"/>
                  <a:cs typeface="Arial"/>
                </a:rPr>
                <a:t>n</a:t>
              </a:r>
              <a:r>
                <a:rPr sz="1403" b="1" dirty="0">
                  <a:latin typeface="Arial"/>
                  <a:cs typeface="Arial"/>
                </a:rPr>
                <a:t>si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76" name="object 14"/>
            <p:cNvSpPr txBox="1"/>
            <p:nvPr/>
          </p:nvSpPr>
          <p:spPr>
            <a:xfrm>
              <a:off x="3592631" y="1880070"/>
              <a:ext cx="1155045" cy="3656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52"/>
                </a:lnSpc>
                <a:spcBef>
                  <a:spcPts val="26"/>
                </a:spcBef>
              </a:pPr>
              <a:endParaRPr sz="852"/>
            </a:p>
            <a:p>
              <a:pPr marL="266436">
                <a:lnSpc>
                  <a:spcPct val="95825"/>
                </a:lnSpc>
              </a:pPr>
              <a:r>
                <a:rPr sz="1403" b="1" dirty="0">
                  <a:latin typeface="Arial"/>
                  <a:cs typeface="Arial"/>
                </a:rPr>
                <a:t>Jumlah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77" name="object 13"/>
            <p:cNvSpPr txBox="1"/>
            <p:nvPr/>
          </p:nvSpPr>
          <p:spPr>
            <a:xfrm>
              <a:off x="1283304" y="2245745"/>
              <a:ext cx="1155045" cy="32292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40"/>
                </a:spcBef>
              </a:pPr>
              <a:endParaRPr sz="501"/>
            </a:p>
            <a:p>
              <a:pPr marL="92436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muda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78" name="object 12"/>
            <p:cNvSpPr txBox="1"/>
            <p:nvPr/>
          </p:nvSpPr>
          <p:spPr>
            <a:xfrm>
              <a:off x="2438349" y="2245745"/>
              <a:ext cx="1154281" cy="32292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40"/>
                </a:spcBef>
              </a:pPr>
              <a:endParaRPr sz="501"/>
            </a:p>
            <a:p>
              <a:pPr marL="92799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Ya</a:t>
              </a:r>
              <a:r>
                <a:rPr sz="1403" spc="-17" dirty="0">
                  <a:latin typeface="Arial"/>
                  <a:cs typeface="Arial"/>
                </a:rPr>
                <a:t> </a:t>
              </a:r>
              <a:r>
                <a:rPr sz="1403" dirty="0">
                  <a:latin typeface="Arial"/>
                  <a:cs typeface="Arial"/>
                </a:rPr>
                <a:t>(+)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79" name="object 11"/>
            <p:cNvSpPr txBox="1"/>
            <p:nvPr/>
          </p:nvSpPr>
          <p:spPr>
            <a:xfrm>
              <a:off x="3592631" y="2245745"/>
              <a:ext cx="1155045" cy="32292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40"/>
                </a:spcBef>
              </a:pPr>
              <a:endParaRPr sz="501" dirty="0"/>
            </a:p>
            <a:p>
              <a:pPr marR="91919" algn="r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0" name="object 10"/>
            <p:cNvSpPr txBox="1"/>
            <p:nvPr/>
          </p:nvSpPr>
          <p:spPr>
            <a:xfrm>
              <a:off x="1283304" y="2568669"/>
              <a:ext cx="1155045" cy="32292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39"/>
                </a:spcBef>
              </a:pPr>
              <a:endParaRPr sz="501"/>
            </a:p>
            <a:p>
              <a:pPr marL="92436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muda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81" name="object 9"/>
            <p:cNvSpPr txBox="1"/>
            <p:nvPr/>
          </p:nvSpPr>
          <p:spPr>
            <a:xfrm>
              <a:off x="2438349" y="2568669"/>
              <a:ext cx="1154281" cy="32292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39"/>
                </a:spcBef>
              </a:pPr>
              <a:endParaRPr sz="501"/>
            </a:p>
            <a:p>
              <a:pPr marL="92728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Tidak</a:t>
              </a:r>
              <a:r>
                <a:rPr sz="1403" spc="-39" dirty="0">
                  <a:latin typeface="Arial"/>
                  <a:cs typeface="Arial"/>
                </a:rPr>
                <a:t> </a:t>
              </a:r>
              <a:r>
                <a:rPr sz="1403" dirty="0">
                  <a:latin typeface="Arial"/>
                  <a:cs typeface="Arial"/>
                </a:rPr>
                <a:t>(-)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82" name="object 8"/>
            <p:cNvSpPr txBox="1"/>
            <p:nvPr/>
          </p:nvSpPr>
          <p:spPr>
            <a:xfrm>
              <a:off x="3592631" y="2568669"/>
              <a:ext cx="1155045" cy="32292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39"/>
                </a:spcBef>
              </a:pPr>
              <a:endParaRPr sz="501" dirty="0"/>
            </a:p>
            <a:p>
              <a:pPr marR="92453" algn="r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3" name="object 7"/>
            <p:cNvSpPr txBox="1"/>
            <p:nvPr/>
          </p:nvSpPr>
          <p:spPr>
            <a:xfrm>
              <a:off x="1283304" y="2891593"/>
              <a:ext cx="1155045" cy="3244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51"/>
                </a:lnSpc>
                <a:spcBef>
                  <a:spcPts val="1"/>
                </a:spcBef>
              </a:pPr>
              <a:endParaRPr sz="551"/>
            </a:p>
            <a:p>
              <a:pPr marL="92436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tua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84" name="object 6"/>
            <p:cNvSpPr txBox="1"/>
            <p:nvPr/>
          </p:nvSpPr>
          <p:spPr>
            <a:xfrm>
              <a:off x="2438349" y="2891593"/>
              <a:ext cx="1154281" cy="3244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51"/>
                </a:lnSpc>
                <a:spcBef>
                  <a:spcPts val="1"/>
                </a:spcBef>
              </a:pPr>
              <a:endParaRPr sz="551"/>
            </a:p>
            <a:p>
              <a:pPr marL="92337">
                <a:lnSpc>
                  <a:spcPct val="95825"/>
                </a:lnSpc>
              </a:pPr>
              <a:r>
                <a:rPr sz="1403" spc="4" dirty="0">
                  <a:latin typeface="Arial"/>
                  <a:cs typeface="Arial"/>
                </a:rPr>
                <a:t>y</a:t>
              </a:r>
              <a:r>
                <a:rPr sz="1403" dirty="0">
                  <a:latin typeface="Arial"/>
                  <a:cs typeface="Arial"/>
                </a:rPr>
                <a:t>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85" name="object 5"/>
            <p:cNvSpPr txBox="1"/>
            <p:nvPr/>
          </p:nvSpPr>
          <p:spPr>
            <a:xfrm>
              <a:off x="3592631" y="2891593"/>
              <a:ext cx="1155045" cy="3244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51"/>
                </a:lnSpc>
                <a:spcBef>
                  <a:spcPts val="1"/>
                </a:spcBef>
              </a:pPr>
              <a:endParaRPr sz="551" dirty="0"/>
            </a:p>
            <a:p>
              <a:pPr marR="92098" algn="r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6" name="object 4"/>
            <p:cNvSpPr txBox="1"/>
            <p:nvPr/>
          </p:nvSpPr>
          <p:spPr>
            <a:xfrm>
              <a:off x="1283304" y="3216044"/>
              <a:ext cx="1155045" cy="322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38"/>
                </a:spcBef>
              </a:pPr>
              <a:endParaRPr sz="501"/>
            </a:p>
            <a:p>
              <a:pPr marL="92259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tua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87" name="object 3"/>
            <p:cNvSpPr txBox="1"/>
            <p:nvPr/>
          </p:nvSpPr>
          <p:spPr>
            <a:xfrm>
              <a:off x="2438349" y="3216044"/>
              <a:ext cx="1154281" cy="322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38"/>
                </a:spcBef>
              </a:pPr>
              <a:endParaRPr sz="501"/>
            </a:p>
            <a:p>
              <a:pPr marL="92514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tidak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88" name="object 2"/>
            <p:cNvSpPr txBox="1"/>
            <p:nvPr/>
          </p:nvSpPr>
          <p:spPr>
            <a:xfrm>
              <a:off x="3592631" y="3216044"/>
              <a:ext cx="1155045" cy="322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38"/>
                </a:spcBef>
              </a:pPr>
              <a:endParaRPr sz="501"/>
            </a:p>
            <a:p>
              <a:pPr marR="91919" algn="r">
                <a:lnSpc>
                  <a:spcPct val="95825"/>
                </a:lnSpc>
              </a:pPr>
              <a:r>
                <a:rPr sz="1403" dirty="0">
                  <a:latin typeface="Arial"/>
                  <a:cs typeface="Arial"/>
                </a:rPr>
                <a:t>2</a:t>
              </a:r>
              <a:endParaRPr sz="140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55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Memilih</a:t>
            </a:r>
            <a:r>
              <a:rPr lang="en-US" dirty="0"/>
              <a:t> node </a:t>
            </a:r>
            <a:r>
              <a:rPr lang="en-US" dirty="0" err="1"/>
              <a:t>awal</a:t>
            </a:r>
            <a:r>
              <a:rPr lang="en-US" dirty="0"/>
              <a:t>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84A8-91CB-4DE9-984F-3FFF35C5343E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1" name="object 54"/>
          <p:cNvSpPr txBox="1"/>
          <p:nvPr/>
        </p:nvSpPr>
        <p:spPr>
          <a:xfrm>
            <a:off x="6100447" y="5079368"/>
            <a:ext cx="3426734" cy="804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54"/>
              </a:lnSpc>
              <a:spcBef>
                <a:spcPts val="102"/>
              </a:spcBef>
            </a:pPr>
            <a:r>
              <a:rPr sz="2705" baseline="2657" dirty="0">
                <a:latin typeface="Comic Sans MS"/>
                <a:cs typeface="Comic Sans MS"/>
              </a:rPr>
              <a:t>Terpilih atribut BERAT BADAN</a:t>
            </a:r>
            <a:endParaRPr sz="1803" dirty="0">
              <a:latin typeface="Comic Sans MS"/>
              <a:cs typeface="Comic Sans MS"/>
            </a:endParaRPr>
          </a:p>
          <a:p>
            <a:pPr marL="340802" marR="357312" algn="ctr">
              <a:lnSpc>
                <a:spcPts val="2164"/>
              </a:lnSpc>
              <a:spcBef>
                <a:spcPts val="5"/>
              </a:spcBef>
            </a:pPr>
            <a:r>
              <a:rPr sz="2705" baseline="2657" dirty="0">
                <a:latin typeface="Comic Sans MS"/>
                <a:cs typeface="Comic Sans MS"/>
              </a:rPr>
              <a:t>sebagai node</a:t>
            </a:r>
            <a:r>
              <a:rPr sz="2705" spc="9" baseline="2657" dirty="0">
                <a:latin typeface="Comic Sans MS"/>
                <a:cs typeface="Comic Sans MS"/>
              </a:rPr>
              <a:t> </a:t>
            </a:r>
            <a:r>
              <a:rPr sz="2705" baseline="2657" dirty="0">
                <a:latin typeface="Comic Sans MS"/>
                <a:cs typeface="Comic Sans MS"/>
              </a:rPr>
              <a:t>awal karena</a:t>
            </a:r>
            <a:endParaRPr sz="1803" dirty="0">
              <a:latin typeface="Comic Sans MS"/>
              <a:cs typeface="Comic Sans MS"/>
            </a:endParaRPr>
          </a:p>
          <a:p>
            <a:pPr marL="345383" marR="362891" algn="ctr">
              <a:lnSpc>
                <a:spcPts val="2114"/>
              </a:lnSpc>
            </a:pPr>
            <a:r>
              <a:rPr sz="2705" baseline="1328" dirty="0">
                <a:latin typeface="Comic Sans MS"/>
                <a:cs typeface="Comic Sans MS"/>
              </a:rPr>
              <a:t>memiliki entropy terkecil</a:t>
            </a:r>
            <a:endParaRPr sz="1803" dirty="0">
              <a:latin typeface="Comic Sans MS"/>
              <a:cs typeface="Comic Sans MS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1911105" y="4116728"/>
            <a:ext cx="3536133" cy="2199708"/>
            <a:chOff x="1911105" y="4116728"/>
            <a:chExt cx="3536133" cy="2199708"/>
          </a:xfrm>
        </p:grpSpPr>
        <p:sp>
          <p:nvSpPr>
            <p:cNvPr id="44" name="object 63"/>
            <p:cNvSpPr/>
            <p:nvPr/>
          </p:nvSpPr>
          <p:spPr>
            <a:xfrm>
              <a:off x="1911105" y="4116728"/>
              <a:ext cx="1178711" cy="446597"/>
            </a:xfrm>
            <a:custGeom>
              <a:avLst/>
              <a:gdLst/>
              <a:ahLst/>
              <a:cxnLst/>
              <a:rect l="l" t="t" r="r" b="b"/>
              <a:pathLst>
                <a:path w="1176528" h="445770">
                  <a:moveTo>
                    <a:pt x="0" y="0"/>
                  </a:moveTo>
                  <a:lnTo>
                    <a:pt x="0" y="445770"/>
                  </a:lnTo>
                  <a:lnTo>
                    <a:pt x="1176528" y="445770"/>
                  </a:lnTo>
                  <a:lnTo>
                    <a:pt x="1176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5" name="object 64"/>
            <p:cNvSpPr/>
            <p:nvPr/>
          </p:nvSpPr>
          <p:spPr>
            <a:xfrm>
              <a:off x="3089816" y="4116728"/>
              <a:ext cx="1178710" cy="446597"/>
            </a:xfrm>
            <a:custGeom>
              <a:avLst/>
              <a:gdLst/>
              <a:ahLst/>
              <a:cxnLst/>
              <a:rect l="l" t="t" r="r" b="b"/>
              <a:pathLst>
                <a:path w="1176527" h="445770">
                  <a:moveTo>
                    <a:pt x="0" y="0"/>
                  </a:moveTo>
                  <a:lnTo>
                    <a:pt x="0" y="445770"/>
                  </a:lnTo>
                  <a:lnTo>
                    <a:pt x="1176527" y="445770"/>
                  </a:lnTo>
                  <a:lnTo>
                    <a:pt x="11765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6" name="object 65"/>
            <p:cNvSpPr/>
            <p:nvPr/>
          </p:nvSpPr>
          <p:spPr>
            <a:xfrm>
              <a:off x="4268527" y="4116728"/>
              <a:ext cx="1178710" cy="446597"/>
            </a:xfrm>
            <a:custGeom>
              <a:avLst/>
              <a:gdLst/>
              <a:ahLst/>
              <a:cxnLst/>
              <a:rect l="l" t="t" r="r" b="b"/>
              <a:pathLst>
                <a:path w="1176527" h="445770">
                  <a:moveTo>
                    <a:pt x="0" y="0"/>
                  </a:moveTo>
                  <a:lnTo>
                    <a:pt x="0" y="445770"/>
                  </a:lnTo>
                  <a:lnTo>
                    <a:pt x="1176527" y="445770"/>
                  </a:lnTo>
                  <a:lnTo>
                    <a:pt x="11765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7" name="object 66"/>
            <p:cNvSpPr/>
            <p:nvPr/>
          </p:nvSpPr>
          <p:spPr>
            <a:xfrm>
              <a:off x="1911869" y="4116728"/>
              <a:ext cx="3535369" cy="0"/>
            </a:xfrm>
            <a:custGeom>
              <a:avLst/>
              <a:gdLst/>
              <a:ahLst/>
              <a:cxnLst/>
              <a:rect l="l" t="t" r="r" b="b"/>
              <a:pathLst>
                <a:path w="3528822">
                  <a:moveTo>
                    <a:pt x="0" y="0"/>
                  </a:moveTo>
                  <a:lnTo>
                    <a:pt x="352882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8" name="object 67"/>
            <p:cNvSpPr/>
            <p:nvPr/>
          </p:nvSpPr>
          <p:spPr>
            <a:xfrm>
              <a:off x="1911869" y="5906170"/>
              <a:ext cx="3535369" cy="0"/>
            </a:xfrm>
            <a:custGeom>
              <a:avLst/>
              <a:gdLst/>
              <a:ahLst/>
              <a:cxnLst/>
              <a:rect l="l" t="t" r="r" b="b"/>
              <a:pathLst>
                <a:path w="3528822">
                  <a:moveTo>
                    <a:pt x="0" y="0"/>
                  </a:moveTo>
                  <a:lnTo>
                    <a:pt x="352882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9" name="object 68"/>
            <p:cNvSpPr/>
            <p:nvPr/>
          </p:nvSpPr>
          <p:spPr>
            <a:xfrm>
              <a:off x="1911869" y="4116728"/>
              <a:ext cx="0" cy="1789442"/>
            </a:xfrm>
            <a:custGeom>
              <a:avLst/>
              <a:gdLst/>
              <a:ahLst/>
              <a:cxnLst/>
              <a:rect l="l" t="t" r="r" b="b"/>
              <a:pathLst>
                <a:path h="1786128">
                  <a:moveTo>
                    <a:pt x="0" y="0"/>
                  </a:moveTo>
                  <a:lnTo>
                    <a:pt x="0" y="17861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0" name="object 69"/>
            <p:cNvSpPr/>
            <p:nvPr/>
          </p:nvSpPr>
          <p:spPr>
            <a:xfrm>
              <a:off x="5447238" y="4116728"/>
              <a:ext cx="0" cy="1789442"/>
            </a:xfrm>
            <a:custGeom>
              <a:avLst/>
              <a:gdLst/>
              <a:ahLst/>
              <a:cxnLst/>
              <a:rect l="l" t="t" r="r" b="b"/>
              <a:pathLst>
                <a:path h="1786128">
                  <a:moveTo>
                    <a:pt x="0" y="0"/>
                  </a:moveTo>
                  <a:lnTo>
                    <a:pt x="0" y="17861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1" name="object 70"/>
            <p:cNvSpPr/>
            <p:nvPr/>
          </p:nvSpPr>
          <p:spPr>
            <a:xfrm>
              <a:off x="1911869" y="4564089"/>
              <a:ext cx="3535369" cy="0"/>
            </a:xfrm>
            <a:custGeom>
              <a:avLst/>
              <a:gdLst/>
              <a:ahLst/>
              <a:cxnLst/>
              <a:rect l="l" t="t" r="r" b="b"/>
              <a:pathLst>
                <a:path w="3528822">
                  <a:moveTo>
                    <a:pt x="0" y="0"/>
                  </a:moveTo>
                  <a:lnTo>
                    <a:pt x="352882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2" name="object 71"/>
            <p:cNvSpPr/>
            <p:nvPr/>
          </p:nvSpPr>
          <p:spPr>
            <a:xfrm>
              <a:off x="3089816" y="4116728"/>
              <a:ext cx="0" cy="1789442"/>
            </a:xfrm>
            <a:custGeom>
              <a:avLst/>
              <a:gdLst/>
              <a:ahLst/>
              <a:cxnLst/>
              <a:rect l="l" t="t" r="r" b="b"/>
              <a:pathLst>
                <a:path h="1786128">
                  <a:moveTo>
                    <a:pt x="0" y="0"/>
                  </a:moveTo>
                  <a:lnTo>
                    <a:pt x="0" y="17861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3" name="object 72"/>
            <p:cNvSpPr/>
            <p:nvPr/>
          </p:nvSpPr>
          <p:spPr>
            <a:xfrm>
              <a:off x="4268527" y="4116728"/>
              <a:ext cx="0" cy="1789442"/>
            </a:xfrm>
            <a:custGeom>
              <a:avLst/>
              <a:gdLst/>
              <a:ahLst/>
              <a:cxnLst/>
              <a:rect l="l" t="t" r="r" b="b"/>
              <a:pathLst>
                <a:path h="1786128">
                  <a:moveTo>
                    <a:pt x="0" y="0"/>
                  </a:moveTo>
                  <a:lnTo>
                    <a:pt x="0" y="17861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4" name="object 73"/>
            <p:cNvSpPr/>
            <p:nvPr/>
          </p:nvSpPr>
          <p:spPr>
            <a:xfrm>
              <a:off x="1911869" y="4899228"/>
              <a:ext cx="3535369" cy="0"/>
            </a:xfrm>
            <a:custGeom>
              <a:avLst/>
              <a:gdLst/>
              <a:ahLst/>
              <a:cxnLst/>
              <a:rect l="l" t="t" r="r" b="b"/>
              <a:pathLst>
                <a:path w="3528822">
                  <a:moveTo>
                    <a:pt x="0" y="0"/>
                  </a:moveTo>
                  <a:lnTo>
                    <a:pt x="352882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5" name="object 74"/>
            <p:cNvSpPr/>
            <p:nvPr/>
          </p:nvSpPr>
          <p:spPr>
            <a:xfrm>
              <a:off x="1911869" y="5235130"/>
              <a:ext cx="3535369" cy="0"/>
            </a:xfrm>
            <a:custGeom>
              <a:avLst/>
              <a:gdLst/>
              <a:ahLst/>
              <a:cxnLst/>
              <a:rect l="l" t="t" r="r" b="b"/>
              <a:pathLst>
                <a:path w="3528822">
                  <a:moveTo>
                    <a:pt x="0" y="0"/>
                  </a:moveTo>
                  <a:lnTo>
                    <a:pt x="352882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6" name="object 75"/>
            <p:cNvSpPr/>
            <p:nvPr/>
          </p:nvSpPr>
          <p:spPr>
            <a:xfrm>
              <a:off x="1911869" y="5570268"/>
              <a:ext cx="3535369" cy="0"/>
            </a:xfrm>
            <a:custGeom>
              <a:avLst/>
              <a:gdLst/>
              <a:ahLst/>
              <a:cxnLst/>
              <a:rect l="l" t="t" r="r" b="b"/>
              <a:pathLst>
                <a:path w="3528822">
                  <a:moveTo>
                    <a:pt x="0" y="0"/>
                  </a:moveTo>
                  <a:lnTo>
                    <a:pt x="352882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2" name="object 53"/>
            <p:cNvSpPr txBox="1"/>
            <p:nvPr/>
          </p:nvSpPr>
          <p:spPr>
            <a:xfrm>
              <a:off x="3506889" y="6061965"/>
              <a:ext cx="1631885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Entropy = 0.94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63" name="object 52"/>
            <p:cNvSpPr txBox="1"/>
            <p:nvPr/>
          </p:nvSpPr>
          <p:spPr>
            <a:xfrm>
              <a:off x="1911869" y="4116728"/>
              <a:ext cx="1177947" cy="4473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202"/>
                </a:lnSpc>
                <a:spcBef>
                  <a:spcPts val="83"/>
                </a:spcBef>
              </a:pPr>
              <a:endParaRPr sz="1202" dirty="0"/>
            </a:p>
            <a:p>
              <a:pPr marL="222920">
                <a:lnSpc>
                  <a:spcPct val="95825"/>
                </a:lnSpc>
              </a:pPr>
              <a:r>
                <a:rPr sz="1603" dirty="0">
                  <a:latin typeface="Arial"/>
                  <a:cs typeface="Arial"/>
                </a:rPr>
                <a:t>K</a:t>
              </a:r>
              <a:r>
                <a:rPr sz="1603" spc="-9" dirty="0">
                  <a:latin typeface="Arial"/>
                  <a:cs typeface="Arial"/>
                </a:rPr>
                <a:t>e</a:t>
              </a:r>
              <a:r>
                <a:rPr sz="1603" dirty="0">
                  <a:latin typeface="Arial"/>
                  <a:cs typeface="Arial"/>
                </a:rPr>
                <a:t>lamin</a:t>
              </a:r>
            </a:p>
          </p:txBody>
        </p:sp>
        <p:sp>
          <p:nvSpPr>
            <p:cNvPr id="64" name="object 51"/>
            <p:cNvSpPr txBox="1"/>
            <p:nvPr/>
          </p:nvSpPr>
          <p:spPr>
            <a:xfrm>
              <a:off x="3089816" y="4116728"/>
              <a:ext cx="1178710" cy="4473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202"/>
                </a:lnSpc>
                <a:spcBef>
                  <a:spcPts val="83"/>
                </a:spcBef>
              </a:pPr>
              <a:endParaRPr sz="1202"/>
            </a:p>
            <a:p>
              <a:pPr marL="131306">
                <a:lnSpc>
                  <a:spcPct val="95825"/>
                </a:lnSpc>
              </a:pPr>
              <a:r>
                <a:rPr sz="1603" dirty="0">
                  <a:latin typeface="Arial"/>
                  <a:cs typeface="Arial"/>
                </a:rPr>
                <a:t>Hipertensi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5" name="object 50"/>
            <p:cNvSpPr txBox="1"/>
            <p:nvPr/>
          </p:nvSpPr>
          <p:spPr>
            <a:xfrm>
              <a:off x="4268527" y="4116728"/>
              <a:ext cx="1178711" cy="4473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202"/>
                </a:lnSpc>
                <a:spcBef>
                  <a:spcPts val="83"/>
                </a:spcBef>
              </a:pPr>
              <a:endParaRPr sz="1202"/>
            </a:p>
            <a:p>
              <a:pPr marL="261092">
                <a:lnSpc>
                  <a:spcPct val="95825"/>
                </a:lnSpc>
              </a:pPr>
              <a:r>
                <a:rPr sz="1603" dirty="0">
                  <a:latin typeface="Arial"/>
                  <a:cs typeface="Arial"/>
                </a:rPr>
                <a:t>Jumlah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6" name="object 49"/>
            <p:cNvSpPr txBox="1"/>
            <p:nvPr/>
          </p:nvSpPr>
          <p:spPr>
            <a:xfrm>
              <a:off x="1911869" y="4564089"/>
              <a:ext cx="117794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1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7" name="object 48"/>
            <p:cNvSpPr txBox="1"/>
            <p:nvPr/>
          </p:nvSpPr>
          <p:spPr>
            <a:xfrm>
              <a:off x="3089816" y="4564089"/>
              <a:ext cx="1178710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8" name="object 47"/>
            <p:cNvSpPr txBox="1"/>
            <p:nvPr/>
          </p:nvSpPr>
          <p:spPr>
            <a:xfrm>
              <a:off x="4268527" y="4564089"/>
              <a:ext cx="1178711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03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69" name="object 46"/>
            <p:cNvSpPr txBox="1"/>
            <p:nvPr/>
          </p:nvSpPr>
          <p:spPr>
            <a:xfrm>
              <a:off x="1911869" y="4899228"/>
              <a:ext cx="117794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1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0" name="object 45"/>
            <p:cNvSpPr txBox="1"/>
            <p:nvPr/>
          </p:nvSpPr>
          <p:spPr>
            <a:xfrm>
              <a:off x="3089816" y="4899228"/>
              <a:ext cx="1178710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1" name="object 44"/>
            <p:cNvSpPr txBox="1"/>
            <p:nvPr/>
          </p:nvSpPr>
          <p:spPr>
            <a:xfrm>
              <a:off x="4268527" y="4899228"/>
              <a:ext cx="1178711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038" algn="r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4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2" name="object 43"/>
            <p:cNvSpPr txBox="1"/>
            <p:nvPr/>
          </p:nvSpPr>
          <p:spPr>
            <a:xfrm>
              <a:off x="1911869" y="5235130"/>
              <a:ext cx="117794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1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wa</a:t>
              </a:r>
              <a:r>
                <a:rPr sz="1603" spc="-9" dirty="0">
                  <a:latin typeface="Arial"/>
                  <a:cs typeface="Arial"/>
                </a:rPr>
                <a:t>n</a:t>
              </a:r>
              <a:r>
                <a:rPr sz="1603" spc="-4" dirty="0">
                  <a:latin typeface="Arial"/>
                  <a:cs typeface="Arial"/>
                </a:rPr>
                <a:t>i</a:t>
              </a:r>
              <a:r>
                <a:rPr sz="1603" dirty="0">
                  <a:latin typeface="Arial"/>
                  <a:cs typeface="Arial"/>
                </a:rPr>
                <a:t>ta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3" name="object 42"/>
            <p:cNvSpPr txBox="1"/>
            <p:nvPr/>
          </p:nvSpPr>
          <p:spPr>
            <a:xfrm>
              <a:off x="3089816" y="5235130"/>
              <a:ext cx="1178710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4" name="object 41"/>
            <p:cNvSpPr txBox="1"/>
            <p:nvPr/>
          </p:nvSpPr>
          <p:spPr>
            <a:xfrm>
              <a:off x="4268527" y="5235130"/>
              <a:ext cx="1178711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03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1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5" name="object 40"/>
            <p:cNvSpPr txBox="1"/>
            <p:nvPr/>
          </p:nvSpPr>
          <p:spPr>
            <a:xfrm>
              <a:off x="1911869" y="5570268"/>
              <a:ext cx="117794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1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wa</a:t>
              </a:r>
              <a:r>
                <a:rPr sz="1603" spc="-9" dirty="0">
                  <a:latin typeface="Arial"/>
                  <a:cs typeface="Arial"/>
                </a:rPr>
                <a:t>n</a:t>
              </a:r>
              <a:r>
                <a:rPr sz="1603" spc="-4" dirty="0">
                  <a:latin typeface="Arial"/>
                  <a:cs typeface="Arial"/>
                </a:rPr>
                <a:t>i</a:t>
              </a:r>
              <a:r>
                <a:rPr sz="1603" dirty="0">
                  <a:latin typeface="Arial"/>
                  <a:cs typeface="Arial"/>
                </a:rPr>
                <a:t>ta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6" name="object 39"/>
            <p:cNvSpPr txBox="1"/>
            <p:nvPr/>
          </p:nvSpPr>
          <p:spPr>
            <a:xfrm>
              <a:off x="3089816" y="5570268"/>
              <a:ext cx="1178710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7" name="object 38"/>
            <p:cNvSpPr txBox="1"/>
            <p:nvPr/>
          </p:nvSpPr>
          <p:spPr>
            <a:xfrm>
              <a:off x="4268527" y="5570268"/>
              <a:ext cx="1178711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038" algn="r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1</a:t>
              </a:r>
              <a:endParaRPr sz="1603">
                <a:latin typeface="Arial"/>
                <a:cs typeface="Arial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924371" y="1808928"/>
            <a:ext cx="3778886" cy="2777621"/>
            <a:chOff x="5924371" y="1808928"/>
            <a:chExt cx="3778886" cy="2777621"/>
          </a:xfrm>
        </p:grpSpPr>
        <p:sp>
          <p:nvSpPr>
            <p:cNvPr id="7" name="object 128"/>
            <p:cNvSpPr/>
            <p:nvPr/>
          </p:nvSpPr>
          <p:spPr>
            <a:xfrm>
              <a:off x="5924372" y="1808928"/>
              <a:ext cx="1574158" cy="371782"/>
            </a:xfrm>
            <a:custGeom>
              <a:avLst/>
              <a:gdLst/>
              <a:ahLst/>
              <a:cxnLst/>
              <a:rect l="l" t="t" r="r" b="b"/>
              <a:pathLst>
                <a:path w="1571243" h="371094">
                  <a:moveTo>
                    <a:pt x="0" y="0"/>
                  </a:moveTo>
                  <a:lnTo>
                    <a:pt x="0" y="371094"/>
                  </a:lnTo>
                  <a:lnTo>
                    <a:pt x="1571243" y="371094"/>
                  </a:lnTo>
                  <a:lnTo>
                    <a:pt x="15712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" name="object 129"/>
            <p:cNvSpPr/>
            <p:nvPr/>
          </p:nvSpPr>
          <p:spPr>
            <a:xfrm>
              <a:off x="7498519" y="1808928"/>
              <a:ext cx="1102368" cy="371782"/>
            </a:xfrm>
            <a:custGeom>
              <a:avLst/>
              <a:gdLst/>
              <a:ahLst/>
              <a:cxnLst/>
              <a:rect l="l" t="t" r="r" b="b"/>
              <a:pathLst>
                <a:path w="1100327" h="371094">
                  <a:moveTo>
                    <a:pt x="0" y="0"/>
                  </a:moveTo>
                  <a:lnTo>
                    <a:pt x="0" y="371094"/>
                  </a:lnTo>
                  <a:lnTo>
                    <a:pt x="1100327" y="371094"/>
                  </a:lnTo>
                  <a:lnTo>
                    <a:pt x="1100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" name="object 130"/>
            <p:cNvSpPr/>
            <p:nvPr/>
          </p:nvSpPr>
          <p:spPr>
            <a:xfrm>
              <a:off x="8600888" y="1808928"/>
              <a:ext cx="1102368" cy="371782"/>
            </a:xfrm>
            <a:custGeom>
              <a:avLst/>
              <a:gdLst/>
              <a:ahLst/>
              <a:cxnLst/>
              <a:rect l="l" t="t" r="r" b="b"/>
              <a:pathLst>
                <a:path w="1100327" h="371094">
                  <a:moveTo>
                    <a:pt x="0" y="0"/>
                  </a:moveTo>
                  <a:lnTo>
                    <a:pt x="0" y="371094"/>
                  </a:lnTo>
                  <a:lnTo>
                    <a:pt x="1100327" y="371094"/>
                  </a:lnTo>
                  <a:lnTo>
                    <a:pt x="1100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0" name="object 131"/>
            <p:cNvSpPr/>
            <p:nvPr/>
          </p:nvSpPr>
          <p:spPr>
            <a:xfrm>
              <a:off x="5924372" y="1808928"/>
              <a:ext cx="3778885" cy="0"/>
            </a:xfrm>
            <a:custGeom>
              <a:avLst/>
              <a:gdLst/>
              <a:ahLst/>
              <a:cxnLst/>
              <a:rect l="l" t="t" r="r" b="b"/>
              <a:pathLst>
                <a:path w="3771887">
                  <a:moveTo>
                    <a:pt x="0" y="0"/>
                  </a:moveTo>
                  <a:lnTo>
                    <a:pt x="37718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1" name="object 132"/>
            <p:cNvSpPr/>
            <p:nvPr/>
          </p:nvSpPr>
          <p:spPr>
            <a:xfrm>
              <a:off x="5924372" y="4194596"/>
              <a:ext cx="3778885" cy="0"/>
            </a:xfrm>
            <a:custGeom>
              <a:avLst/>
              <a:gdLst/>
              <a:ahLst/>
              <a:cxnLst/>
              <a:rect l="l" t="t" r="r" b="b"/>
              <a:pathLst>
                <a:path w="3771887">
                  <a:moveTo>
                    <a:pt x="0" y="0"/>
                  </a:moveTo>
                  <a:lnTo>
                    <a:pt x="37718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2" name="object 133"/>
            <p:cNvSpPr/>
            <p:nvPr/>
          </p:nvSpPr>
          <p:spPr>
            <a:xfrm>
              <a:off x="5924371" y="1808928"/>
              <a:ext cx="0" cy="2385668"/>
            </a:xfrm>
            <a:custGeom>
              <a:avLst/>
              <a:gdLst/>
              <a:ahLst/>
              <a:cxnLst/>
              <a:rect l="l" t="t" r="r" b="b"/>
              <a:pathLst>
                <a:path h="2381250">
                  <a:moveTo>
                    <a:pt x="0" y="0"/>
                  </a:moveTo>
                  <a:lnTo>
                    <a:pt x="0" y="23812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3" name="object 134"/>
            <p:cNvSpPr/>
            <p:nvPr/>
          </p:nvSpPr>
          <p:spPr>
            <a:xfrm>
              <a:off x="9703257" y="1808928"/>
              <a:ext cx="0" cy="2385667"/>
            </a:xfrm>
            <a:custGeom>
              <a:avLst/>
              <a:gdLst/>
              <a:ahLst/>
              <a:cxnLst/>
              <a:rect l="l" t="t" r="r" b="b"/>
              <a:pathLst>
                <a:path h="2381250">
                  <a:moveTo>
                    <a:pt x="0" y="0"/>
                  </a:moveTo>
                  <a:lnTo>
                    <a:pt x="0" y="23812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4" name="object 135"/>
            <p:cNvSpPr/>
            <p:nvPr/>
          </p:nvSpPr>
          <p:spPr>
            <a:xfrm>
              <a:off x="5924372" y="2181474"/>
              <a:ext cx="3778885" cy="0"/>
            </a:xfrm>
            <a:custGeom>
              <a:avLst/>
              <a:gdLst/>
              <a:ahLst/>
              <a:cxnLst/>
              <a:rect l="l" t="t" r="r" b="b"/>
              <a:pathLst>
                <a:path w="3771887">
                  <a:moveTo>
                    <a:pt x="0" y="0"/>
                  </a:moveTo>
                  <a:lnTo>
                    <a:pt x="37718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5" name="object 136"/>
            <p:cNvSpPr/>
            <p:nvPr/>
          </p:nvSpPr>
          <p:spPr>
            <a:xfrm>
              <a:off x="7498518" y="1808928"/>
              <a:ext cx="0" cy="2385667"/>
            </a:xfrm>
            <a:custGeom>
              <a:avLst/>
              <a:gdLst/>
              <a:ahLst/>
              <a:cxnLst/>
              <a:rect l="l" t="t" r="r" b="b"/>
              <a:pathLst>
                <a:path h="2381249">
                  <a:moveTo>
                    <a:pt x="0" y="0"/>
                  </a:moveTo>
                  <a:lnTo>
                    <a:pt x="0" y="23812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6" name="object 137"/>
            <p:cNvSpPr/>
            <p:nvPr/>
          </p:nvSpPr>
          <p:spPr>
            <a:xfrm>
              <a:off x="8600888" y="1808928"/>
              <a:ext cx="0" cy="2385667"/>
            </a:xfrm>
            <a:custGeom>
              <a:avLst/>
              <a:gdLst/>
              <a:ahLst/>
              <a:cxnLst/>
              <a:rect l="l" t="t" r="r" b="b"/>
              <a:pathLst>
                <a:path h="2381249">
                  <a:moveTo>
                    <a:pt x="0" y="0"/>
                  </a:moveTo>
                  <a:lnTo>
                    <a:pt x="0" y="23812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7" name="object 138"/>
            <p:cNvSpPr/>
            <p:nvPr/>
          </p:nvSpPr>
          <p:spPr>
            <a:xfrm>
              <a:off x="5924372" y="2516612"/>
              <a:ext cx="3778885" cy="0"/>
            </a:xfrm>
            <a:custGeom>
              <a:avLst/>
              <a:gdLst/>
              <a:ahLst/>
              <a:cxnLst/>
              <a:rect l="l" t="t" r="r" b="b"/>
              <a:pathLst>
                <a:path w="3771887">
                  <a:moveTo>
                    <a:pt x="0" y="0"/>
                  </a:moveTo>
                  <a:lnTo>
                    <a:pt x="37718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8" name="object 139"/>
            <p:cNvSpPr/>
            <p:nvPr/>
          </p:nvSpPr>
          <p:spPr>
            <a:xfrm>
              <a:off x="5924372" y="2852514"/>
              <a:ext cx="3778885" cy="0"/>
            </a:xfrm>
            <a:custGeom>
              <a:avLst/>
              <a:gdLst/>
              <a:ahLst/>
              <a:cxnLst/>
              <a:rect l="l" t="t" r="r" b="b"/>
              <a:pathLst>
                <a:path w="3771887">
                  <a:moveTo>
                    <a:pt x="0" y="0"/>
                  </a:moveTo>
                  <a:lnTo>
                    <a:pt x="37718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9" name="object 140"/>
            <p:cNvSpPr/>
            <p:nvPr/>
          </p:nvSpPr>
          <p:spPr>
            <a:xfrm>
              <a:off x="5924372" y="3188417"/>
              <a:ext cx="3778885" cy="0"/>
            </a:xfrm>
            <a:custGeom>
              <a:avLst/>
              <a:gdLst/>
              <a:ahLst/>
              <a:cxnLst/>
              <a:rect l="l" t="t" r="r" b="b"/>
              <a:pathLst>
                <a:path w="3771887">
                  <a:moveTo>
                    <a:pt x="0" y="0"/>
                  </a:moveTo>
                  <a:lnTo>
                    <a:pt x="37718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0" name="object 141"/>
            <p:cNvSpPr/>
            <p:nvPr/>
          </p:nvSpPr>
          <p:spPr>
            <a:xfrm>
              <a:off x="5924372" y="3523555"/>
              <a:ext cx="3778885" cy="0"/>
            </a:xfrm>
            <a:custGeom>
              <a:avLst/>
              <a:gdLst/>
              <a:ahLst/>
              <a:cxnLst/>
              <a:rect l="l" t="t" r="r" b="b"/>
              <a:pathLst>
                <a:path w="3771887">
                  <a:moveTo>
                    <a:pt x="0" y="0"/>
                  </a:moveTo>
                  <a:lnTo>
                    <a:pt x="37718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1" name="object 142"/>
            <p:cNvSpPr/>
            <p:nvPr/>
          </p:nvSpPr>
          <p:spPr>
            <a:xfrm>
              <a:off x="5924372" y="3859457"/>
              <a:ext cx="3778885" cy="0"/>
            </a:xfrm>
            <a:custGeom>
              <a:avLst/>
              <a:gdLst/>
              <a:ahLst/>
              <a:cxnLst/>
              <a:rect l="l" t="t" r="r" b="b"/>
              <a:pathLst>
                <a:path w="3771887">
                  <a:moveTo>
                    <a:pt x="0" y="0"/>
                  </a:moveTo>
                  <a:lnTo>
                    <a:pt x="37718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0" name="object 55"/>
            <p:cNvSpPr txBox="1"/>
            <p:nvPr/>
          </p:nvSpPr>
          <p:spPr>
            <a:xfrm>
              <a:off x="7375106" y="4332078"/>
              <a:ext cx="1595206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Entropy = 0.41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78" name="object 37"/>
            <p:cNvSpPr txBox="1"/>
            <p:nvPr/>
          </p:nvSpPr>
          <p:spPr>
            <a:xfrm>
              <a:off x="5924372" y="1808928"/>
              <a:ext cx="1574146" cy="3725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701"/>
                </a:lnSpc>
                <a:spcBef>
                  <a:spcPts val="1"/>
                </a:spcBef>
              </a:pPr>
              <a:endParaRPr sz="701"/>
            </a:p>
            <a:p>
              <a:pPr marL="92370">
                <a:lnSpc>
                  <a:spcPct val="95825"/>
                </a:lnSpc>
              </a:pPr>
              <a:r>
                <a:rPr sz="1603" dirty="0">
                  <a:latin typeface="Arial"/>
                  <a:cs typeface="Arial"/>
                </a:rPr>
                <a:t>Berat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9" name="object 36"/>
            <p:cNvSpPr txBox="1"/>
            <p:nvPr/>
          </p:nvSpPr>
          <p:spPr>
            <a:xfrm>
              <a:off x="7498519" y="1808928"/>
              <a:ext cx="1102368" cy="37254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701"/>
                </a:lnSpc>
                <a:spcBef>
                  <a:spcPts val="1"/>
                </a:spcBef>
              </a:pPr>
              <a:endParaRPr sz="701"/>
            </a:p>
            <a:p>
              <a:pPr marL="92383">
                <a:lnSpc>
                  <a:spcPct val="95825"/>
                </a:lnSpc>
              </a:pPr>
              <a:r>
                <a:rPr sz="1603" dirty="0">
                  <a:latin typeface="Arial"/>
                  <a:cs typeface="Arial"/>
                </a:rPr>
                <a:t>Hipertensi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0" name="object 35"/>
            <p:cNvSpPr txBox="1"/>
            <p:nvPr/>
          </p:nvSpPr>
          <p:spPr>
            <a:xfrm>
              <a:off x="8600888" y="1808928"/>
              <a:ext cx="1102368" cy="37254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701"/>
                </a:lnSpc>
                <a:spcBef>
                  <a:spcPts val="1"/>
                </a:spcBef>
              </a:pPr>
              <a:endParaRPr sz="701"/>
            </a:p>
            <a:p>
              <a:pPr marL="92383">
                <a:lnSpc>
                  <a:spcPct val="95825"/>
                </a:lnSpc>
              </a:pPr>
              <a:r>
                <a:rPr sz="1603" dirty="0">
                  <a:latin typeface="Arial"/>
                  <a:cs typeface="Arial"/>
                </a:rPr>
                <a:t>Jumlah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1" name="object 34"/>
            <p:cNvSpPr txBox="1"/>
            <p:nvPr/>
          </p:nvSpPr>
          <p:spPr>
            <a:xfrm>
              <a:off x="5924372" y="2181475"/>
              <a:ext cx="1574146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8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2" name="object 33"/>
            <p:cNvSpPr txBox="1"/>
            <p:nvPr/>
          </p:nvSpPr>
          <p:spPr>
            <a:xfrm>
              <a:off x="7498519" y="2181475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24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3" name="object 32"/>
            <p:cNvSpPr txBox="1"/>
            <p:nvPr/>
          </p:nvSpPr>
          <p:spPr>
            <a:xfrm>
              <a:off x="8600888" y="2181475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733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3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4" name="object 31"/>
            <p:cNvSpPr txBox="1"/>
            <p:nvPr/>
          </p:nvSpPr>
          <p:spPr>
            <a:xfrm>
              <a:off x="5924372" y="2516613"/>
              <a:ext cx="1574146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8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5" name="object 30"/>
            <p:cNvSpPr txBox="1"/>
            <p:nvPr/>
          </p:nvSpPr>
          <p:spPr>
            <a:xfrm>
              <a:off x="7498519" y="2516613"/>
              <a:ext cx="110236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228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6" name="object 29"/>
            <p:cNvSpPr txBox="1"/>
            <p:nvPr/>
          </p:nvSpPr>
          <p:spPr>
            <a:xfrm>
              <a:off x="8600888" y="2516613"/>
              <a:ext cx="110236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344" algn="r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1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7" name="object 28"/>
            <p:cNvSpPr txBox="1"/>
            <p:nvPr/>
          </p:nvSpPr>
          <p:spPr>
            <a:xfrm>
              <a:off x="5924372" y="2852514"/>
              <a:ext cx="1574146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8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8" name="object 27"/>
            <p:cNvSpPr txBox="1"/>
            <p:nvPr/>
          </p:nvSpPr>
          <p:spPr>
            <a:xfrm>
              <a:off x="7498519" y="2852514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023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9" name="object 26"/>
            <p:cNvSpPr txBox="1"/>
            <p:nvPr/>
          </p:nvSpPr>
          <p:spPr>
            <a:xfrm>
              <a:off x="8600888" y="2852514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936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0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0" name="object 25"/>
            <p:cNvSpPr txBox="1"/>
            <p:nvPr/>
          </p:nvSpPr>
          <p:spPr>
            <a:xfrm>
              <a:off x="5924372" y="3188418"/>
              <a:ext cx="1574146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8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1" name="object 24"/>
            <p:cNvSpPr txBox="1"/>
            <p:nvPr/>
          </p:nvSpPr>
          <p:spPr>
            <a:xfrm>
              <a:off x="7498519" y="3188418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881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2" name="object 23"/>
            <p:cNvSpPr txBox="1"/>
            <p:nvPr/>
          </p:nvSpPr>
          <p:spPr>
            <a:xfrm>
              <a:off x="8600888" y="3188418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344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3" name="object 22"/>
            <p:cNvSpPr txBox="1"/>
            <p:nvPr/>
          </p:nvSpPr>
          <p:spPr>
            <a:xfrm>
              <a:off x="5924372" y="3523555"/>
              <a:ext cx="1574146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8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4" name="object 21"/>
            <p:cNvSpPr txBox="1"/>
            <p:nvPr/>
          </p:nvSpPr>
          <p:spPr>
            <a:xfrm>
              <a:off x="7498519" y="3523555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431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5" name="object 20"/>
            <p:cNvSpPr txBox="1"/>
            <p:nvPr/>
          </p:nvSpPr>
          <p:spPr>
            <a:xfrm>
              <a:off x="8600888" y="3523555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733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0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6" name="object 19"/>
            <p:cNvSpPr txBox="1"/>
            <p:nvPr/>
          </p:nvSpPr>
          <p:spPr>
            <a:xfrm>
              <a:off x="5924372" y="3859459"/>
              <a:ext cx="1574146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8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7" name="object 18"/>
            <p:cNvSpPr txBox="1"/>
            <p:nvPr/>
          </p:nvSpPr>
          <p:spPr>
            <a:xfrm>
              <a:off x="7498519" y="3859459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1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8" name="object 17"/>
            <p:cNvSpPr txBox="1"/>
            <p:nvPr/>
          </p:nvSpPr>
          <p:spPr>
            <a:xfrm>
              <a:off x="8600888" y="3859459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344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984393" y="1808928"/>
            <a:ext cx="3317796" cy="2055431"/>
            <a:chOff x="1984393" y="1808928"/>
            <a:chExt cx="3317796" cy="2055431"/>
          </a:xfrm>
        </p:grpSpPr>
        <p:sp>
          <p:nvSpPr>
            <p:cNvPr id="31" name="object 76"/>
            <p:cNvSpPr/>
            <p:nvPr/>
          </p:nvSpPr>
          <p:spPr>
            <a:xfrm>
              <a:off x="1984393" y="1808929"/>
              <a:ext cx="1105422" cy="345063"/>
            </a:xfrm>
            <a:custGeom>
              <a:avLst/>
              <a:gdLst/>
              <a:ahLst/>
              <a:cxnLst/>
              <a:rect l="l" t="t" r="r" b="b"/>
              <a:pathLst>
                <a:path w="1103375" h="344424">
                  <a:moveTo>
                    <a:pt x="0" y="0"/>
                  </a:moveTo>
                  <a:lnTo>
                    <a:pt x="0" y="344423"/>
                  </a:lnTo>
                  <a:lnTo>
                    <a:pt x="1103375" y="344423"/>
                  </a:lnTo>
                  <a:lnTo>
                    <a:pt x="11033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2" name="object 77"/>
            <p:cNvSpPr/>
            <p:nvPr/>
          </p:nvSpPr>
          <p:spPr>
            <a:xfrm>
              <a:off x="3089816" y="1808928"/>
              <a:ext cx="1106950" cy="345063"/>
            </a:xfrm>
            <a:custGeom>
              <a:avLst/>
              <a:gdLst/>
              <a:ahLst/>
              <a:cxnLst/>
              <a:rect l="l" t="t" r="r" b="b"/>
              <a:pathLst>
                <a:path w="1104900" h="344424">
                  <a:moveTo>
                    <a:pt x="0" y="0"/>
                  </a:moveTo>
                  <a:lnTo>
                    <a:pt x="0" y="344424"/>
                  </a:lnTo>
                  <a:lnTo>
                    <a:pt x="1104900" y="344424"/>
                  </a:lnTo>
                  <a:lnTo>
                    <a:pt x="11049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3" name="object 78"/>
            <p:cNvSpPr/>
            <p:nvPr/>
          </p:nvSpPr>
          <p:spPr>
            <a:xfrm>
              <a:off x="4196766" y="1808928"/>
              <a:ext cx="1105423" cy="345063"/>
            </a:xfrm>
            <a:custGeom>
              <a:avLst/>
              <a:gdLst/>
              <a:ahLst/>
              <a:cxnLst/>
              <a:rect l="l" t="t" r="r" b="b"/>
              <a:pathLst>
                <a:path w="1103376" h="344424">
                  <a:moveTo>
                    <a:pt x="0" y="0"/>
                  </a:moveTo>
                  <a:lnTo>
                    <a:pt x="0" y="344424"/>
                  </a:lnTo>
                  <a:lnTo>
                    <a:pt x="1103376" y="344424"/>
                  </a:lnTo>
                  <a:lnTo>
                    <a:pt x="1103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4" name="object 79"/>
            <p:cNvSpPr/>
            <p:nvPr/>
          </p:nvSpPr>
          <p:spPr>
            <a:xfrm>
              <a:off x="1985156" y="1808928"/>
              <a:ext cx="3317033" cy="0"/>
            </a:xfrm>
            <a:custGeom>
              <a:avLst/>
              <a:gdLst/>
              <a:ahLst/>
              <a:cxnLst/>
              <a:rect l="l" t="t" r="r" b="b"/>
              <a:pathLst>
                <a:path w="3310890">
                  <a:moveTo>
                    <a:pt x="0" y="0"/>
                  </a:moveTo>
                  <a:lnTo>
                    <a:pt x="331089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5" name="object 80"/>
            <p:cNvSpPr/>
            <p:nvPr/>
          </p:nvSpPr>
          <p:spPr>
            <a:xfrm>
              <a:off x="1985156" y="3496837"/>
              <a:ext cx="3317033" cy="0"/>
            </a:xfrm>
            <a:custGeom>
              <a:avLst/>
              <a:gdLst/>
              <a:ahLst/>
              <a:cxnLst/>
              <a:rect l="l" t="t" r="r" b="b"/>
              <a:pathLst>
                <a:path w="3310890">
                  <a:moveTo>
                    <a:pt x="0" y="0"/>
                  </a:moveTo>
                  <a:lnTo>
                    <a:pt x="331089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6" name="object 81"/>
            <p:cNvSpPr/>
            <p:nvPr/>
          </p:nvSpPr>
          <p:spPr>
            <a:xfrm>
              <a:off x="1985156" y="1808929"/>
              <a:ext cx="0" cy="1687908"/>
            </a:xfrm>
            <a:custGeom>
              <a:avLst/>
              <a:gdLst/>
              <a:ahLst/>
              <a:cxnLst/>
              <a:rect l="l" t="t" r="r" b="b"/>
              <a:pathLst>
                <a:path h="1684782">
                  <a:moveTo>
                    <a:pt x="0" y="0"/>
                  </a:moveTo>
                  <a:lnTo>
                    <a:pt x="0" y="16847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7" name="object 82"/>
            <p:cNvSpPr/>
            <p:nvPr/>
          </p:nvSpPr>
          <p:spPr>
            <a:xfrm>
              <a:off x="5302189" y="1808928"/>
              <a:ext cx="0" cy="1687908"/>
            </a:xfrm>
            <a:custGeom>
              <a:avLst/>
              <a:gdLst/>
              <a:ahLst/>
              <a:cxnLst/>
              <a:rect l="l" t="t" r="r" b="b"/>
              <a:pathLst>
                <a:path h="1684782">
                  <a:moveTo>
                    <a:pt x="0" y="0"/>
                  </a:moveTo>
                  <a:lnTo>
                    <a:pt x="0" y="168478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8" name="object 83"/>
            <p:cNvSpPr/>
            <p:nvPr/>
          </p:nvSpPr>
          <p:spPr>
            <a:xfrm>
              <a:off x="1985156" y="2153991"/>
              <a:ext cx="3317033" cy="0"/>
            </a:xfrm>
            <a:custGeom>
              <a:avLst/>
              <a:gdLst/>
              <a:ahLst/>
              <a:cxnLst/>
              <a:rect l="l" t="t" r="r" b="b"/>
              <a:pathLst>
                <a:path w="3310890">
                  <a:moveTo>
                    <a:pt x="0" y="0"/>
                  </a:moveTo>
                  <a:lnTo>
                    <a:pt x="331089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9" name="object 84"/>
            <p:cNvSpPr/>
            <p:nvPr/>
          </p:nvSpPr>
          <p:spPr>
            <a:xfrm>
              <a:off x="3089816" y="1808929"/>
              <a:ext cx="0" cy="1687908"/>
            </a:xfrm>
            <a:custGeom>
              <a:avLst/>
              <a:gdLst/>
              <a:ahLst/>
              <a:cxnLst/>
              <a:rect l="l" t="t" r="r" b="b"/>
              <a:pathLst>
                <a:path h="1684782">
                  <a:moveTo>
                    <a:pt x="0" y="0"/>
                  </a:moveTo>
                  <a:lnTo>
                    <a:pt x="0" y="16847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0" name="object 85"/>
            <p:cNvSpPr/>
            <p:nvPr/>
          </p:nvSpPr>
          <p:spPr>
            <a:xfrm>
              <a:off x="4196766" y="1808928"/>
              <a:ext cx="0" cy="1687908"/>
            </a:xfrm>
            <a:custGeom>
              <a:avLst/>
              <a:gdLst/>
              <a:ahLst/>
              <a:cxnLst/>
              <a:rect l="l" t="t" r="r" b="b"/>
              <a:pathLst>
                <a:path h="1684782">
                  <a:moveTo>
                    <a:pt x="0" y="0"/>
                  </a:moveTo>
                  <a:lnTo>
                    <a:pt x="0" y="168478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1" name="object 86"/>
            <p:cNvSpPr/>
            <p:nvPr/>
          </p:nvSpPr>
          <p:spPr>
            <a:xfrm>
              <a:off x="1985156" y="2489893"/>
              <a:ext cx="3317033" cy="0"/>
            </a:xfrm>
            <a:custGeom>
              <a:avLst/>
              <a:gdLst/>
              <a:ahLst/>
              <a:cxnLst/>
              <a:rect l="l" t="t" r="r" b="b"/>
              <a:pathLst>
                <a:path w="3310890">
                  <a:moveTo>
                    <a:pt x="0" y="0"/>
                  </a:moveTo>
                  <a:lnTo>
                    <a:pt x="331089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2" name="object 87"/>
            <p:cNvSpPr/>
            <p:nvPr/>
          </p:nvSpPr>
          <p:spPr>
            <a:xfrm>
              <a:off x="1985156" y="2825796"/>
              <a:ext cx="3317033" cy="0"/>
            </a:xfrm>
            <a:custGeom>
              <a:avLst/>
              <a:gdLst/>
              <a:ahLst/>
              <a:cxnLst/>
              <a:rect l="l" t="t" r="r" b="b"/>
              <a:pathLst>
                <a:path w="3310890">
                  <a:moveTo>
                    <a:pt x="0" y="0"/>
                  </a:moveTo>
                  <a:lnTo>
                    <a:pt x="331089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3" name="object 88"/>
            <p:cNvSpPr/>
            <p:nvPr/>
          </p:nvSpPr>
          <p:spPr>
            <a:xfrm>
              <a:off x="1985156" y="3160934"/>
              <a:ext cx="3317033" cy="0"/>
            </a:xfrm>
            <a:custGeom>
              <a:avLst/>
              <a:gdLst/>
              <a:ahLst/>
              <a:cxnLst/>
              <a:rect l="l" t="t" r="r" b="b"/>
              <a:pathLst>
                <a:path w="3310890">
                  <a:moveTo>
                    <a:pt x="0" y="0"/>
                  </a:moveTo>
                  <a:lnTo>
                    <a:pt x="331089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7" name="object 58"/>
            <p:cNvSpPr txBox="1"/>
            <p:nvPr/>
          </p:nvSpPr>
          <p:spPr>
            <a:xfrm>
              <a:off x="2857987" y="3609888"/>
              <a:ext cx="901799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Entropy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8" name="object 57"/>
            <p:cNvSpPr txBox="1"/>
            <p:nvPr/>
          </p:nvSpPr>
          <p:spPr>
            <a:xfrm>
              <a:off x="3768815" y="3609888"/>
              <a:ext cx="176661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=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9" name="object 56"/>
            <p:cNvSpPr txBox="1"/>
            <p:nvPr/>
          </p:nvSpPr>
          <p:spPr>
            <a:xfrm>
              <a:off x="3954234" y="3609888"/>
              <a:ext cx="498959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0.91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99" name="object 16"/>
            <p:cNvSpPr txBox="1"/>
            <p:nvPr/>
          </p:nvSpPr>
          <p:spPr>
            <a:xfrm>
              <a:off x="1985156" y="1808929"/>
              <a:ext cx="1104660" cy="3450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48889">
                <a:lnSpc>
                  <a:spcPct val="95825"/>
                </a:lnSpc>
                <a:spcBef>
                  <a:spcPts val="485"/>
                </a:spcBef>
              </a:pPr>
              <a:r>
                <a:rPr sz="1603" spc="-4" dirty="0">
                  <a:latin typeface="Arial"/>
                  <a:cs typeface="Arial"/>
                </a:rPr>
                <a:t>Usia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0" name="object 15"/>
            <p:cNvSpPr txBox="1"/>
            <p:nvPr/>
          </p:nvSpPr>
          <p:spPr>
            <a:xfrm>
              <a:off x="3089816" y="1808929"/>
              <a:ext cx="1106949" cy="3450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424">
                <a:lnSpc>
                  <a:spcPct val="95825"/>
                </a:lnSpc>
                <a:spcBef>
                  <a:spcPts val="485"/>
                </a:spcBef>
              </a:pPr>
              <a:r>
                <a:rPr sz="1603" dirty="0">
                  <a:latin typeface="Arial"/>
                  <a:cs typeface="Arial"/>
                </a:rPr>
                <a:t>Hipertensi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1" name="object 14"/>
            <p:cNvSpPr txBox="1"/>
            <p:nvPr/>
          </p:nvSpPr>
          <p:spPr>
            <a:xfrm>
              <a:off x="4196766" y="1808929"/>
              <a:ext cx="1105423" cy="3450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24447">
                <a:lnSpc>
                  <a:spcPct val="95825"/>
                </a:lnSpc>
                <a:spcBef>
                  <a:spcPts val="485"/>
                </a:spcBef>
              </a:pPr>
              <a:r>
                <a:rPr sz="1603" dirty="0">
                  <a:latin typeface="Arial"/>
                  <a:cs typeface="Arial"/>
                </a:rPr>
                <a:t>Jumlah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2" name="object 13"/>
            <p:cNvSpPr txBox="1"/>
            <p:nvPr/>
          </p:nvSpPr>
          <p:spPr>
            <a:xfrm>
              <a:off x="1985156" y="2153991"/>
              <a:ext cx="1104660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2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3" name="object 12"/>
            <p:cNvSpPr txBox="1"/>
            <p:nvPr/>
          </p:nvSpPr>
          <p:spPr>
            <a:xfrm>
              <a:off x="3089816" y="2153991"/>
              <a:ext cx="1106949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03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4" name="object 11"/>
            <p:cNvSpPr txBox="1"/>
            <p:nvPr/>
          </p:nvSpPr>
          <p:spPr>
            <a:xfrm>
              <a:off x="4196766" y="2153991"/>
              <a:ext cx="1105423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900" algn="r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1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5" name="object 10"/>
            <p:cNvSpPr txBox="1"/>
            <p:nvPr/>
          </p:nvSpPr>
          <p:spPr>
            <a:xfrm>
              <a:off x="1985156" y="2489894"/>
              <a:ext cx="1104660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2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6" name="object 9"/>
            <p:cNvSpPr txBox="1"/>
            <p:nvPr/>
          </p:nvSpPr>
          <p:spPr>
            <a:xfrm>
              <a:off x="3089816" y="2489894"/>
              <a:ext cx="1106949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59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7" name="object 8"/>
            <p:cNvSpPr txBox="1"/>
            <p:nvPr/>
          </p:nvSpPr>
          <p:spPr>
            <a:xfrm>
              <a:off x="4196766" y="2489894"/>
              <a:ext cx="1105423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287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3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8" name="object 7"/>
            <p:cNvSpPr txBox="1"/>
            <p:nvPr/>
          </p:nvSpPr>
          <p:spPr>
            <a:xfrm>
              <a:off x="1985156" y="2825796"/>
              <a:ext cx="1104660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2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9" name="object 6"/>
            <p:cNvSpPr txBox="1"/>
            <p:nvPr/>
          </p:nvSpPr>
          <p:spPr>
            <a:xfrm>
              <a:off x="3089816" y="2825796"/>
              <a:ext cx="1106949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22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</a:t>
              </a:r>
              <a:r>
                <a:rPr sz="1603" dirty="0">
                  <a:latin typeface="Arial"/>
                  <a:cs typeface="Arial"/>
                </a:rPr>
                <a:t>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0" name="object 5"/>
            <p:cNvSpPr txBox="1"/>
            <p:nvPr/>
          </p:nvSpPr>
          <p:spPr>
            <a:xfrm>
              <a:off x="4196766" y="2825796"/>
              <a:ext cx="1105423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11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1" name="object 4"/>
            <p:cNvSpPr txBox="1"/>
            <p:nvPr/>
          </p:nvSpPr>
          <p:spPr>
            <a:xfrm>
              <a:off x="1985156" y="3160935"/>
              <a:ext cx="1104660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2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2" name="object 3"/>
            <p:cNvSpPr txBox="1"/>
            <p:nvPr/>
          </p:nvSpPr>
          <p:spPr>
            <a:xfrm>
              <a:off x="3089816" y="3160935"/>
              <a:ext cx="1106949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241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3" name="object 2"/>
            <p:cNvSpPr txBox="1"/>
            <p:nvPr/>
          </p:nvSpPr>
          <p:spPr>
            <a:xfrm>
              <a:off x="4196766" y="3160935"/>
              <a:ext cx="1105423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154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841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Penyusunan</a:t>
            </a:r>
            <a:r>
              <a:rPr lang="en-US" dirty="0"/>
              <a:t> tree </a:t>
            </a:r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33BF-A9A1-40B7-A2E7-136FD588D040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26689" y="4629174"/>
            <a:ext cx="5714512" cy="1355161"/>
            <a:chOff x="4306862" y="5109841"/>
            <a:chExt cx="5714512" cy="1355161"/>
          </a:xfrm>
        </p:grpSpPr>
        <p:sp>
          <p:nvSpPr>
            <p:cNvPr id="38" name="object 7"/>
            <p:cNvSpPr txBox="1"/>
            <p:nvPr/>
          </p:nvSpPr>
          <p:spPr>
            <a:xfrm>
              <a:off x="4400074" y="5109841"/>
              <a:ext cx="544931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Leaf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39" name="object 6"/>
            <p:cNvSpPr txBox="1"/>
            <p:nvPr/>
          </p:nvSpPr>
          <p:spPr>
            <a:xfrm>
              <a:off x="4954015" y="5109841"/>
              <a:ext cx="1833700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Node berikutnya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40" name="object 5"/>
            <p:cNvSpPr txBox="1"/>
            <p:nvPr/>
          </p:nvSpPr>
          <p:spPr>
            <a:xfrm>
              <a:off x="6796468" y="5109841"/>
              <a:ext cx="1933242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dap</a:t>
              </a:r>
              <a:r>
                <a:rPr sz="2705" spc="9" baseline="2657" dirty="0">
                  <a:latin typeface="Comic Sans MS"/>
                  <a:cs typeface="Comic Sans MS"/>
                </a:rPr>
                <a:t>a</a:t>
              </a:r>
              <a:r>
                <a:rPr sz="2705" baseline="2657" dirty="0">
                  <a:latin typeface="Comic Sans MS"/>
                  <a:cs typeface="Comic Sans MS"/>
                </a:rPr>
                <a:t>t dipilih pada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1" name="object 4"/>
            <p:cNvSpPr txBox="1"/>
            <p:nvPr/>
          </p:nvSpPr>
          <p:spPr>
            <a:xfrm>
              <a:off x="8738754" y="5109841"/>
              <a:ext cx="1281993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 err="1">
                  <a:latin typeface="Comic Sans MS"/>
                  <a:cs typeface="Comic Sans MS"/>
                </a:rPr>
                <a:t>bagian</a:t>
              </a:r>
              <a:r>
                <a:rPr sz="2705" baseline="2657" dirty="0">
                  <a:latin typeface="Comic Sans MS"/>
                  <a:cs typeface="Comic Sans MS"/>
                </a:rPr>
                <a:t> yang</a:t>
              </a:r>
              <a:r>
                <a:rPr lang="en-US" sz="2705" baseline="2657" dirty="0">
                  <a:latin typeface="Comic Sans MS"/>
                  <a:cs typeface="Comic Sans MS"/>
                </a:rPr>
                <a:t> 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42" name="object 3"/>
            <p:cNvSpPr txBox="1"/>
            <p:nvPr/>
          </p:nvSpPr>
          <p:spPr>
            <a:xfrm>
              <a:off x="4306862" y="5385358"/>
              <a:ext cx="5714512" cy="10796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7475">
                <a:lnSpc>
                  <a:spcPts val="2054"/>
                </a:lnSpc>
                <a:spcBef>
                  <a:spcPts val="102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mempunyai nilai + d</a:t>
              </a:r>
              <a:r>
                <a:rPr sz="2705" spc="9" baseline="2657" dirty="0">
                  <a:latin typeface="Comic Sans MS"/>
                  <a:cs typeface="Comic Sans MS"/>
                </a:rPr>
                <a:t>a</a:t>
              </a:r>
              <a:r>
                <a:rPr sz="2705" baseline="2657" dirty="0">
                  <a:latin typeface="Comic Sans MS"/>
                  <a:cs typeface="Comic Sans MS"/>
                </a:rPr>
                <a:t>n -, pada contoh di </a:t>
              </a:r>
              <a:r>
                <a:rPr sz="2705" baseline="2657" dirty="0" err="1">
                  <a:latin typeface="Comic Sans MS"/>
                  <a:cs typeface="Comic Sans MS"/>
                </a:rPr>
                <a:t>atas</a:t>
              </a:r>
              <a:r>
                <a:rPr sz="2705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 err="1">
                  <a:latin typeface="Comic Sans MS"/>
                  <a:cs typeface="Comic Sans MS"/>
                </a:rPr>
                <a:t>h</a:t>
              </a:r>
              <a:r>
                <a:rPr sz="2705" spc="9" baseline="2657" dirty="0" err="1">
                  <a:latin typeface="Comic Sans MS"/>
                  <a:cs typeface="Comic Sans MS"/>
                </a:rPr>
                <a:t>a</a:t>
              </a:r>
              <a:r>
                <a:rPr sz="2705" baseline="2657" dirty="0" err="1">
                  <a:latin typeface="Comic Sans MS"/>
                  <a:cs typeface="Comic Sans MS"/>
                </a:rPr>
                <a:t>nya</a:t>
              </a:r>
              <a:r>
                <a:rPr lang="en-US" sz="2705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 err="1">
                  <a:latin typeface="Comic Sans MS"/>
                  <a:cs typeface="Comic Sans MS"/>
                </a:rPr>
                <a:t>berat</a:t>
              </a:r>
              <a:r>
                <a:rPr sz="2705" baseline="2657" dirty="0">
                  <a:latin typeface="Comic Sans MS"/>
                  <a:cs typeface="Comic Sans MS"/>
                </a:rPr>
                <a:t>=overweight yang mempuny</a:t>
              </a:r>
              <a:r>
                <a:rPr sz="2705" spc="9" baseline="2657" dirty="0">
                  <a:latin typeface="Comic Sans MS"/>
                  <a:cs typeface="Comic Sans MS"/>
                </a:rPr>
                <a:t>a</a:t>
              </a:r>
              <a:r>
                <a:rPr sz="2705" baseline="2657" dirty="0">
                  <a:latin typeface="Comic Sans MS"/>
                  <a:cs typeface="Comic Sans MS"/>
                </a:rPr>
                <a:t>i nilai + dan –</a:t>
              </a:r>
              <a:r>
                <a:rPr sz="2705" spc="4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>
                  <a:latin typeface="Comic Sans MS"/>
                  <a:cs typeface="Comic Sans MS"/>
                </a:rPr>
                <a:t>maka</a:t>
              </a:r>
              <a:endParaRPr sz="1803" dirty="0">
                <a:latin typeface="Comic Sans MS"/>
                <a:cs typeface="Comic Sans MS"/>
              </a:endParaRPr>
            </a:p>
            <a:p>
              <a:pPr marL="117475" marR="17777">
                <a:lnSpc>
                  <a:spcPts val="2169"/>
                </a:lnSpc>
              </a:pPr>
              <a:r>
                <a:rPr sz="2705" baseline="2657" dirty="0">
                  <a:latin typeface="Comic Sans MS"/>
                  <a:cs typeface="Comic Sans MS"/>
                </a:rPr>
                <a:t>semuanya</a:t>
              </a:r>
              <a:r>
                <a:rPr sz="2705" spc="4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>
                  <a:latin typeface="Comic Sans MS"/>
                  <a:cs typeface="Comic Sans MS"/>
                </a:rPr>
                <a:t>pasti mempunya</a:t>
              </a:r>
              <a:r>
                <a:rPr sz="2705" spc="4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>
                  <a:latin typeface="Comic Sans MS"/>
                  <a:cs typeface="Comic Sans MS"/>
                </a:rPr>
                <a:t>leaf node. </a:t>
              </a:r>
              <a:r>
                <a:rPr sz="2705" baseline="2657" dirty="0" err="1">
                  <a:latin typeface="Comic Sans MS"/>
                  <a:cs typeface="Comic Sans MS"/>
                </a:rPr>
                <a:t>Untuk</a:t>
              </a:r>
              <a:r>
                <a:rPr sz="2705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 err="1">
                  <a:latin typeface="Comic Sans MS"/>
                  <a:cs typeface="Comic Sans MS"/>
                </a:rPr>
                <a:t>menyusun</a:t>
              </a:r>
              <a:r>
                <a:rPr lang="en-US" sz="2705" baseline="2657" dirty="0">
                  <a:latin typeface="Comic Sans MS"/>
                  <a:cs typeface="Comic Sans MS"/>
                </a:rPr>
                <a:t> </a:t>
              </a:r>
              <a:r>
                <a:rPr sz="2705" baseline="1328" dirty="0">
                  <a:latin typeface="Comic Sans MS"/>
                  <a:cs typeface="Comic Sans MS"/>
                </a:rPr>
                <a:t>leaf node lakukan satu-persatu.</a:t>
              </a:r>
              <a:endParaRPr sz="1803" dirty="0">
                <a:latin typeface="Comic Sans MS"/>
                <a:cs typeface="Comic Sans M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158125" y="1898356"/>
            <a:ext cx="6231304" cy="2880672"/>
            <a:chOff x="2423596" y="1553802"/>
            <a:chExt cx="6231304" cy="2880672"/>
          </a:xfrm>
        </p:grpSpPr>
        <p:sp>
          <p:nvSpPr>
            <p:cNvPr id="26" name="object 19"/>
            <p:cNvSpPr/>
            <p:nvPr/>
          </p:nvSpPr>
          <p:spPr>
            <a:xfrm>
              <a:off x="5138819" y="1553802"/>
              <a:ext cx="1154281" cy="529045"/>
            </a:xfrm>
            <a:custGeom>
              <a:avLst/>
              <a:gdLst/>
              <a:ahLst/>
              <a:cxnLst/>
              <a:rect l="l" t="t" r="r" b="b"/>
              <a:pathLst>
                <a:path w="1152143" h="528065">
                  <a:moveTo>
                    <a:pt x="0" y="0"/>
                  </a:moveTo>
                  <a:lnTo>
                    <a:pt x="0" y="528065"/>
                  </a:lnTo>
                  <a:lnTo>
                    <a:pt x="1152143" y="528065"/>
                  </a:lnTo>
                  <a:lnTo>
                    <a:pt x="115214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7" name="object 20"/>
            <p:cNvSpPr/>
            <p:nvPr/>
          </p:nvSpPr>
          <p:spPr>
            <a:xfrm>
              <a:off x="2921866" y="2077502"/>
              <a:ext cx="2674237" cy="1140540"/>
            </a:xfrm>
            <a:custGeom>
              <a:avLst/>
              <a:gdLst/>
              <a:ahLst/>
              <a:cxnLst/>
              <a:rect l="l" t="t" r="r" b="b"/>
              <a:pathLst>
                <a:path w="2669285" h="1138428">
                  <a:moveTo>
                    <a:pt x="71560" y="1107711"/>
                  </a:moveTo>
                  <a:lnTo>
                    <a:pt x="52577" y="1107186"/>
                  </a:lnTo>
                  <a:lnTo>
                    <a:pt x="54101" y="1110234"/>
                  </a:lnTo>
                  <a:lnTo>
                    <a:pt x="60197" y="1112520"/>
                  </a:lnTo>
                  <a:lnTo>
                    <a:pt x="84581" y="1138428"/>
                  </a:lnTo>
                  <a:lnTo>
                    <a:pt x="71560" y="1107711"/>
                  </a:lnTo>
                  <a:close/>
                </a:path>
                <a:path w="2669285" h="1138428">
                  <a:moveTo>
                    <a:pt x="56387" y="1103376"/>
                  </a:moveTo>
                  <a:lnTo>
                    <a:pt x="67695" y="1098593"/>
                  </a:lnTo>
                  <a:lnTo>
                    <a:pt x="54863" y="1068324"/>
                  </a:lnTo>
                  <a:lnTo>
                    <a:pt x="0" y="1133094"/>
                  </a:lnTo>
                  <a:lnTo>
                    <a:pt x="56387" y="1103376"/>
                  </a:lnTo>
                  <a:close/>
                </a:path>
                <a:path w="2669285" h="1138428">
                  <a:moveTo>
                    <a:pt x="54863" y="1112520"/>
                  </a:moveTo>
                  <a:lnTo>
                    <a:pt x="0" y="1133094"/>
                  </a:lnTo>
                  <a:lnTo>
                    <a:pt x="57912" y="1113282"/>
                  </a:lnTo>
                  <a:lnTo>
                    <a:pt x="54863" y="1112520"/>
                  </a:lnTo>
                  <a:close/>
                </a:path>
                <a:path w="2669285" h="1138428">
                  <a:moveTo>
                    <a:pt x="0" y="1133094"/>
                  </a:moveTo>
                  <a:lnTo>
                    <a:pt x="84581" y="1138428"/>
                  </a:lnTo>
                  <a:lnTo>
                    <a:pt x="60197" y="1112520"/>
                  </a:lnTo>
                  <a:lnTo>
                    <a:pt x="54101" y="1110234"/>
                  </a:lnTo>
                  <a:lnTo>
                    <a:pt x="52577" y="1107186"/>
                  </a:lnTo>
                  <a:lnTo>
                    <a:pt x="71560" y="1107711"/>
                  </a:lnTo>
                  <a:lnTo>
                    <a:pt x="2665475" y="9906"/>
                  </a:lnTo>
                  <a:lnTo>
                    <a:pt x="2667761" y="9143"/>
                  </a:lnTo>
                  <a:lnTo>
                    <a:pt x="2669285" y="6095"/>
                  </a:lnTo>
                  <a:lnTo>
                    <a:pt x="2666999" y="1524"/>
                  </a:lnTo>
                  <a:lnTo>
                    <a:pt x="2663951" y="0"/>
                  </a:lnTo>
                  <a:lnTo>
                    <a:pt x="2661665" y="1524"/>
                  </a:lnTo>
                  <a:lnTo>
                    <a:pt x="67695" y="1098593"/>
                  </a:lnTo>
                  <a:lnTo>
                    <a:pt x="56387" y="1103376"/>
                  </a:lnTo>
                  <a:lnTo>
                    <a:pt x="0" y="1133094"/>
                  </a:lnTo>
                  <a:lnTo>
                    <a:pt x="54863" y="1112520"/>
                  </a:lnTo>
                  <a:lnTo>
                    <a:pt x="57912" y="1113282"/>
                  </a:lnTo>
                  <a:lnTo>
                    <a:pt x="0" y="11330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8" name="object 21"/>
            <p:cNvSpPr/>
            <p:nvPr/>
          </p:nvSpPr>
          <p:spPr>
            <a:xfrm>
              <a:off x="5585416" y="2078266"/>
              <a:ext cx="77868" cy="1062672"/>
            </a:xfrm>
            <a:custGeom>
              <a:avLst/>
              <a:gdLst/>
              <a:ahLst/>
              <a:cxnLst/>
              <a:rect l="l" t="t" r="r" b="b"/>
              <a:pathLst>
                <a:path w="77724" h="1060704">
                  <a:moveTo>
                    <a:pt x="68580" y="997458"/>
                  </a:moveTo>
                  <a:lnTo>
                    <a:pt x="67735" y="985240"/>
                  </a:lnTo>
                  <a:lnTo>
                    <a:pt x="35051" y="987552"/>
                  </a:lnTo>
                  <a:lnTo>
                    <a:pt x="77724" y="1060704"/>
                  </a:lnTo>
                  <a:lnTo>
                    <a:pt x="69342" y="1000506"/>
                  </a:lnTo>
                  <a:lnTo>
                    <a:pt x="68580" y="997458"/>
                  </a:lnTo>
                  <a:close/>
                </a:path>
                <a:path w="77724" h="1060704">
                  <a:moveTo>
                    <a:pt x="77645" y="984540"/>
                  </a:moveTo>
                  <a:lnTo>
                    <a:pt x="78486" y="996696"/>
                  </a:lnTo>
                  <a:lnTo>
                    <a:pt x="78486" y="999744"/>
                  </a:lnTo>
                  <a:lnTo>
                    <a:pt x="73913" y="1002030"/>
                  </a:lnTo>
                  <a:lnTo>
                    <a:pt x="78486" y="999744"/>
                  </a:lnTo>
                  <a:lnTo>
                    <a:pt x="78486" y="996696"/>
                  </a:lnTo>
                  <a:lnTo>
                    <a:pt x="77645" y="984540"/>
                  </a:lnTo>
                  <a:lnTo>
                    <a:pt x="9906" y="4571"/>
                  </a:lnTo>
                  <a:lnTo>
                    <a:pt x="9144" y="2286"/>
                  </a:lnTo>
                  <a:lnTo>
                    <a:pt x="4572" y="0"/>
                  </a:lnTo>
                  <a:lnTo>
                    <a:pt x="0" y="2286"/>
                  </a:lnTo>
                  <a:lnTo>
                    <a:pt x="0" y="5333"/>
                  </a:lnTo>
                  <a:lnTo>
                    <a:pt x="67735" y="985240"/>
                  </a:lnTo>
                  <a:lnTo>
                    <a:pt x="68580" y="997458"/>
                  </a:lnTo>
                  <a:lnTo>
                    <a:pt x="69342" y="1000506"/>
                  </a:lnTo>
                  <a:lnTo>
                    <a:pt x="77724" y="1060704"/>
                  </a:lnTo>
                  <a:lnTo>
                    <a:pt x="110490" y="982218"/>
                  </a:lnTo>
                  <a:lnTo>
                    <a:pt x="77645" y="984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9" name="object 22"/>
            <p:cNvSpPr/>
            <p:nvPr/>
          </p:nvSpPr>
          <p:spPr>
            <a:xfrm>
              <a:off x="5657940" y="2125598"/>
              <a:ext cx="2674225" cy="1023737"/>
            </a:xfrm>
            <a:custGeom>
              <a:avLst/>
              <a:gdLst/>
              <a:ahLst/>
              <a:cxnLst/>
              <a:rect l="l" t="t" r="r" b="b"/>
              <a:pathLst>
                <a:path w="2669273" h="1021841">
                  <a:moveTo>
                    <a:pt x="2614422" y="992886"/>
                  </a:moveTo>
                  <a:lnTo>
                    <a:pt x="2596429" y="990671"/>
                  </a:lnTo>
                  <a:lnTo>
                    <a:pt x="2608326" y="995172"/>
                  </a:lnTo>
                  <a:lnTo>
                    <a:pt x="2613647" y="995172"/>
                  </a:lnTo>
                  <a:lnTo>
                    <a:pt x="2614422" y="992886"/>
                  </a:lnTo>
                  <a:close/>
                </a:path>
                <a:path w="2669273" h="1021841">
                  <a:moveTo>
                    <a:pt x="2614422" y="987551"/>
                  </a:moveTo>
                  <a:lnTo>
                    <a:pt x="2615171" y="989838"/>
                  </a:lnTo>
                  <a:lnTo>
                    <a:pt x="2669273" y="1013460"/>
                  </a:lnTo>
                  <a:lnTo>
                    <a:pt x="2611361" y="950976"/>
                  </a:lnTo>
                  <a:lnTo>
                    <a:pt x="2599568" y="982324"/>
                  </a:lnTo>
                  <a:lnTo>
                    <a:pt x="2614422" y="987551"/>
                  </a:lnTo>
                  <a:close/>
                </a:path>
                <a:path w="2669273" h="1021841">
                  <a:moveTo>
                    <a:pt x="2610599" y="995934"/>
                  </a:moveTo>
                  <a:lnTo>
                    <a:pt x="2584704" y="1021841"/>
                  </a:lnTo>
                  <a:lnTo>
                    <a:pt x="2669273" y="1013460"/>
                  </a:lnTo>
                  <a:lnTo>
                    <a:pt x="2610599" y="995934"/>
                  </a:lnTo>
                  <a:close/>
                </a:path>
                <a:path w="2669273" h="1021841">
                  <a:moveTo>
                    <a:pt x="2596429" y="990671"/>
                  </a:moveTo>
                  <a:lnTo>
                    <a:pt x="2584704" y="1021841"/>
                  </a:lnTo>
                  <a:lnTo>
                    <a:pt x="2610599" y="995934"/>
                  </a:lnTo>
                  <a:lnTo>
                    <a:pt x="2669273" y="1013460"/>
                  </a:lnTo>
                  <a:lnTo>
                    <a:pt x="2615171" y="989838"/>
                  </a:lnTo>
                  <a:lnTo>
                    <a:pt x="2614422" y="987551"/>
                  </a:lnTo>
                  <a:lnTo>
                    <a:pt x="2599568" y="982324"/>
                  </a:lnTo>
                  <a:lnTo>
                    <a:pt x="7619" y="762"/>
                  </a:lnTo>
                  <a:lnTo>
                    <a:pt x="4571" y="0"/>
                  </a:lnTo>
                  <a:lnTo>
                    <a:pt x="2285" y="1524"/>
                  </a:lnTo>
                  <a:lnTo>
                    <a:pt x="0" y="6096"/>
                  </a:lnTo>
                  <a:lnTo>
                    <a:pt x="1523" y="9144"/>
                  </a:lnTo>
                  <a:lnTo>
                    <a:pt x="3809" y="9906"/>
                  </a:lnTo>
                  <a:lnTo>
                    <a:pt x="2596429" y="990671"/>
                  </a:lnTo>
                  <a:lnTo>
                    <a:pt x="2611361" y="986789"/>
                  </a:lnTo>
                  <a:lnTo>
                    <a:pt x="2596429" y="990671"/>
                  </a:lnTo>
                  <a:lnTo>
                    <a:pt x="2614422" y="992886"/>
                  </a:lnTo>
                  <a:lnTo>
                    <a:pt x="2613647" y="995172"/>
                  </a:lnTo>
                  <a:lnTo>
                    <a:pt x="2608326" y="995172"/>
                  </a:lnTo>
                  <a:lnTo>
                    <a:pt x="2596429" y="990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0" name="object 15"/>
            <p:cNvSpPr txBox="1"/>
            <p:nvPr/>
          </p:nvSpPr>
          <p:spPr>
            <a:xfrm>
              <a:off x="7093406" y="2369957"/>
              <a:ext cx="1376913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underweight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31" name="object 14"/>
            <p:cNvSpPr txBox="1"/>
            <p:nvPr/>
          </p:nvSpPr>
          <p:spPr>
            <a:xfrm>
              <a:off x="3290843" y="2489049"/>
              <a:ext cx="1235455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overweight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32" name="object 13"/>
            <p:cNvSpPr txBox="1"/>
            <p:nvPr/>
          </p:nvSpPr>
          <p:spPr>
            <a:xfrm>
              <a:off x="5310378" y="2489049"/>
              <a:ext cx="888272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average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33" name="object 12"/>
            <p:cNvSpPr txBox="1"/>
            <p:nvPr/>
          </p:nvSpPr>
          <p:spPr>
            <a:xfrm>
              <a:off x="5310835" y="3282985"/>
              <a:ext cx="1001989" cy="529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 marR="16077">
                <a:lnSpc>
                  <a:spcPts val="2054"/>
                </a:lnSpc>
                <a:spcBef>
                  <a:spcPts val="102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Annie (-)</a:t>
              </a:r>
              <a:endParaRPr sz="1803" dirty="0">
                <a:latin typeface="Comic Sans MS"/>
                <a:cs typeface="Comic Sans MS"/>
              </a:endParaRPr>
            </a:p>
            <a:p>
              <a:pPr marL="12724">
                <a:lnSpc>
                  <a:spcPts val="2114"/>
                </a:lnSpc>
                <a:spcBef>
                  <a:spcPts val="3"/>
                </a:spcBef>
              </a:pPr>
              <a:r>
                <a:rPr sz="2705" baseline="1328" dirty="0">
                  <a:latin typeface="Comic Sans MS"/>
                  <a:cs typeface="Comic Sans MS"/>
                </a:rPr>
                <a:t>Gat</a:t>
              </a:r>
              <a:r>
                <a:rPr sz="2705" spc="9" baseline="1328" dirty="0">
                  <a:latin typeface="Comic Sans MS"/>
                  <a:cs typeface="Comic Sans MS"/>
                </a:rPr>
                <a:t>o</a:t>
              </a:r>
              <a:r>
                <a:rPr sz="2705" baseline="1328" dirty="0">
                  <a:latin typeface="Comic Sans MS"/>
                  <a:cs typeface="Comic Sans MS"/>
                </a:rPr>
                <a:t>t (-)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34" name="object 11"/>
            <p:cNvSpPr txBox="1"/>
            <p:nvPr/>
          </p:nvSpPr>
          <p:spPr>
            <a:xfrm>
              <a:off x="7834688" y="3283008"/>
              <a:ext cx="820212" cy="529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54"/>
                </a:lnSpc>
                <a:spcBef>
                  <a:spcPts val="102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Didi (-)</a:t>
              </a:r>
              <a:endParaRPr sz="1803" dirty="0">
                <a:latin typeface="Comic Sans MS"/>
                <a:cs typeface="Comic Sans MS"/>
              </a:endParaRPr>
            </a:p>
            <a:p>
              <a:pPr marL="12724" marR="34355">
                <a:lnSpc>
                  <a:spcPts val="2114"/>
                </a:lnSpc>
                <a:spcBef>
                  <a:spcPts val="3"/>
                </a:spcBef>
              </a:pPr>
              <a:r>
                <a:rPr sz="2705" baseline="1328" dirty="0">
                  <a:latin typeface="Comic Sans MS"/>
                  <a:cs typeface="Comic Sans MS"/>
                </a:rPr>
                <a:t>Edi (-)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35" name="object 10"/>
            <p:cNvSpPr txBox="1"/>
            <p:nvPr/>
          </p:nvSpPr>
          <p:spPr>
            <a:xfrm>
              <a:off x="2423597" y="3354005"/>
              <a:ext cx="1270221" cy="5300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 marR="34354">
                <a:lnSpc>
                  <a:spcPts val="2054"/>
                </a:lnSpc>
                <a:spcBef>
                  <a:spcPts val="102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Ali (+)</a:t>
              </a:r>
              <a:endParaRPr sz="1803" dirty="0">
                <a:latin typeface="Comic Sans MS"/>
                <a:cs typeface="Comic Sans MS"/>
              </a:endParaRPr>
            </a:p>
            <a:p>
              <a:pPr marL="12724">
                <a:lnSpc>
                  <a:spcPts val="2124"/>
                </a:lnSpc>
                <a:spcBef>
                  <a:spcPts val="3"/>
                </a:spcBef>
              </a:pPr>
              <a:r>
                <a:rPr sz="2705" baseline="1328" dirty="0">
                  <a:latin typeface="Comic Sans MS"/>
                  <a:cs typeface="Comic Sans MS"/>
                </a:rPr>
                <a:t>Budim</a:t>
              </a:r>
              <a:r>
                <a:rPr sz="2705" spc="9" baseline="1328" dirty="0">
                  <a:latin typeface="Comic Sans MS"/>
                  <a:cs typeface="Comic Sans MS"/>
                </a:rPr>
                <a:t>a</a:t>
              </a:r>
              <a:r>
                <a:rPr sz="2705" baseline="1328" dirty="0">
                  <a:latin typeface="Comic Sans MS"/>
                  <a:cs typeface="Comic Sans MS"/>
                </a:rPr>
                <a:t>n (-)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36" name="object 9"/>
            <p:cNvSpPr txBox="1"/>
            <p:nvPr/>
          </p:nvSpPr>
          <p:spPr>
            <a:xfrm>
              <a:off x="2423596" y="3904418"/>
              <a:ext cx="887173" cy="5300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54"/>
                </a:lnSpc>
                <a:spcBef>
                  <a:spcPts val="102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Herman</a:t>
              </a:r>
              <a:endParaRPr sz="1803" dirty="0">
                <a:latin typeface="Comic Sans MS"/>
                <a:cs typeface="Comic Sans MS"/>
              </a:endParaRPr>
            </a:p>
            <a:p>
              <a:pPr marL="12724" marR="34354">
                <a:lnSpc>
                  <a:spcPts val="2124"/>
                </a:lnSpc>
                <a:spcBef>
                  <a:spcPts val="3"/>
                </a:spcBef>
              </a:pPr>
              <a:r>
                <a:rPr sz="2705" baseline="1328" dirty="0">
                  <a:latin typeface="Comic Sans MS"/>
                  <a:cs typeface="Comic Sans MS"/>
                </a:rPr>
                <a:t>Rina (+)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37" name="object 8"/>
            <p:cNvSpPr txBox="1"/>
            <p:nvPr/>
          </p:nvSpPr>
          <p:spPr>
            <a:xfrm>
              <a:off x="3319631" y="3904419"/>
              <a:ext cx="338062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(+)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3" name="object 2"/>
            <p:cNvSpPr txBox="1"/>
            <p:nvPr/>
          </p:nvSpPr>
          <p:spPr>
            <a:xfrm>
              <a:off x="5138819" y="1553802"/>
              <a:ext cx="1154281" cy="5290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ts val="3882"/>
                </a:lnSpc>
                <a:spcBef>
                  <a:spcPts val="193"/>
                </a:spcBef>
              </a:pPr>
              <a:r>
                <a:rPr sz="2805" b="1" dirty="0">
                  <a:latin typeface="Comic Sans MS"/>
                  <a:cs typeface="Comic Sans MS"/>
                </a:rPr>
                <a:t>Berat</a:t>
              </a:r>
              <a:endParaRPr sz="2805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09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Penentuan</a:t>
            </a:r>
            <a:r>
              <a:rPr lang="en-US" dirty="0"/>
              <a:t>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0981" y="2695486"/>
            <a:ext cx="3007013" cy="968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Data training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Berat</a:t>
            </a:r>
            <a:r>
              <a:rPr lang="en-US" sz="2400" cap="none" dirty="0"/>
              <a:t> = Overweight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B915-2C8C-4F0E-AC9B-987417155F9C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53468" y="4399188"/>
            <a:ext cx="1145997" cy="370111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3" name="object 59"/>
          <p:cNvSpPr/>
          <p:nvPr/>
        </p:nvSpPr>
        <p:spPr>
          <a:xfrm>
            <a:off x="7578556" y="4295219"/>
            <a:ext cx="1183291" cy="335902"/>
          </a:xfrm>
          <a:custGeom>
            <a:avLst/>
            <a:gdLst/>
            <a:ahLst/>
            <a:cxnLst/>
            <a:rect l="l" t="t" r="r" b="b"/>
            <a:pathLst>
              <a:path w="1181100" h="335280">
                <a:moveTo>
                  <a:pt x="0" y="0"/>
                </a:moveTo>
                <a:lnTo>
                  <a:pt x="0" y="335280"/>
                </a:lnTo>
                <a:lnTo>
                  <a:pt x="1181100" y="335279"/>
                </a:lnTo>
                <a:lnTo>
                  <a:pt x="1181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64" name="object 60"/>
          <p:cNvSpPr/>
          <p:nvPr/>
        </p:nvSpPr>
        <p:spPr>
          <a:xfrm>
            <a:off x="8761836" y="4295220"/>
            <a:ext cx="1412315" cy="335901"/>
          </a:xfrm>
          <a:custGeom>
            <a:avLst/>
            <a:gdLst/>
            <a:ahLst/>
            <a:cxnLst/>
            <a:rect l="l" t="t" r="r" b="b"/>
            <a:pathLst>
              <a:path w="1409700" h="335279">
                <a:moveTo>
                  <a:pt x="0" y="0"/>
                </a:moveTo>
                <a:lnTo>
                  <a:pt x="0" y="335279"/>
                </a:lnTo>
                <a:lnTo>
                  <a:pt x="1409700" y="335279"/>
                </a:lnTo>
                <a:lnTo>
                  <a:pt x="1409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65" name="object 61"/>
          <p:cNvSpPr/>
          <p:nvPr/>
        </p:nvSpPr>
        <p:spPr>
          <a:xfrm>
            <a:off x="10174151" y="4295220"/>
            <a:ext cx="1183291" cy="335901"/>
          </a:xfrm>
          <a:custGeom>
            <a:avLst/>
            <a:gdLst/>
            <a:ahLst/>
            <a:cxnLst/>
            <a:rect l="l" t="t" r="r" b="b"/>
            <a:pathLst>
              <a:path w="1181100" h="335279">
                <a:moveTo>
                  <a:pt x="0" y="0"/>
                </a:moveTo>
                <a:lnTo>
                  <a:pt x="0" y="335279"/>
                </a:lnTo>
                <a:lnTo>
                  <a:pt x="1181100" y="335279"/>
                </a:lnTo>
                <a:lnTo>
                  <a:pt x="1181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66" name="object 62"/>
          <p:cNvSpPr/>
          <p:nvPr/>
        </p:nvSpPr>
        <p:spPr>
          <a:xfrm>
            <a:off x="7578557" y="4295219"/>
            <a:ext cx="3778885" cy="0"/>
          </a:xfrm>
          <a:custGeom>
            <a:avLst/>
            <a:gdLst/>
            <a:ahLst/>
            <a:cxnLst/>
            <a:rect l="l" t="t" r="r" b="b"/>
            <a:pathLst>
              <a:path w="3771887">
                <a:moveTo>
                  <a:pt x="0" y="0"/>
                </a:moveTo>
                <a:lnTo>
                  <a:pt x="3771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67" name="object 63"/>
          <p:cNvSpPr/>
          <p:nvPr/>
        </p:nvSpPr>
        <p:spPr>
          <a:xfrm>
            <a:off x="7578557" y="5973202"/>
            <a:ext cx="2595606" cy="335139"/>
          </a:xfrm>
          <a:custGeom>
            <a:avLst/>
            <a:gdLst/>
            <a:ahLst/>
            <a:cxnLst/>
            <a:rect l="l" t="t" r="r" b="b"/>
            <a:pathLst>
              <a:path w="2590799" h="334518">
                <a:moveTo>
                  <a:pt x="0" y="0"/>
                </a:moveTo>
                <a:lnTo>
                  <a:pt x="0" y="334518"/>
                </a:lnTo>
                <a:lnTo>
                  <a:pt x="2590799" y="334518"/>
                </a:lnTo>
                <a:lnTo>
                  <a:pt x="259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ECB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68" name="object 64"/>
          <p:cNvSpPr/>
          <p:nvPr/>
        </p:nvSpPr>
        <p:spPr>
          <a:xfrm>
            <a:off x="10174151" y="5973202"/>
            <a:ext cx="1183291" cy="335139"/>
          </a:xfrm>
          <a:custGeom>
            <a:avLst/>
            <a:gdLst/>
            <a:ahLst/>
            <a:cxnLst/>
            <a:rect l="l" t="t" r="r" b="b"/>
            <a:pathLst>
              <a:path w="1181100" h="334518">
                <a:moveTo>
                  <a:pt x="0" y="0"/>
                </a:moveTo>
                <a:lnTo>
                  <a:pt x="0" y="334518"/>
                </a:lnTo>
                <a:lnTo>
                  <a:pt x="1181100" y="334518"/>
                </a:lnTo>
                <a:lnTo>
                  <a:pt x="1181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ECB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69" name="object 65"/>
          <p:cNvSpPr/>
          <p:nvPr/>
        </p:nvSpPr>
        <p:spPr>
          <a:xfrm>
            <a:off x="7578557" y="6309106"/>
            <a:ext cx="3778885" cy="0"/>
          </a:xfrm>
          <a:custGeom>
            <a:avLst/>
            <a:gdLst/>
            <a:ahLst/>
            <a:cxnLst/>
            <a:rect l="l" t="t" r="r" b="b"/>
            <a:pathLst>
              <a:path w="3771887">
                <a:moveTo>
                  <a:pt x="0" y="0"/>
                </a:moveTo>
                <a:lnTo>
                  <a:pt x="3771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70" name="object 66"/>
          <p:cNvSpPr/>
          <p:nvPr/>
        </p:nvSpPr>
        <p:spPr>
          <a:xfrm>
            <a:off x="7578556" y="4295220"/>
            <a:ext cx="0" cy="2013885"/>
          </a:xfrm>
          <a:custGeom>
            <a:avLst/>
            <a:gdLst/>
            <a:ahLst/>
            <a:cxnLst/>
            <a:rect l="l" t="t" r="r" b="b"/>
            <a:pathLst>
              <a:path h="2010156">
                <a:moveTo>
                  <a:pt x="0" y="0"/>
                </a:moveTo>
                <a:lnTo>
                  <a:pt x="0" y="2010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71" name="object 67"/>
          <p:cNvSpPr/>
          <p:nvPr/>
        </p:nvSpPr>
        <p:spPr>
          <a:xfrm>
            <a:off x="11357442" y="4295219"/>
            <a:ext cx="0" cy="2013885"/>
          </a:xfrm>
          <a:custGeom>
            <a:avLst/>
            <a:gdLst/>
            <a:ahLst/>
            <a:cxnLst/>
            <a:rect l="l" t="t" r="r" b="b"/>
            <a:pathLst>
              <a:path h="2010156">
                <a:moveTo>
                  <a:pt x="0" y="0"/>
                </a:moveTo>
                <a:lnTo>
                  <a:pt x="0" y="2010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72" name="object 68"/>
          <p:cNvSpPr/>
          <p:nvPr/>
        </p:nvSpPr>
        <p:spPr>
          <a:xfrm>
            <a:off x="7578557" y="4631121"/>
            <a:ext cx="3778885" cy="0"/>
          </a:xfrm>
          <a:custGeom>
            <a:avLst/>
            <a:gdLst/>
            <a:ahLst/>
            <a:cxnLst/>
            <a:rect l="l" t="t" r="r" b="b"/>
            <a:pathLst>
              <a:path w="3771887">
                <a:moveTo>
                  <a:pt x="0" y="0"/>
                </a:moveTo>
                <a:lnTo>
                  <a:pt x="3771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73" name="object 69"/>
          <p:cNvSpPr/>
          <p:nvPr/>
        </p:nvSpPr>
        <p:spPr>
          <a:xfrm>
            <a:off x="8761835" y="4295219"/>
            <a:ext cx="0" cy="1677983"/>
          </a:xfrm>
          <a:custGeom>
            <a:avLst/>
            <a:gdLst/>
            <a:ahLst/>
            <a:cxnLst/>
            <a:rect l="l" t="t" r="r" b="b"/>
            <a:pathLst>
              <a:path h="1674876">
                <a:moveTo>
                  <a:pt x="0" y="0"/>
                </a:moveTo>
                <a:lnTo>
                  <a:pt x="0" y="16748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74" name="object 70"/>
          <p:cNvSpPr/>
          <p:nvPr/>
        </p:nvSpPr>
        <p:spPr>
          <a:xfrm>
            <a:off x="10174151" y="4295219"/>
            <a:ext cx="0" cy="1677983"/>
          </a:xfrm>
          <a:custGeom>
            <a:avLst/>
            <a:gdLst/>
            <a:ahLst/>
            <a:cxnLst/>
            <a:rect l="l" t="t" r="r" b="b"/>
            <a:pathLst>
              <a:path h="1674876">
                <a:moveTo>
                  <a:pt x="0" y="0"/>
                </a:moveTo>
                <a:lnTo>
                  <a:pt x="0" y="16748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75" name="object 71"/>
          <p:cNvSpPr/>
          <p:nvPr/>
        </p:nvSpPr>
        <p:spPr>
          <a:xfrm>
            <a:off x="7578557" y="4967023"/>
            <a:ext cx="3778885" cy="0"/>
          </a:xfrm>
          <a:custGeom>
            <a:avLst/>
            <a:gdLst/>
            <a:ahLst/>
            <a:cxnLst/>
            <a:rect l="l" t="t" r="r" b="b"/>
            <a:pathLst>
              <a:path w="3771887">
                <a:moveTo>
                  <a:pt x="0" y="0"/>
                </a:moveTo>
                <a:lnTo>
                  <a:pt x="3771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76" name="object 72"/>
          <p:cNvSpPr/>
          <p:nvPr/>
        </p:nvSpPr>
        <p:spPr>
          <a:xfrm>
            <a:off x="7578557" y="5302163"/>
            <a:ext cx="3778885" cy="0"/>
          </a:xfrm>
          <a:custGeom>
            <a:avLst/>
            <a:gdLst/>
            <a:ahLst/>
            <a:cxnLst/>
            <a:rect l="l" t="t" r="r" b="b"/>
            <a:pathLst>
              <a:path w="3771887">
                <a:moveTo>
                  <a:pt x="0" y="0"/>
                </a:moveTo>
                <a:lnTo>
                  <a:pt x="3771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77" name="object 73"/>
          <p:cNvSpPr/>
          <p:nvPr/>
        </p:nvSpPr>
        <p:spPr>
          <a:xfrm>
            <a:off x="7578557" y="5638064"/>
            <a:ext cx="3778885" cy="0"/>
          </a:xfrm>
          <a:custGeom>
            <a:avLst/>
            <a:gdLst/>
            <a:ahLst/>
            <a:cxnLst/>
            <a:rect l="l" t="t" r="r" b="b"/>
            <a:pathLst>
              <a:path w="3771887">
                <a:moveTo>
                  <a:pt x="0" y="0"/>
                </a:moveTo>
                <a:lnTo>
                  <a:pt x="3771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78" name="object 74"/>
          <p:cNvSpPr/>
          <p:nvPr/>
        </p:nvSpPr>
        <p:spPr>
          <a:xfrm>
            <a:off x="7578557" y="5973202"/>
            <a:ext cx="3778885" cy="0"/>
          </a:xfrm>
          <a:custGeom>
            <a:avLst/>
            <a:gdLst/>
            <a:ahLst/>
            <a:cxnLst/>
            <a:rect l="l" t="t" r="r" b="b"/>
            <a:pathLst>
              <a:path w="3771887">
                <a:moveTo>
                  <a:pt x="0" y="0"/>
                </a:moveTo>
                <a:lnTo>
                  <a:pt x="3771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79" name="object 57"/>
          <p:cNvSpPr/>
          <p:nvPr/>
        </p:nvSpPr>
        <p:spPr>
          <a:xfrm>
            <a:off x="5558564" y="3716553"/>
            <a:ext cx="1009996" cy="434381"/>
          </a:xfrm>
          <a:custGeom>
            <a:avLst/>
            <a:gdLst/>
            <a:ahLst/>
            <a:cxnLst/>
            <a:rect l="l" t="t" r="r" b="b"/>
            <a:pathLst>
              <a:path w="1008126" h="433577">
                <a:moveTo>
                  <a:pt x="252222" y="325374"/>
                </a:moveTo>
                <a:lnTo>
                  <a:pt x="0" y="325374"/>
                </a:lnTo>
                <a:lnTo>
                  <a:pt x="504444" y="433577"/>
                </a:lnTo>
                <a:lnTo>
                  <a:pt x="1008126" y="325374"/>
                </a:lnTo>
                <a:lnTo>
                  <a:pt x="755904" y="325374"/>
                </a:lnTo>
                <a:lnTo>
                  <a:pt x="755904" y="0"/>
                </a:lnTo>
                <a:lnTo>
                  <a:pt x="252222" y="0"/>
                </a:lnTo>
                <a:lnTo>
                  <a:pt x="252222" y="32537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80" name="object 58"/>
          <p:cNvSpPr/>
          <p:nvPr/>
        </p:nvSpPr>
        <p:spPr>
          <a:xfrm>
            <a:off x="5558564" y="3716553"/>
            <a:ext cx="1009996" cy="434381"/>
          </a:xfrm>
          <a:custGeom>
            <a:avLst/>
            <a:gdLst/>
            <a:ahLst/>
            <a:cxnLst/>
            <a:rect l="l" t="t" r="r" b="b"/>
            <a:pathLst>
              <a:path w="1008126" h="433577">
                <a:moveTo>
                  <a:pt x="0" y="325374"/>
                </a:moveTo>
                <a:lnTo>
                  <a:pt x="252222" y="325374"/>
                </a:lnTo>
                <a:lnTo>
                  <a:pt x="252222" y="0"/>
                </a:lnTo>
                <a:lnTo>
                  <a:pt x="755904" y="0"/>
                </a:lnTo>
                <a:lnTo>
                  <a:pt x="755904" y="325374"/>
                </a:lnTo>
                <a:lnTo>
                  <a:pt x="1008126" y="325374"/>
                </a:lnTo>
                <a:lnTo>
                  <a:pt x="504444" y="433577"/>
                </a:lnTo>
                <a:lnTo>
                  <a:pt x="0" y="3253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81" name="object 55"/>
          <p:cNvSpPr/>
          <p:nvPr/>
        </p:nvSpPr>
        <p:spPr>
          <a:xfrm>
            <a:off x="8733602" y="3716552"/>
            <a:ext cx="1009220" cy="434381"/>
          </a:xfrm>
          <a:custGeom>
            <a:avLst/>
            <a:gdLst/>
            <a:ahLst/>
            <a:cxnLst/>
            <a:rect l="l" t="t" r="r" b="b"/>
            <a:pathLst>
              <a:path w="1007351" h="433577">
                <a:moveTo>
                  <a:pt x="251460" y="325374"/>
                </a:moveTo>
                <a:lnTo>
                  <a:pt x="0" y="325374"/>
                </a:lnTo>
                <a:lnTo>
                  <a:pt x="503669" y="433577"/>
                </a:lnTo>
                <a:lnTo>
                  <a:pt x="1007351" y="325374"/>
                </a:lnTo>
                <a:lnTo>
                  <a:pt x="755904" y="325374"/>
                </a:lnTo>
                <a:lnTo>
                  <a:pt x="755904" y="0"/>
                </a:lnTo>
                <a:lnTo>
                  <a:pt x="251460" y="0"/>
                </a:lnTo>
                <a:lnTo>
                  <a:pt x="251460" y="325374"/>
                </a:lnTo>
                <a:close/>
              </a:path>
            </a:pathLst>
          </a:custGeom>
          <a:solidFill>
            <a:srgbClr val="FEEE66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82" name="object 56"/>
          <p:cNvSpPr/>
          <p:nvPr/>
        </p:nvSpPr>
        <p:spPr>
          <a:xfrm>
            <a:off x="8733602" y="3716552"/>
            <a:ext cx="1009220" cy="434381"/>
          </a:xfrm>
          <a:custGeom>
            <a:avLst/>
            <a:gdLst/>
            <a:ahLst/>
            <a:cxnLst/>
            <a:rect l="l" t="t" r="r" b="b"/>
            <a:pathLst>
              <a:path w="1007351" h="433577">
                <a:moveTo>
                  <a:pt x="0" y="325374"/>
                </a:moveTo>
                <a:lnTo>
                  <a:pt x="251460" y="325374"/>
                </a:lnTo>
                <a:lnTo>
                  <a:pt x="251460" y="0"/>
                </a:lnTo>
                <a:lnTo>
                  <a:pt x="755904" y="0"/>
                </a:lnTo>
                <a:lnTo>
                  <a:pt x="755904" y="325374"/>
                </a:lnTo>
                <a:lnTo>
                  <a:pt x="1007351" y="325374"/>
                </a:lnTo>
                <a:lnTo>
                  <a:pt x="503669" y="433577"/>
                </a:lnTo>
                <a:lnTo>
                  <a:pt x="0" y="325374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grpSp>
        <p:nvGrpSpPr>
          <p:cNvPr id="136" name="Group 135"/>
          <p:cNvGrpSpPr/>
          <p:nvPr/>
        </p:nvGrpSpPr>
        <p:grpSpPr>
          <a:xfrm>
            <a:off x="3656136" y="4295220"/>
            <a:ext cx="3779662" cy="2013886"/>
            <a:chOff x="2461526" y="4295220"/>
            <a:chExt cx="3779662" cy="2013886"/>
          </a:xfrm>
        </p:grpSpPr>
        <p:sp>
          <p:nvSpPr>
            <p:cNvPr id="47" name="object 98"/>
            <p:cNvSpPr/>
            <p:nvPr/>
          </p:nvSpPr>
          <p:spPr>
            <a:xfrm>
              <a:off x="2461526" y="5973204"/>
              <a:ext cx="2595607" cy="335138"/>
            </a:xfrm>
            <a:custGeom>
              <a:avLst/>
              <a:gdLst/>
              <a:ahLst/>
              <a:cxnLst/>
              <a:rect l="l" t="t" r="r" b="b"/>
              <a:pathLst>
                <a:path w="2590800" h="334517">
                  <a:moveTo>
                    <a:pt x="0" y="0"/>
                  </a:moveTo>
                  <a:lnTo>
                    <a:pt x="0" y="334517"/>
                  </a:lnTo>
                  <a:lnTo>
                    <a:pt x="2590800" y="334517"/>
                  </a:lnTo>
                  <a:lnTo>
                    <a:pt x="259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8" name="object 99"/>
            <p:cNvSpPr/>
            <p:nvPr/>
          </p:nvSpPr>
          <p:spPr>
            <a:xfrm>
              <a:off x="5057133" y="5973204"/>
              <a:ext cx="1183291" cy="335138"/>
            </a:xfrm>
            <a:custGeom>
              <a:avLst/>
              <a:gdLst/>
              <a:ahLst/>
              <a:cxnLst/>
              <a:rect l="l" t="t" r="r" b="b"/>
              <a:pathLst>
                <a:path w="1181100" h="334517">
                  <a:moveTo>
                    <a:pt x="0" y="0"/>
                  </a:moveTo>
                  <a:lnTo>
                    <a:pt x="0" y="334517"/>
                  </a:lnTo>
                  <a:lnTo>
                    <a:pt x="1181100" y="334517"/>
                  </a:lnTo>
                  <a:lnTo>
                    <a:pt x="11811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9" name="object 100"/>
            <p:cNvSpPr/>
            <p:nvPr/>
          </p:nvSpPr>
          <p:spPr>
            <a:xfrm>
              <a:off x="2462290" y="6309106"/>
              <a:ext cx="3778898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0" name="object 101"/>
            <p:cNvSpPr/>
            <p:nvPr/>
          </p:nvSpPr>
          <p:spPr>
            <a:xfrm>
              <a:off x="2461527" y="4295221"/>
              <a:ext cx="1183291" cy="335901"/>
            </a:xfrm>
            <a:custGeom>
              <a:avLst/>
              <a:gdLst/>
              <a:ahLst/>
              <a:cxnLst/>
              <a:rect l="l" t="t" r="r" b="b"/>
              <a:pathLst>
                <a:path w="1181100" h="335279">
                  <a:moveTo>
                    <a:pt x="0" y="0"/>
                  </a:moveTo>
                  <a:lnTo>
                    <a:pt x="0" y="335279"/>
                  </a:lnTo>
                  <a:lnTo>
                    <a:pt x="1181100" y="335279"/>
                  </a:lnTo>
                  <a:lnTo>
                    <a:pt x="11811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1" name="object 102"/>
            <p:cNvSpPr/>
            <p:nvPr/>
          </p:nvSpPr>
          <p:spPr>
            <a:xfrm>
              <a:off x="3644818" y="4295221"/>
              <a:ext cx="1412314" cy="335901"/>
            </a:xfrm>
            <a:custGeom>
              <a:avLst/>
              <a:gdLst/>
              <a:ahLst/>
              <a:cxnLst/>
              <a:rect l="l" t="t" r="r" b="b"/>
              <a:pathLst>
                <a:path w="1409699" h="335279">
                  <a:moveTo>
                    <a:pt x="0" y="0"/>
                  </a:moveTo>
                  <a:lnTo>
                    <a:pt x="0" y="335279"/>
                  </a:lnTo>
                  <a:lnTo>
                    <a:pt x="1409699" y="335279"/>
                  </a:lnTo>
                  <a:lnTo>
                    <a:pt x="14096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2" name="object 103"/>
            <p:cNvSpPr/>
            <p:nvPr/>
          </p:nvSpPr>
          <p:spPr>
            <a:xfrm>
              <a:off x="5057133" y="4295221"/>
              <a:ext cx="1183291" cy="335901"/>
            </a:xfrm>
            <a:custGeom>
              <a:avLst/>
              <a:gdLst/>
              <a:ahLst/>
              <a:cxnLst/>
              <a:rect l="l" t="t" r="r" b="b"/>
              <a:pathLst>
                <a:path w="1181100" h="335279">
                  <a:moveTo>
                    <a:pt x="0" y="0"/>
                  </a:moveTo>
                  <a:lnTo>
                    <a:pt x="0" y="335279"/>
                  </a:lnTo>
                  <a:lnTo>
                    <a:pt x="1181100" y="335279"/>
                  </a:lnTo>
                  <a:lnTo>
                    <a:pt x="11811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3" name="object 104"/>
            <p:cNvSpPr/>
            <p:nvPr/>
          </p:nvSpPr>
          <p:spPr>
            <a:xfrm>
              <a:off x="2462290" y="4295220"/>
              <a:ext cx="3778898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4" name="object 105"/>
            <p:cNvSpPr/>
            <p:nvPr/>
          </p:nvSpPr>
          <p:spPr>
            <a:xfrm>
              <a:off x="2462290" y="4295220"/>
              <a:ext cx="0" cy="2013885"/>
            </a:xfrm>
            <a:custGeom>
              <a:avLst/>
              <a:gdLst/>
              <a:ahLst/>
              <a:cxnLst/>
              <a:rect l="l" t="t" r="r" b="b"/>
              <a:pathLst>
                <a:path h="2010156">
                  <a:moveTo>
                    <a:pt x="0" y="0"/>
                  </a:moveTo>
                  <a:lnTo>
                    <a:pt x="0" y="20101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5" name="object 106"/>
            <p:cNvSpPr/>
            <p:nvPr/>
          </p:nvSpPr>
          <p:spPr>
            <a:xfrm>
              <a:off x="6241188" y="4295220"/>
              <a:ext cx="0" cy="2013885"/>
            </a:xfrm>
            <a:custGeom>
              <a:avLst/>
              <a:gdLst/>
              <a:ahLst/>
              <a:cxnLst/>
              <a:rect l="l" t="t" r="r" b="b"/>
              <a:pathLst>
                <a:path h="2010156">
                  <a:moveTo>
                    <a:pt x="0" y="0"/>
                  </a:moveTo>
                  <a:lnTo>
                    <a:pt x="0" y="20101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6" name="object 107"/>
            <p:cNvSpPr/>
            <p:nvPr/>
          </p:nvSpPr>
          <p:spPr>
            <a:xfrm>
              <a:off x="2462290" y="4631122"/>
              <a:ext cx="3778898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7" name="object 108"/>
            <p:cNvSpPr/>
            <p:nvPr/>
          </p:nvSpPr>
          <p:spPr>
            <a:xfrm>
              <a:off x="3645581" y="4295220"/>
              <a:ext cx="0" cy="1677983"/>
            </a:xfrm>
            <a:custGeom>
              <a:avLst/>
              <a:gdLst/>
              <a:ahLst/>
              <a:cxnLst/>
              <a:rect l="l" t="t" r="r" b="b"/>
              <a:pathLst>
                <a:path h="1674876">
                  <a:moveTo>
                    <a:pt x="0" y="0"/>
                  </a:moveTo>
                  <a:lnTo>
                    <a:pt x="0" y="16748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8" name="object 109"/>
            <p:cNvSpPr/>
            <p:nvPr/>
          </p:nvSpPr>
          <p:spPr>
            <a:xfrm>
              <a:off x="5057897" y="4295220"/>
              <a:ext cx="0" cy="1677983"/>
            </a:xfrm>
            <a:custGeom>
              <a:avLst/>
              <a:gdLst/>
              <a:ahLst/>
              <a:cxnLst/>
              <a:rect l="l" t="t" r="r" b="b"/>
              <a:pathLst>
                <a:path h="1674876">
                  <a:moveTo>
                    <a:pt x="0" y="0"/>
                  </a:moveTo>
                  <a:lnTo>
                    <a:pt x="0" y="16748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9" name="object 110"/>
            <p:cNvSpPr/>
            <p:nvPr/>
          </p:nvSpPr>
          <p:spPr>
            <a:xfrm>
              <a:off x="2462290" y="4967024"/>
              <a:ext cx="3778898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0" name="object 111"/>
            <p:cNvSpPr/>
            <p:nvPr/>
          </p:nvSpPr>
          <p:spPr>
            <a:xfrm>
              <a:off x="2462290" y="5302163"/>
              <a:ext cx="3778898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1" name="object 112"/>
            <p:cNvSpPr/>
            <p:nvPr/>
          </p:nvSpPr>
          <p:spPr>
            <a:xfrm>
              <a:off x="2462290" y="5638065"/>
              <a:ext cx="3778898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2" name="object 113"/>
            <p:cNvSpPr/>
            <p:nvPr/>
          </p:nvSpPr>
          <p:spPr>
            <a:xfrm>
              <a:off x="2462290" y="5973203"/>
              <a:ext cx="3778898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3" name="object 53"/>
            <p:cNvSpPr txBox="1"/>
            <p:nvPr/>
          </p:nvSpPr>
          <p:spPr>
            <a:xfrm>
              <a:off x="2462290" y="4295220"/>
              <a:ext cx="1183291" cy="33590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387824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Usia</a:t>
              </a:r>
              <a:endParaRPr sz="1603" dirty="0">
                <a:latin typeface="Arial"/>
                <a:cs typeface="Arial"/>
              </a:endParaRPr>
            </a:p>
          </p:txBody>
        </p:sp>
        <p:sp>
          <p:nvSpPr>
            <p:cNvPr id="84" name="object 52"/>
            <p:cNvSpPr txBox="1"/>
            <p:nvPr/>
          </p:nvSpPr>
          <p:spPr>
            <a:xfrm>
              <a:off x="3645581" y="4295220"/>
              <a:ext cx="1412315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4735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Hipertensi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5" name="object 51"/>
            <p:cNvSpPr txBox="1"/>
            <p:nvPr/>
          </p:nvSpPr>
          <p:spPr>
            <a:xfrm>
              <a:off x="5057897" y="4295220"/>
              <a:ext cx="1183291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62619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Jumlah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6" name="object 50"/>
            <p:cNvSpPr txBox="1"/>
            <p:nvPr/>
          </p:nvSpPr>
          <p:spPr>
            <a:xfrm>
              <a:off x="2462290" y="4631123"/>
              <a:ext cx="1183291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13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7" name="object 49"/>
            <p:cNvSpPr txBox="1"/>
            <p:nvPr/>
          </p:nvSpPr>
          <p:spPr>
            <a:xfrm>
              <a:off x="3645581" y="4631123"/>
              <a:ext cx="1412315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275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8" name="object 48"/>
            <p:cNvSpPr txBox="1"/>
            <p:nvPr/>
          </p:nvSpPr>
          <p:spPr>
            <a:xfrm>
              <a:off x="5057897" y="4631123"/>
              <a:ext cx="1183291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646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1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9" name="object 47"/>
            <p:cNvSpPr txBox="1"/>
            <p:nvPr/>
          </p:nvSpPr>
          <p:spPr>
            <a:xfrm>
              <a:off x="2462290" y="4967024"/>
              <a:ext cx="1183291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90" name="object 46"/>
            <p:cNvSpPr txBox="1"/>
            <p:nvPr/>
          </p:nvSpPr>
          <p:spPr>
            <a:xfrm>
              <a:off x="3645581" y="4967024"/>
              <a:ext cx="1412315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6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1" name="object 45"/>
            <p:cNvSpPr txBox="1"/>
            <p:nvPr/>
          </p:nvSpPr>
          <p:spPr>
            <a:xfrm>
              <a:off x="5057897" y="4967024"/>
              <a:ext cx="1183291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942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0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2" name="object 44"/>
            <p:cNvSpPr txBox="1"/>
            <p:nvPr/>
          </p:nvSpPr>
          <p:spPr>
            <a:xfrm>
              <a:off x="2462290" y="5302163"/>
              <a:ext cx="1183291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13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3" name="object 43"/>
            <p:cNvSpPr txBox="1"/>
            <p:nvPr/>
          </p:nvSpPr>
          <p:spPr>
            <a:xfrm>
              <a:off x="3645581" y="5302163"/>
              <a:ext cx="1412315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567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</a:t>
              </a:r>
              <a:r>
                <a:rPr sz="1603" dirty="0">
                  <a:latin typeface="Arial"/>
                  <a:cs typeface="Arial"/>
                </a:rPr>
                <a:t>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4" name="object 42"/>
            <p:cNvSpPr txBox="1"/>
            <p:nvPr/>
          </p:nvSpPr>
          <p:spPr>
            <a:xfrm>
              <a:off x="5057897" y="5302163"/>
              <a:ext cx="1183291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864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5" name="object 41"/>
            <p:cNvSpPr txBox="1"/>
            <p:nvPr/>
          </p:nvSpPr>
          <p:spPr>
            <a:xfrm>
              <a:off x="2462290" y="5638065"/>
              <a:ext cx="1183291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96" name="object 40"/>
            <p:cNvSpPr txBox="1"/>
            <p:nvPr/>
          </p:nvSpPr>
          <p:spPr>
            <a:xfrm>
              <a:off x="3645581" y="5638065"/>
              <a:ext cx="1412315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6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7" name="object 39"/>
            <p:cNvSpPr txBox="1"/>
            <p:nvPr/>
          </p:nvSpPr>
          <p:spPr>
            <a:xfrm>
              <a:off x="5057897" y="5638065"/>
              <a:ext cx="1183291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942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1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8" name="object 38"/>
            <p:cNvSpPr txBox="1"/>
            <p:nvPr/>
          </p:nvSpPr>
          <p:spPr>
            <a:xfrm>
              <a:off x="2462290" y="5973204"/>
              <a:ext cx="37788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4951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Entropy</a:t>
              </a:r>
              <a:r>
                <a:rPr sz="1603" spc="4" dirty="0">
                  <a:latin typeface="Arial"/>
                  <a:cs typeface="Arial"/>
                </a:rPr>
                <a:t> </a:t>
              </a:r>
              <a:r>
                <a:rPr sz="1603" dirty="0">
                  <a:latin typeface="Arial"/>
                  <a:cs typeface="Arial"/>
                </a:rPr>
                <a:t>=        </a:t>
              </a:r>
              <a:r>
                <a:rPr sz="1603" spc="204" dirty="0">
                  <a:latin typeface="Arial"/>
                  <a:cs typeface="Arial"/>
                </a:rPr>
                <a:t> </a:t>
              </a:r>
              <a:r>
                <a:rPr sz="1603" dirty="0">
                  <a:latin typeface="Arial"/>
                  <a:cs typeface="Arial"/>
                </a:rPr>
                <a:t>0,69</a:t>
              </a:r>
              <a:endParaRPr sz="1603">
                <a:latin typeface="Arial"/>
                <a:cs typeface="Arial"/>
              </a:endParaRPr>
            </a:p>
          </p:txBody>
        </p:sp>
      </p:grpSp>
      <p:sp>
        <p:nvSpPr>
          <p:cNvPr id="99" name="object 37"/>
          <p:cNvSpPr txBox="1"/>
          <p:nvPr/>
        </p:nvSpPr>
        <p:spPr>
          <a:xfrm>
            <a:off x="7578557" y="4295219"/>
            <a:ext cx="1183278" cy="335902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92370">
              <a:lnSpc>
                <a:spcPct val="95825"/>
              </a:lnSpc>
              <a:spcBef>
                <a:spcPts val="410"/>
              </a:spcBef>
            </a:pPr>
            <a:r>
              <a:rPr sz="1603" dirty="0">
                <a:latin typeface="Arial"/>
                <a:cs typeface="Arial"/>
              </a:rPr>
              <a:t>K</a:t>
            </a:r>
            <a:r>
              <a:rPr sz="1603" spc="-9" dirty="0">
                <a:latin typeface="Arial"/>
                <a:cs typeface="Arial"/>
              </a:rPr>
              <a:t>e</a:t>
            </a:r>
            <a:r>
              <a:rPr sz="1603" dirty="0">
                <a:latin typeface="Arial"/>
                <a:cs typeface="Arial"/>
              </a:rPr>
              <a:t>lamin</a:t>
            </a:r>
          </a:p>
        </p:txBody>
      </p:sp>
      <p:sp>
        <p:nvSpPr>
          <p:cNvPr id="100" name="object 36"/>
          <p:cNvSpPr txBox="1"/>
          <p:nvPr/>
        </p:nvSpPr>
        <p:spPr>
          <a:xfrm>
            <a:off x="8761836" y="4295219"/>
            <a:ext cx="1412315" cy="335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83">
              <a:lnSpc>
                <a:spcPct val="95825"/>
              </a:lnSpc>
              <a:spcBef>
                <a:spcPts val="410"/>
              </a:spcBef>
            </a:pPr>
            <a:r>
              <a:rPr sz="1603" dirty="0">
                <a:latin typeface="Arial"/>
                <a:cs typeface="Arial"/>
              </a:rPr>
              <a:t>Hipertensi</a:t>
            </a:r>
            <a:endParaRPr sz="1603">
              <a:latin typeface="Arial"/>
              <a:cs typeface="Arial"/>
            </a:endParaRPr>
          </a:p>
        </p:txBody>
      </p:sp>
      <p:sp>
        <p:nvSpPr>
          <p:cNvPr id="101" name="object 35"/>
          <p:cNvSpPr txBox="1"/>
          <p:nvPr/>
        </p:nvSpPr>
        <p:spPr>
          <a:xfrm>
            <a:off x="10174151" y="4295219"/>
            <a:ext cx="1183291" cy="335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83">
              <a:lnSpc>
                <a:spcPct val="95825"/>
              </a:lnSpc>
              <a:spcBef>
                <a:spcPts val="410"/>
              </a:spcBef>
            </a:pPr>
            <a:r>
              <a:rPr sz="1603" dirty="0">
                <a:latin typeface="Arial"/>
                <a:cs typeface="Arial"/>
              </a:rPr>
              <a:t>Jumlah</a:t>
            </a:r>
            <a:endParaRPr sz="1603">
              <a:latin typeface="Arial"/>
              <a:cs typeface="Arial"/>
            </a:endParaRPr>
          </a:p>
        </p:txBody>
      </p:sp>
      <p:sp>
        <p:nvSpPr>
          <p:cNvPr id="102" name="object 34"/>
          <p:cNvSpPr txBox="1"/>
          <p:nvPr/>
        </p:nvSpPr>
        <p:spPr>
          <a:xfrm>
            <a:off x="7578557" y="4631123"/>
            <a:ext cx="1183278" cy="335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66">
              <a:lnSpc>
                <a:spcPct val="95825"/>
              </a:lnSpc>
              <a:spcBef>
                <a:spcPts val="406"/>
              </a:spcBef>
            </a:pPr>
            <a:r>
              <a:rPr sz="1603" dirty="0">
                <a:latin typeface="Arial"/>
                <a:cs typeface="Arial"/>
              </a:rPr>
              <a:t>pria</a:t>
            </a:r>
            <a:endParaRPr sz="1603">
              <a:latin typeface="Arial"/>
              <a:cs typeface="Arial"/>
            </a:endParaRPr>
          </a:p>
        </p:txBody>
      </p:sp>
      <p:sp>
        <p:nvSpPr>
          <p:cNvPr id="103" name="object 33"/>
          <p:cNvSpPr txBox="1"/>
          <p:nvPr/>
        </p:nvSpPr>
        <p:spPr>
          <a:xfrm>
            <a:off x="8761836" y="4631123"/>
            <a:ext cx="1412315" cy="335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840">
              <a:lnSpc>
                <a:spcPct val="95825"/>
              </a:lnSpc>
              <a:spcBef>
                <a:spcPts val="406"/>
              </a:spcBef>
            </a:pPr>
            <a:r>
              <a:rPr sz="1603" dirty="0">
                <a:latin typeface="Arial"/>
                <a:cs typeface="Arial"/>
              </a:rPr>
              <a:t>ya</a:t>
            </a:r>
            <a:endParaRPr sz="1603">
              <a:latin typeface="Arial"/>
              <a:cs typeface="Arial"/>
            </a:endParaRPr>
          </a:p>
        </p:txBody>
      </p:sp>
      <p:sp>
        <p:nvSpPr>
          <p:cNvPr id="104" name="object 32"/>
          <p:cNvSpPr txBox="1"/>
          <p:nvPr/>
        </p:nvSpPr>
        <p:spPr>
          <a:xfrm>
            <a:off x="10174151" y="4631123"/>
            <a:ext cx="1183291" cy="335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978" algn="r">
              <a:lnSpc>
                <a:spcPct val="95825"/>
              </a:lnSpc>
              <a:spcBef>
                <a:spcPts val="406"/>
              </a:spcBef>
            </a:pPr>
            <a:r>
              <a:rPr sz="1603" dirty="0">
                <a:latin typeface="Arial"/>
                <a:cs typeface="Arial"/>
              </a:rPr>
              <a:t>2</a:t>
            </a:r>
            <a:endParaRPr sz="1603">
              <a:latin typeface="Arial"/>
              <a:cs typeface="Arial"/>
            </a:endParaRPr>
          </a:p>
        </p:txBody>
      </p:sp>
      <p:sp>
        <p:nvSpPr>
          <p:cNvPr id="105" name="object 31"/>
          <p:cNvSpPr txBox="1"/>
          <p:nvPr/>
        </p:nvSpPr>
        <p:spPr>
          <a:xfrm>
            <a:off x="7578557" y="4967024"/>
            <a:ext cx="1183278" cy="33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48">
              <a:lnSpc>
                <a:spcPts val="1002"/>
              </a:lnSpc>
            </a:pPr>
            <a:endParaRPr sz="1002"/>
          </a:p>
        </p:txBody>
      </p:sp>
      <p:sp>
        <p:nvSpPr>
          <p:cNvPr id="106" name="object 30"/>
          <p:cNvSpPr txBox="1"/>
          <p:nvPr/>
        </p:nvSpPr>
        <p:spPr>
          <a:xfrm>
            <a:off x="8761836" y="4967024"/>
            <a:ext cx="1412315" cy="33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70">
              <a:lnSpc>
                <a:spcPct val="95825"/>
              </a:lnSpc>
              <a:spcBef>
                <a:spcPts val="406"/>
              </a:spcBef>
            </a:pPr>
            <a:r>
              <a:rPr sz="1603" dirty="0">
                <a:latin typeface="Arial"/>
                <a:cs typeface="Arial"/>
              </a:rPr>
              <a:t>tidak</a:t>
            </a:r>
            <a:endParaRPr sz="1603">
              <a:latin typeface="Arial"/>
              <a:cs typeface="Arial"/>
            </a:endParaRPr>
          </a:p>
        </p:txBody>
      </p:sp>
      <p:sp>
        <p:nvSpPr>
          <p:cNvPr id="107" name="object 29"/>
          <p:cNvSpPr txBox="1"/>
          <p:nvPr/>
        </p:nvSpPr>
        <p:spPr>
          <a:xfrm>
            <a:off x="10174151" y="4967024"/>
            <a:ext cx="1183291" cy="33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2178" algn="r">
              <a:lnSpc>
                <a:spcPct val="95825"/>
              </a:lnSpc>
              <a:spcBef>
                <a:spcPts val="406"/>
              </a:spcBef>
            </a:pPr>
            <a:r>
              <a:rPr sz="1603" dirty="0">
                <a:latin typeface="Arial"/>
                <a:cs typeface="Arial"/>
              </a:rPr>
              <a:t>1</a:t>
            </a:r>
            <a:endParaRPr sz="1603">
              <a:latin typeface="Arial"/>
              <a:cs typeface="Arial"/>
            </a:endParaRPr>
          </a:p>
        </p:txBody>
      </p:sp>
      <p:sp>
        <p:nvSpPr>
          <p:cNvPr id="108" name="object 28"/>
          <p:cNvSpPr txBox="1"/>
          <p:nvPr/>
        </p:nvSpPr>
        <p:spPr>
          <a:xfrm>
            <a:off x="7578557" y="5302163"/>
            <a:ext cx="1183278" cy="335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66">
              <a:lnSpc>
                <a:spcPct val="95825"/>
              </a:lnSpc>
              <a:spcBef>
                <a:spcPts val="406"/>
              </a:spcBef>
            </a:pPr>
            <a:r>
              <a:rPr sz="1603" dirty="0">
                <a:latin typeface="Arial"/>
                <a:cs typeface="Arial"/>
              </a:rPr>
              <a:t>wa</a:t>
            </a:r>
            <a:r>
              <a:rPr sz="1603" spc="-9" dirty="0">
                <a:latin typeface="Arial"/>
                <a:cs typeface="Arial"/>
              </a:rPr>
              <a:t>n</a:t>
            </a:r>
            <a:r>
              <a:rPr sz="1603" dirty="0">
                <a:latin typeface="Arial"/>
                <a:cs typeface="Arial"/>
              </a:rPr>
              <a:t>ita</a:t>
            </a:r>
            <a:endParaRPr sz="1603">
              <a:latin typeface="Arial"/>
              <a:cs typeface="Arial"/>
            </a:endParaRPr>
          </a:p>
        </p:txBody>
      </p:sp>
      <p:sp>
        <p:nvSpPr>
          <p:cNvPr id="109" name="object 27"/>
          <p:cNvSpPr txBox="1"/>
          <p:nvPr/>
        </p:nvSpPr>
        <p:spPr>
          <a:xfrm>
            <a:off x="8761836" y="5302163"/>
            <a:ext cx="1412315" cy="335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36">
              <a:lnSpc>
                <a:spcPct val="95825"/>
              </a:lnSpc>
              <a:spcBef>
                <a:spcPts val="406"/>
              </a:spcBef>
            </a:pPr>
            <a:r>
              <a:rPr sz="1603" dirty="0">
                <a:latin typeface="Arial"/>
                <a:cs typeface="Arial"/>
              </a:rPr>
              <a:t>ya</a:t>
            </a:r>
            <a:endParaRPr sz="1603">
              <a:latin typeface="Arial"/>
              <a:cs typeface="Arial"/>
            </a:endParaRPr>
          </a:p>
        </p:txBody>
      </p:sp>
      <p:sp>
        <p:nvSpPr>
          <p:cNvPr id="110" name="object 26"/>
          <p:cNvSpPr txBox="1"/>
          <p:nvPr/>
        </p:nvSpPr>
        <p:spPr>
          <a:xfrm>
            <a:off x="10174151" y="5302163"/>
            <a:ext cx="1183291" cy="335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2042" algn="r">
              <a:lnSpc>
                <a:spcPct val="95825"/>
              </a:lnSpc>
              <a:spcBef>
                <a:spcPts val="406"/>
              </a:spcBef>
            </a:pPr>
            <a:r>
              <a:rPr sz="1603" dirty="0">
                <a:latin typeface="Arial"/>
                <a:cs typeface="Arial"/>
              </a:rPr>
              <a:t>1</a:t>
            </a:r>
            <a:endParaRPr sz="1603">
              <a:latin typeface="Arial"/>
              <a:cs typeface="Arial"/>
            </a:endParaRPr>
          </a:p>
        </p:txBody>
      </p:sp>
      <p:sp>
        <p:nvSpPr>
          <p:cNvPr id="111" name="object 25"/>
          <p:cNvSpPr txBox="1"/>
          <p:nvPr/>
        </p:nvSpPr>
        <p:spPr>
          <a:xfrm>
            <a:off x="7578557" y="5638065"/>
            <a:ext cx="1183278" cy="335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48">
              <a:lnSpc>
                <a:spcPts val="1002"/>
              </a:lnSpc>
            </a:pPr>
            <a:endParaRPr sz="1002"/>
          </a:p>
        </p:txBody>
      </p:sp>
      <p:sp>
        <p:nvSpPr>
          <p:cNvPr id="112" name="object 24"/>
          <p:cNvSpPr txBox="1"/>
          <p:nvPr/>
        </p:nvSpPr>
        <p:spPr>
          <a:xfrm>
            <a:off x="8761836" y="5638065"/>
            <a:ext cx="1412315" cy="335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70">
              <a:lnSpc>
                <a:spcPct val="95825"/>
              </a:lnSpc>
              <a:spcBef>
                <a:spcPts val="406"/>
              </a:spcBef>
            </a:pPr>
            <a:r>
              <a:rPr sz="1603" dirty="0">
                <a:latin typeface="Arial"/>
                <a:cs typeface="Arial"/>
              </a:rPr>
              <a:t>tidak</a:t>
            </a:r>
            <a:endParaRPr sz="1603">
              <a:latin typeface="Arial"/>
              <a:cs typeface="Arial"/>
            </a:endParaRPr>
          </a:p>
        </p:txBody>
      </p:sp>
      <p:sp>
        <p:nvSpPr>
          <p:cNvPr id="113" name="object 23"/>
          <p:cNvSpPr txBox="1"/>
          <p:nvPr/>
        </p:nvSpPr>
        <p:spPr>
          <a:xfrm>
            <a:off x="10174151" y="5638065"/>
            <a:ext cx="1183291" cy="335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2178" algn="r">
              <a:lnSpc>
                <a:spcPct val="95825"/>
              </a:lnSpc>
              <a:spcBef>
                <a:spcPts val="406"/>
              </a:spcBef>
            </a:pPr>
            <a:r>
              <a:rPr sz="1603" dirty="0">
                <a:latin typeface="Arial"/>
                <a:cs typeface="Arial"/>
              </a:rPr>
              <a:t>0</a:t>
            </a:r>
            <a:endParaRPr sz="1603">
              <a:latin typeface="Arial"/>
              <a:cs typeface="Arial"/>
            </a:endParaRPr>
          </a:p>
        </p:txBody>
      </p:sp>
      <p:sp>
        <p:nvSpPr>
          <p:cNvPr id="114" name="object 22"/>
          <p:cNvSpPr txBox="1"/>
          <p:nvPr/>
        </p:nvSpPr>
        <p:spPr>
          <a:xfrm>
            <a:off x="7578557" y="5973203"/>
            <a:ext cx="3778885" cy="335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714">
              <a:lnSpc>
                <a:spcPct val="95825"/>
              </a:lnSpc>
              <a:spcBef>
                <a:spcPts val="410"/>
              </a:spcBef>
            </a:pPr>
            <a:r>
              <a:rPr sz="1603" dirty="0">
                <a:latin typeface="Arial"/>
                <a:cs typeface="Arial"/>
              </a:rPr>
              <a:t>Entropy</a:t>
            </a:r>
            <a:r>
              <a:rPr sz="1603" spc="4" dirty="0">
                <a:latin typeface="Arial"/>
                <a:cs typeface="Arial"/>
              </a:rPr>
              <a:t> </a:t>
            </a:r>
            <a:r>
              <a:rPr sz="1603" dirty="0">
                <a:latin typeface="Arial"/>
                <a:cs typeface="Arial"/>
              </a:rPr>
              <a:t>=        </a:t>
            </a:r>
            <a:r>
              <a:rPr sz="1603" spc="204" dirty="0">
                <a:latin typeface="Arial"/>
                <a:cs typeface="Arial"/>
              </a:rPr>
              <a:t> </a:t>
            </a:r>
            <a:r>
              <a:rPr sz="1603" dirty="0">
                <a:latin typeface="Arial"/>
                <a:cs typeface="Arial"/>
              </a:rPr>
              <a:t>0,69</a:t>
            </a:r>
            <a:endParaRPr sz="1603">
              <a:latin typeface="Arial"/>
              <a:cs typeface="Arial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686673" y="1825576"/>
            <a:ext cx="6923399" cy="1739821"/>
            <a:chOff x="2492063" y="1825576"/>
            <a:chExt cx="6923399" cy="1739821"/>
          </a:xfrm>
        </p:grpSpPr>
        <p:sp>
          <p:nvSpPr>
            <p:cNvPr id="12" name="object 128"/>
            <p:cNvSpPr/>
            <p:nvPr/>
          </p:nvSpPr>
          <p:spPr>
            <a:xfrm>
              <a:off x="2492063" y="1825576"/>
              <a:ext cx="1729896" cy="396975"/>
            </a:xfrm>
            <a:custGeom>
              <a:avLst/>
              <a:gdLst/>
              <a:ahLst/>
              <a:cxnLst/>
              <a:rect l="l" t="t" r="r" b="b"/>
              <a:pathLst>
                <a:path w="1726692" h="396240">
                  <a:moveTo>
                    <a:pt x="0" y="0"/>
                  </a:moveTo>
                  <a:lnTo>
                    <a:pt x="0" y="396240"/>
                  </a:lnTo>
                  <a:lnTo>
                    <a:pt x="1726692" y="396239"/>
                  </a:lnTo>
                  <a:lnTo>
                    <a:pt x="1726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3" name="object 129"/>
            <p:cNvSpPr/>
            <p:nvPr/>
          </p:nvSpPr>
          <p:spPr>
            <a:xfrm>
              <a:off x="4221959" y="1825576"/>
              <a:ext cx="1732185" cy="396974"/>
            </a:xfrm>
            <a:custGeom>
              <a:avLst/>
              <a:gdLst/>
              <a:ahLst/>
              <a:cxnLst/>
              <a:rect l="l" t="t" r="r" b="b"/>
              <a:pathLst>
                <a:path w="1728977" h="396239">
                  <a:moveTo>
                    <a:pt x="0" y="0"/>
                  </a:moveTo>
                  <a:lnTo>
                    <a:pt x="0" y="396239"/>
                  </a:lnTo>
                  <a:lnTo>
                    <a:pt x="1728977" y="396239"/>
                  </a:lnTo>
                  <a:lnTo>
                    <a:pt x="17289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4" name="object 130"/>
            <p:cNvSpPr/>
            <p:nvPr/>
          </p:nvSpPr>
          <p:spPr>
            <a:xfrm>
              <a:off x="5954145" y="1825576"/>
              <a:ext cx="1730658" cy="396974"/>
            </a:xfrm>
            <a:custGeom>
              <a:avLst/>
              <a:gdLst/>
              <a:ahLst/>
              <a:cxnLst/>
              <a:rect l="l" t="t" r="r" b="b"/>
              <a:pathLst>
                <a:path w="1727453" h="396239">
                  <a:moveTo>
                    <a:pt x="0" y="0"/>
                  </a:moveTo>
                  <a:lnTo>
                    <a:pt x="0" y="396239"/>
                  </a:lnTo>
                  <a:lnTo>
                    <a:pt x="1727453" y="396239"/>
                  </a:lnTo>
                  <a:lnTo>
                    <a:pt x="17274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5" name="object 131"/>
            <p:cNvSpPr/>
            <p:nvPr/>
          </p:nvSpPr>
          <p:spPr>
            <a:xfrm>
              <a:off x="7684791" y="1825576"/>
              <a:ext cx="1729896" cy="396974"/>
            </a:xfrm>
            <a:custGeom>
              <a:avLst/>
              <a:gdLst/>
              <a:ahLst/>
              <a:cxnLst/>
              <a:rect l="l" t="t" r="r" b="b"/>
              <a:pathLst>
                <a:path w="1726692" h="396239">
                  <a:moveTo>
                    <a:pt x="0" y="0"/>
                  </a:moveTo>
                  <a:lnTo>
                    <a:pt x="0" y="396239"/>
                  </a:lnTo>
                  <a:lnTo>
                    <a:pt x="1726692" y="396239"/>
                  </a:lnTo>
                  <a:lnTo>
                    <a:pt x="1726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6" name="object 132"/>
            <p:cNvSpPr/>
            <p:nvPr/>
          </p:nvSpPr>
          <p:spPr>
            <a:xfrm>
              <a:off x="7684791" y="2222551"/>
              <a:ext cx="1729896" cy="335902"/>
            </a:xfrm>
            <a:custGeom>
              <a:avLst/>
              <a:gdLst/>
              <a:ahLst/>
              <a:cxnLst/>
              <a:rect l="l" t="t" r="r" b="b"/>
              <a:pathLst>
                <a:path w="1726692" h="335280">
                  <a:moveTo>
                    <a:pt x="0" y="0"/>
                  </a:moveTo>
                  <a:lnTo>
                    <a:pt x="0" y="335280"/>
                  </a:lnTo>
                  <a:lnTo>
                    <a:pt x="1726692" y="335280"/>
                  </a:lnTo>
                  <a:lnTo>
                    <a:pt x="1726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7" name="object 133"/>
            <p:cNvSpPr/>
            <p:nvPr/>
          </p:nvSpPr>
          <p:spPr>
            <a:xfrm>
              <a:off x="7684791" y="2558454"/>
              <a:ext cx="1729896" cy="335902"/>
            </a:xfrm>
            <a:custGeom>
              <a:avLst/>
              <a:gdLst/>
              <a:ahLst/>
              <a:cxnLst/>
              <a:rect l="l" t="t" r="r" b="b"/>
              <a:pathLst>
                <a:path w="1726692" h="335280">
                  <a:moveTo>
                    <a:pt x="0" y="0"/>
                  </a:moveTo>
                  <a:lnTo>
                    <a:pt x="0" y="335280"/>
                  </a:lnTo>
                  <a:lnTo>
                    <a:pt x="1726692" y="335280"/>
                  </a:lnTo>
                  <a:lnTo>
                    <a:pt x="1726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8" name="object 134"/>
            <p:cNvSpPr/>
            <p:nvPr/>
          </p:nvSpPr>
          <p:spPr>
            <a:xfrm>
              <a:off x="7684791" y="2894355"/>
              <a:ext cx="1729896" cy="335138"/>
            </a:xfrm>
            <a:custGeom>
              <a:avLst/>
              <a:gdLst/>
              <a:ahLst/>
              <a:cxnLst/>
              <a:rect l="l" t="t" r="r" b="b"/>
              <a:pathLst>
                <a:path w="1726692" h="334517">
                  <a:moveTo>
                    <a:pt x="0" y="0"/>
                  </a:moveTo>
                  <a:lnTo>
                    <a:pt x="0" y="334517"/>
                  </a:lnTo>
                  <a:lnTo>
                    <a:pt x="1726692" y="334517"/>
                  </a:lnTo>
                  <a:lnTo>
                    <a:pt x="1726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9" name="object 135"/>
            <p:cNvSpPr/>
            <p:nvPr/>
          </p:nvSpPr>
          <p:spPr>
            <a:xfrm>
              <a:off x="7684791" y="3229494"/>
              <a:ext cx="1729896" cy="335901"/>
            </a:xfrm>
            <a:custGeom>
              <a:avLst/>
              <a:gdLst/>
              <a:ahLst/>
              <a:cxnLst/>
              <a:rect l="l" t="t" r="r" b="b"/>
              <a:pathLst>
                <a:path w="1726692" h="335279">
                  <a:moveTo>
                    <a:pt x="0" y="0"/>
                  </a:moveTo>
                  <a:lnTo>
                    <a:pt x="0" y="335279"/>
                  </a:lnTo>
                  <a:lnTo>
                    <a:pt x="1726692" y="335279"/>
                  </a:lnTo>
                  <a:lnTo>
                    <a:pt x="1726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0" name="object 136"/>
            <p:cNvSpPr/>
            <p:nvPr/>
          </p:nvSpPr>
          <p:spPr>
            <a:xfrm>
              <a:off x="2492063" y="1825576"/>
              <a:ext cx="6923399" cy="0"/>
            </a:xfrm>
            <a:custGeom>
              <a:avLst/>
              <a:gdLst/>
              <a:ahLst/>
              <a:cxnLst/>
              <a:rect l="l" t="t" r="r" b="b"/>
              <a:pathLst>
                <a:path w="6910578">
                  <a:moveTo>
                    <a:pt x="0" y="0"/>
                  </a:moveTo>
                  <a:lnTo>
                    <a:pt x="69105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1" name="object 137"/>
            <p:cNvSpPr/>
            <p:nvPr/>
          </p:nvSpPr>
          <p:spPr>
            <a:xfrm>
              <a:off x="2492064" y="3565396"/>
              <a:ext cx="6923398" cy="0"/>
            </a:xfrm>
            <a:custGeom>
              <a:avLst/>
              <a:gdLst/>
              <a:ahLst/>
              <a:cxnLst/>
              <a:rect l="l" t="t" r="r" b="b"/>
              <a:pathLst>
                <a:path w="6910577">
                  <a:moveTo>
                    <a:pt x="0" y="0"/>
                  </a:moveTo>
                  <a:lnTo>
                    <a:pt x="69105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2" name="object 138"/>
            <p:cNvSpPr/>
            <p:nvPr/>
          </p:nvSpPr>
          <p:spPr>
            <a:xfrm>
              <a:off x="2492063" y="1825577"/>
              <a:ext cx="0" cy="1739820"/>
            </a:xfrm>
            <a:custGeom>
              <a:avLst/>
              <a:gdLst/>
              <a:ahLst/>
              <a:cxnLst/>
              <a:rect l="l" t="t" r="r" b="b"/>
              <a:pathLst>
                <a:path h="1736598">
                  <a:moveTo>
                    <a:pt x="0" y="0"/>
                  </a:moveTo>
                  <a:lnTo>
                    <a:pt x="0" y="17365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3" name="object 139"/>
            <p:cNvSpPr/>
            <p:nvPr/>
          </p:nvSpPr>
          <p:spPr>
            <a:xfrm>
              <a:off x="9415462" y="1825576"/>
              <a:ext cx="0" cy="1739820"/>
            </a:xfrm>
            <a:custGeom>
              <a:avLst/>
              <a:gdLst/>
              <a:ahLst/>
              <a:cxnLst/>
              <a:rect l="l" t="t" r="r" b="b"/>
              <a:pathLst>
                <a:path h="1736598">
                  <a:moveTo>
                    <a:pt x="0" y="0"/>
                  </a:moveTo>
                  <a:lnTo>
                    <a:pt x="0" y="17365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4" name="object 140"/>
            <p:cNvSpPr/>
            <p:nvPr/>
          </p:nvSpPr>
          <p:spPr>
            <a:xfrm>
              <a:off x="2492063" y="2223315"/>
              <a:ext cx="6923399" cy="0"/>
            </a:xfrm>
            <a:custGeom>
              <a:avLst/>
              <a:gdLst/>
              <a:ahLst/>
              <a:cxnLst/>
              <a:rect l="l" t="t" r="r" b="b"/>
              <a:pathLst>
                <a:path w="6910578">
                  <a:moveTo>
                    <a:pt x="0" y="0"/>
                  </a:moveTo>
                  <a:lnTo>
                    <a:pt x="69105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5" name="object 141"/>
            <p:cNvSpPr/>
            <p:nvPr/>
          </p:nvSpPr>
          <p:spPr>
            <a:xfrm>
              <a:off x="4222722" y="1825576"/>
              <a:ext cx="0" cy="1739820"/>
            </a:xfrm>
            <a:custGeom>
              <a:avLst/>
              <a:gdLst/>
              <a:ahLst/>
              <a:cxnLst/>
              <a:rect l="l" t="t" r="r" b="b"/>
              <a:pathLst>
                <a:path h="1736598">
                  <a:moveTo>
                    <a:pt x="0" y="0"/>
                  </a:moveTo>
                  <a:lnTo>
                    <a:pt x="0" y="17365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6" name="object 142"/>
            <p:cNvSpPr/>
            <p:nvPr/>
          </p:nvSpPr>
          <p:spPr>
            <a:xfrm>
              <a:off x="5954908" y="1825576"/>
              <a:ext cx="0" cy="1739820"/>
            </a:xfrm>
            <a:custGeom>
              <a:avLst/>
              <a:gdLst/>
              <a:ahLst/>
              <a:cxnLst/>
              <a:rect l="l" t="t" r="r" b="b"/>
              <a:pathLst>
                <a:path h="1736598">
                  <a:moveTo>
                    <a:pt x="0" y="0"/>
                  </a:moveTo>
                  <a:lnTo>
                    <a:pt x="0" y="17365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7" name="object 143"/>
            <p:cNvSpPr/>
            <p:nvPr/>
          </p:nvSpPr>
          <p:spPr>
            <a:xfrm>
              <a:off x="7684791" y="1825576"/>
              <a:ext cx="0" cy="1739820"/>
            </a:xfrm>
            <a:custGeom>
              <a:avLst/>
              <a:gdLst/>
              <a:ahLst/>
              <a:cxnLst/>
              <a:rect l="l" t="t" r="r" b="b"/>
              <a:pathLst>
                <a:path h="1736598">
                  <a:moveTo>
                    <a:pt x="0" y="0"/>
                  </a:moveTo>
                  <a:lnTo>
                    <a:pt x="0" y="17365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8" name="object 144"/>
            <p:cNvSpPr/>
            <p:nvPr/>
          </p:nvSpPr>
          <p:spPr>
            <a:xfrm>
              <a:off x="2492063" y="2558454"/>
              <a:ext cx="6923399" cy="0"/>
            </a:xfrm>
            <a:custGeom>
              <a:avLst/>
              <a:gdLst/>
              <a:ahLst/>
              <a:cxnLst/>
              <a:rect l="l" t="t" r="r" b="b"/>
              <a:pathLst>
                <a:path w="6910578">
                  <a:moveTo>
                    <a:pt x="0" y="0"/>
                  </a:moveTo>
                  <a:lnTo>
                    <a:pt x="69105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9" name="object 145"/>
            <p:cNvSpPr/>
            <p:nvPr/>
          </p:nvSpPr>
          <p:spPr>
            <a:xfrm>
              <a:off x="2492064" y="2894355"/>
              <a:ext cx="6923398" cy="0"/>
            </a:xfrm>
            <a:custGeom>
              <a:avLst/>
              <a:gdLst/>
              <a:ahLst/>
              <a:cxnLst/>
              <a:rect l="l" t="t" r="r" b="b"/>
              <a:pathLst>
                <a:path w="6910577">
                  <a:moveTo>
                    <a:pt x="0" y="0"/>
                  </a:moveTo>
                  <a:lnTo>
                    <a:pt x="69105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0" name="object 146"/>
            <p:cNvSpPr/>
            <p:nvPr/>
          </p:nvSpPr>
          <p:spPr>
            <a:xfrm>
              <a:off x="2492064" y="3230257"/>
              <a:ext cx="6923398" cy="0"/>
            </a:xfrm>
            <a:custGeom>
              <a:avLst/>
              <a:gdLst/>
              <a:ahLst/>
              <a:cxnLst/>
              <a:rect l="l" t="t" r="r" b="b"/>
              <a:pathLst>
                <a:path w="6910577">
                  <a:moveTo>
                    <a:pt x="0" y="0"/>
                  </a:moveTo>
                  <a:lnTo>
                    <a:pt x="69105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15" name="object 21"/>
            <p:cNvSpPr txBox="1"/>
            <p:nvPr/>
          </p:nvSpPr>
          <p:spPr>
            <a:xfrm>
              <a:off x="2492064" y="1825577"/>
              <a:ext cx="1730658" cy="39773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52"/>
                </a:lnSpc>
                <a:spcBef>
                  <a:spcPts val="43"/>
                </a:spcBef>
              </a:pPr>
              <a:endParaRPr sz="852" dirty="0"/>
            </a:p>
            <a:p>
              <a:pPr marL="559836" marR="560632" algn="ctr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Nama</a:t>
              </a:r>
              <a:endParaRPr sz="1603" dirty="0">
                <a:latin typeface="Arial"/>
                <a:cs typeface="Arial"/>
              </a:endParaRPr>
            </a:p>
          </p:txBody>
        </p:sp>
        <p:sp>
          <p:nvSpPr>
            <p:cNvPr id="116" name="object 20"/>
            <p:cNvSpPr txBox="1"/>
            <p:nvPr/>
          </p:nvSpPr>
          <p:spPr>
            <a:xfrm>
              <a:off x="4222722" y="1825577"/>
              <a:ext cx="1732185" cy="3977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52"/>
                </a:lnSpc>
                <a:spcBef>
                  <a:spcPts val="43"/>
                </a:spcBef>
              </a:pPr>
              <a:endParaRPr sz="852"/>
            </a:p>
            <a:p>
              <a:pPr marL="623202" marR="623013" algn="ctr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Usia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7" name="object 19"/>
            <p:cNvSpPr txBox="1"/>
            <p:nvPr/>
          </p:nvSpPr>
          <p:spPr>
            <a:xfrm>
              <a:off x="5954908" y="1825577"/>
              <a:ext cx="1729882" cy="3977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52"/>
                </a:lnSpc>
                <a:spcBef>
                  <a:spcPts val="43"/>
                </a:spcBef>
              </a:pPr>
              <a:endParaRPr sz="852"/>
            </a:p>
            <a:p>
              <a:pPr marL="467986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Kelamin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8" name="object 18"/>
            <p:cNvSpPr txBox="1"/>
            <p:nvPr/>
          </p:nvSpPr>
          <p:spPr>
            <a:xfrm>
              <a:off x="7684791" y="1825577"/>
              <a:ext cx="1730671" cy="3977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52"/>
                </a:lnSpc>
                <a:spcBef>
                  <a:spcPts val="43"/>
                </a:spcBef>
              </a:pPr>
              <a:endParaRPr sz="852"/>
            </a:p>
            <a:p>
              <a:pPr marL="367224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Hipertensi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9" name="object 17"/>
            <p:cNvSpPr txBox="1"/>
            <p:nvPr/>
          </p:nvSpPr>
          <p:spPr>
            <a:xfrm>
              <a:off x="2492064" y="2223315"/>
              <a:ext cx="1730658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64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Ali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0" name="object 16"/>
            <p:cNvSpPr txBox="1"/>
            <p:nvPr/>
          </p:nvSpPr>
          <p:spPr>
            <a:xfrm>
              <a:off x="4222722" y="2223315"/>
              <a:ext cx="1732185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723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1" name="object 15"/>
            <p:cNvSpPr txBox="1"/>
            <p:nvPr/>
          </p:nvSpPr>
          <p:spPr>
            <a:xfrm>
              <a:off x="5954908" y="2223315"/>
              <a:ext cx="1729882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981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2" name="object 14"/>
            <p:cNvSpPr txBox="1"/>
            <p:nvPr/>
          </p:nvSpPr>
          <p:spPr>
            <a:xfrm>
              <a:off x="7684791" y="2223315"/>
              <a:ext cx="1730671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3" name="object 13"/>
            <p:cNvSpPr txBox="1"/>
            <p:nvPr/>
          </p:nvSpPr>
          <p:spPr>
            <a:xfrm>
              <a:off x="2492064" y="2558454"/>
              <a:ext cx="173065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61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Budiman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4" name="object 12"/>
            <p:cNvSpPr txBox="1"/>
            <p:nvPr/>
          </p:nvSpPr>
          <p:spPr>
            <a:xfrm>
              <a:off x="4222722" y="2558454"/>
              <a:ext cx="1732185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758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</a:t>
              </a:r>
              <a:r>
                <a:rPr sz="1603" spc="-4" dirty="0">
                  <a:latin typeface="Arial"/>
                  <a:cs typeface="Arial"/>
                </a:rPr>
                <a:t>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5" name="object 11"/>
            <p:cNvSpPr txBox="1"/>
            <p:nvPr/>
          </p:nvSpPr>
          <p:spPr>
            <a:xfrm>
              <a:off x="5954908" y="2558454"/>
              <a:ext cx="1729882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018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6" name="object 10"/>
            <p:cNvSpPr txBox="1"/>
            <p:nvPr/>
          </p:nvSpPr>
          <p:spPr>
            <a:xfrm>
              <a:off x="7684791" y="2558454"/>
              <a:ext cx="1730671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7" name="object 9"/>
            <p:cNvSpPr txBox="1"/>
            <p:nvPr/>
          </p:nvSpPr>
          <p:spPr>
            <a:xfrm>
              <a:off x="2492064" y="2894356"/>
              <a:ext cx="173065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61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Herman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8" name="object 8"/>
            <p:cNvSpPr txBox="1"/>
            <p:nvPr/>
          </p:nvSpPr>
          <p:spPr>
            <a:xfrm>
              <a:off x="4222722" y="2894356"/>
              <a:ext cx="1732185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171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9" name="object 7"/>
            <p:cNvSpPr txBox="1"/>
            <p:nvPr/>
          </p:nvSpPr>
          <p:spPr>
            <a:xfrm>
              <a:off x="5954908" y="2894356"/>
              <a:ext cx="1729882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532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p</a:t>
              </a:r>
              <a:r>
                <a:rPr sz="1603" dirty="0">
                  <a:latin typeface="Arial"/>
                  <a:cs typeface="Arial"/>
                </a:rPr>
                <a:t>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0" name="object 6"/>
            <p:cNvSpPr txBox="1"/>
            <p:nvPr/>
          </p:nvSpPr>
          <p:spPr>
            <a:xfrm>
              <a:off x="7684791" y="2894356"/>
              <a:ext cx="1730671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1" name="object 5"/>
            <p:cNvSpPr txBox="1"/>
            <p:nvPr/>
          </p:nvSpPr>
          <p:spPr>
            <a:xfrm>
              <a:off x="2492064" y="3230258"/>
              <a:ext cx="1730658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61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Rina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2" name="object 4"/>
            <p:cNvSpPr txBox="1"/>
            <p:nvPr/>
          </p:nvSpPr>
          <p:spPr>
            <a:xfrm>
              <a:off x="4222722" y="3230258"/>
              <a:ext cx="1732185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253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3" name="object 3"/>
            <p:cNvSpPr txBox="1"/>
            <p:nvPr/>
          </p:nvSpPr>
          <p:spPr>
            <a:xfrm>
              <a:off x="5954908" y="3230258"/>
              <a:ext cx="1729882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168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w</a:t>
              </a:r>
              <a:r>
                <a:rPr sz="1603" spc="-4" dirty="0">
                  <a:latin typeface="Arial"/>
                  <a:cs typeface="Arial"/>
                </a:rPr>
                <a:t>anita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4" name="object 2"/>
            <p:cNvSpPr txBox="1"/>
            <p:nvPr/>
          </p:nvSpPr>
          <p:spPr>
            <a:xfrm>
              <a:off x="7684791" y="3230258"/>
              <a:ext cx="1730671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</p:grpSp>
      <p:sp>
        <p:nvSpPr>
          <p:cNvPr id="137" name="Bent Arrow 136"/>
          <p:cNvSpPr/>
          <p:nvPr/>
        </p:nvSpPr>
        <p:spPr>
          <a:xfrm>
            <a:off x="1760537" y="1760070"/>
            <a:ext cx="1697457" cy="93541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90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Penyusunan</a:t>
            </a:r>
            <a:r>
              <a:rPr lang="en-US" dirty="0"/>
              <a:t>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65A0-2073-44A1-BC2F-BFCDBFB3B7F1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5191235" y="4511620"/>
            <a:ext cx="5503672" cy="1079645"/>
            <a:chOff x="4517640" y="5407572"/>
            <a:chExt cx="5503672" cy="1079645"/>
          </a:xfrm>
        </p:grpSpPr>
        <p:sp>
          <p:nvSpPr>
            <p:cNvPr id="49" name="object 10"/>
            <p:cNvSpPr txBox="1"/>
            <p:nvPr/>
          </p:nvSpPr>
          <p:spPr>
            <a:xfrm>
              <a:off x="4517640" y="5407572"/>
              <a:ext cx="544931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Leaf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0" name="object 9"/>
            <p:cNvSpPr txBox="1"/>
            <p:nvPr/>
          </p:nvSpPr>
          <p:spPr>
            <a:xfrm>
              <a:off x="5071374" y="5407572"/>
              <a:ext cx="1152709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Node Usia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51" name="object 8"/>
            <p:cNvSpPr txBox="1"/>
            <p:nvPr/>
          </p:nvSpPr>
          <p:spPr>
            <a:xfrm>
              <a:off x="6232894" y="5407572"/>
              <a:ext cx="2877174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dan Jenis Kelamin memiliki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52" name="object 7"/>
            <p:cNvSpPr txBox="1"/>
            <p:nvPr/>
          </p:nvSpPr>
          <p:spPr>
            <a:xfrm>
              <a:off x="9118712" y="5407572"/>
              <a:ext cx="902600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Entropy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3" name="object 6"/>
            <p:cNvSpPr txBox="1"/>
            <p:nvPr/>
          </p:nvSpPr>
          <p:spPr>
            <a:xfrm>
              <a:off x="4517641" y="5682402"/>
              <a:ext cx="5469390" cy="80481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13216">
                <a:lnSpc>
                  <a:spcPts val="2054"/>
                </a:lnSpc>
                <a:spcBef>
                  <a:spcPts val="102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yang sama, sehingga tid</a:t>
              </a:r>
              <a:r>
                <a:rPr sz="2705" spc="9" baseline="2657" dirty="0">
                  <a:latin typeface="Comic Sans MS"/>
                  <a:cs typeface="Comic Sans MS"/>
                </a:rPr>
                <a:t>a</a:t>
              </a:r>
              <a:r>
                <a:rPr sz="2705" baseline="2657" dirty="0">
                  <a:latin typeface="Comic Sans MS"/>
                  <a:cs typeface="Comic Sans MS"/>
                </a:rPr>
                <a:t>k </a:t>
              </a:r>
              <a:r>
                <a:rPr sz="2705" spc="9" baseline="2657" dirty="0">
                  <a:latin typeface="Comic Sans MS"/>
                  <a:cs typeface="Comic Sans MS"/>
                </a:rPr>
                <a:t>a</a:t>
              </a:r>
              <a:r>
                <a:rPr sz="2705" spc="-4" baseline="2657" dirty="0">
                  <a:latin typeface="Comic Sans MS"/>
                  <a:cs typeface="Comic Sans MS"/>
                </a:rPr>
                <a:t>d</a:t>
              </a:r>
              <a:r>
                <a:rPr sz="2705" baseline="2657" dirty="0">
                  <a:latin typeface="Comic Sans MS"/>
                  <a:cs typeface="Comic Sans MS"/>
                </a:rPr>
                <a:t>a cara lain selain</a:t>
              </a:r>
              <a:endParaRPr sz="1803" dirty="0">
                <a:latin typeface="Comic Sans MS"/>
                <a:cs typeface="Comic Sans MS"/>
              </a:endParaRPr>
            </a:p>
            <a:p>
              <a:pPr marR="12724">
                <a:lnSpc>
                  <a:spcPts val="2169"/>
                </a:lnSpc>
                <a:spcBef>
                  <a:spcPts val="5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meng</a:t>
              </a:r>
              <a:r>
                <a:rPr sz="2705" spc="-4" baseline="2657" dirty="0">
                  <a:latin typeface="Comic Sans MS"/>
                  <a:cs typeface="Comic Sans MS"/>
                </a:rPr>
                <a:t>g</a:t>
              </a:r>
              <a:r>
                <a:rPr sz="2705" baseline="2657" dirty="0">
                  <a:latin typeface="Comic Sans MS"/>
                  <a:cs typeface="Comic Sans MS"/>
                </a:rPr>
                <a:t>unakan pengetahuan</a:t>
              </a:r>
              <a:r>
                <a:rPr sz="2705" spc="4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>
                  <a:latin typeface="Comic Sans MS"/>
                  <a:cs typeface="Comic Sans MS"/>
                </a:rPr>
                <a:t>pakar atau </a:t>
              </a:r>
              <a:r>
                <a:rPr sz="2705" baseline="2657" dirty="0" err="1">
                  <a:latin typeface="Comic Sans MS"/>
                  <a:cs typeface="Comic Sans MS"/>
                </a:rPr>
                <a:t>percaya</a:t>
              </a:r>
              <a:r>
                <a:rPr sz="2705" spc="4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 err="1">
                  <a:latin typeface="Comic Sans MS"/>
                  <a:cs typeface="Comic Sans MS"/>
                </a:rPr>
                <a:t>saja</a:t>
              </a:r>
              <a:r>
                <a:rPr lang="en-US" sz="1803" dirty="0">
                  <a:latin typeface="Comic Sans MS"/>
                  <a:cs typeface="Comic Sans MS"/>
                </a:rPr>
                <a:t> </a:t>
              </a:r>
              <a:r>
                <a:rPr sz="2705" baseline="1328" dirty="0" err="1">
                  <a:latin typeface="Comic Sans MS"/>
                  <a:cs typeface="Comic Sans MS"/>
                </a:rPr>
                <a:t>pada</a:t>
              </a:r>
              <a:r>
                <a:rPr sz="2705" spc="4" baseline="1328" dirty="0">
                  <a:latin typeface="Comic Sans MS"/>
                  <a:cs typeface="Comic Sans MS"/>
                </a:rPr>
                <a:t> </a:t>
              </a:r>
              <a:r>
                <a:rPr sz="2705" baseline="1328" dirty="0">
                  <a:latin typeface="Comic Sans MS"/>
                  <a:cs typeface="Comic Sans MS"/>
                </a:rPr>
                <a:t>hasil acak.</a:t>
              </a:r>
              <a:endParaRPr sz="1803" dirty="0">
                <a:latin typeface="Comic Sans MS"/>
                <a:cs typeface="Comic Sans M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24279" y="1863492"/>
            <a:ext cx="6719555" cy="3544080"/>
            <a:chOff x="1911869" y="1408752"/>
            <a:chExt cx="6719555" cy="3544080"/>
          </a:xfrm>
        </p:grpSpPr>
        <p:sp>
          <p:nvSpPr>
            <p:cNvPr id="30" name="object 22"/>
            <p:cNvSpPr/>
            <p:nvPr/>
          </p:nvSpPr>
          <p:spPr>
            <a:xfrm>
              <a:off x="5138819" y="1408752"/>
              <a:ext cx="1154281" cy="529809"/>
            </a:xfrm>
            <a:custGeom>
              <a:avLst/>
              <a:gdLst/>
              <a:ahLst/>
              <a:cxnLst/>
              <a:rect l="l" t="t" r="r" b="b"/>
              <a:pathLst>
                <a:path w="1152143" h="528828">
                  <a:moveTo>
                    <a:pt x="0" y="0"/>
                  </a:moveTo>
                  <a:lnTo>
                    <a:pt x="0" y="528828"/>
                  </a:lnTo>
                  <a:lnTo>
                    <a:pt x="1152143" y="528828"/>
                  </a:lnTo>
                  <a:lnTo>
                    <a:pt x="115214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1" name="object 23"/>
            <p:cNvSpPr/>
            <p:nvPr/>
          </p:nvSpPr>
          <p:spPr>
            <a:xfrm>
              <a:off x="2921865" y="2790532"/>
              <a:ext cx="2673474" cy="918387"/>
            </a:xfrm>
            <a:custGeom>
              <a:avLst/>
              <a:gdLst/>
              <a:ahLst/>
              <a:cxnLst/>
              <a:rect l="l" t="t" r="r" b="b"/>
              <a:pathLst>
                <a:path w="2668523" h="916686">
                  <a:moveTo>
                    <a:pt x="55625" y="36575"/>
                  </a:moveTo>
                  <a:lnTo>
                    <a:pt x="70095" y="31645"/>
                  </a:lnTo>
                  <a:lnTo>
                    <a:pt x="59436" y="0"/>
                  </a:lnTo>
                  <a:lnTo>
                    <a:pt x="0" y="60960"/>
                  </a:lnTo>
                  <a:lnTo>
                    <a:pt x="54101" y="39624"/>
                  </a:lnTo>
                  <a:lnTo>
                    <a:pt x="55625" y="36575"/>
                  </a:lnTo>
                  <a:close/>
                </a:path>
                <a:path w="2668523" h="916686">
                  <a:moveTo>
                    <a:pt x="61721" y="44958"/>
                  </a:moveTo>
                  <a:lnTo>
                    <a:pt x="73250" y="41012"/>
                  </a:lnTo>
                  <a:lnTo>
                    <a:pt x="55625" y="41910"/>
                  </a:lnTo>
                  <a:lnTo>
                    <a:pt x="58674" y="45719"/>
                  </a:lnTo>
                  <a:lnTo>
                    <a:pt x="61721" y="44958"/>
                  </a:lnTo>
                  <a:close/>
                </a:path>
                <a:path w="2668523" h="916686">
                  <a:moveTo>
                    <a:pt x="73250" y="41012"/>
                  </a:moveTo>
                  <a:lnTo>
                    <a:pt x="61721" y="44958"/>
                  </a:lnTo>
                  <a:lnTo>
                    <a:pt x="58674" y="45719"/>
                  </a:lnTo>
                  <a:lnTo>
                    <a:pt x="55625" y="41910"/>
                  </a:lnTo>
                  <a:lnTo>
                    <a:pt x="73250" y="41012"/>
                  </a:lnTo>
                  <a:lnTo>
                    <a:pt x="57912" y="35813"/>
                  </a:lnTo>
                  <a:lnTo>
                    <a:pt x="73250" y="41012"/>
                  </a:lnTo>
                  <a:lnTo>
                    <a:pt x="2664713" y="-845820"/>
                  </a:lnTo>
                  <a:lnTo>
                    <a:pt x="2667761" y="-846582"/>
                  </a:lnTo>
                  <a:lnTo>
                    <a:pt x="2668523" y="-849630"/>
                  </a:lnTo>
                  <a:lnTo>
                    <a:pt x="2667761" y="-851916"/>
                  </a:lnTo>
                  <a:lnTo>
                    <a:pt x="2664713" y="-855726"/>
                  </a:lnTo>
                  <a:lnTo>
                    <a:pt x="2661665" y="-854964"/>
                  </a:lnTo>
                  <a:lnTo>
                    <a:pt x="70095" y="31645"/>
                  </a:lnTo>
                  <a:lnTo>
                    <a:pt x="55625" y="36575"/>
                  </a:lnTo>
                  <a:lnTo>
                    <a:pt x="54101" y="39624"/>
                  </a:lnTo>
                  <a:lnTo>
                    <a:pt x="0" y="60960"/>
                  </a:lnTo>
                  <a:lnTo>
                    <a:pt x="83819" y="72390"/>
                  </a:lnTo>
                  <a:lnTo>
                    <a:pt x="73250" y="41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2" name="object 24"/>
            <p:cNvSpPr/>
            <p:nvPr/>
          </p:nvSpPr>
          <p:spPr>
            <a:xfrm>
              <a:off x="5585415" y="1933217"/>
              <a:ext cx="110695" cy="1062672"/>
            </a:xfrm>
            <a:custGeom>
              <a:avLst/>
              <a:gdLst/>
              <a:ahLst/>
              <a:cxnLst/>
              <a:rect l="l" t="t" r="r" b="b"/>
              <a:pathLst>
                <a:path w="110490" h="1060704">
                  <a:moveTo>
                    <a:pt x="6858" y="0"/>
                  </a:moveTo>
                  <a:lnTo>
                    <a:pt x="2286" y="762"/>
                  </a:lnTo>
                  <a:lnTo>
                    <a:pt x="0" y="5334"/>
                  </a:lnTo>
                  <a:lnTo>
                    <a:pt x="67683" y="985244"/>
                  </a:lnTo>
                  <a:lnTo>
                    <a:pt x="68580" y="998220"/>
                  </a:lnTo>
                  <a:lnTo>
                    <a:pt x="71628" y="1002792"/>
                  </a:lnTo>
                  <a:lnTo>
                    <a:pt x="68580" y="998220"/>
                  </a:lnTo>
                  <a:lnTo>
                    <a:pt x="67683" y="985244"/>
                  </a:lnTo>
                  <a:lnTo>
                    <a:pt x="35051" y="987552"/>
                  </a:lnTo>
                  <a:lnTo>
                    <a:pt x="77724" y="1060704"/>
                  </a:lnTo>
                  <a:lnTo>
                    <a:pt x="76200" y="1002030"/>
                  </a:lnTo>
                  <a:lnTo>
                    <a:pt x="78486" y="997458"/>
                  </a:lnTo>
                  <a:lnTo>
                    <a:pt x="77593" y="984543"/>
                  </a:lnTo>
                  <a:lnTo>
                    <a:pt x="9906" y="4572"/>
                  </a:lnTo>
                  <a:lnTo>
                    <a:pt x="6858" y="0"/>
                  </a:lnTo>
                  <a:close/>
                </a:path>
                <a:path w="110490" h="1060704">
                  <a:moveTo>
                    <a:pt x="78486" y="997458"/>
                  </a:moveTo>
                  <a:lnTo>
                    <a:pt x="76200" y="1002030"/>
                  </a:lnTo>
                  <a:lnTo>
                    <a:pt x="77724" y="1060704"/>
                  </a:lnTo>
                  <a:lnTo>
                    <a:pt x="110490" y="982218"/>
                  </a:lnTo>
                  <a:lnTo>
                    <a:pt x="77593" y="984543"/>
                  </a:lnTo>
                  <a:lnTo>
                    <a:pt x="78486" y="9974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3" name="object 25"/>
            <p:cNvSpPr/>
            <p:nvPr/>
          </p:nvSpPr>
          <p:spPr>
            <a:xfrm>
              <a:off x="1911869" y="2851605"/>
              <a:ext cx="2187943" cy="467209"/>
            </a:xfrm>
            <a:custGeom>
              <a:avLst/>
              <a:gdLst/>
              <a:ahLst/>
              <a:cxnLst/>
              <a:rect l="l" t="t" r="r" b="b"/>
              <a:pathLst>
                <a:path w="2183891" h="466344">
                  <a:moveTo>
                    <a:pt x="0" y="0"/>
                  </a:moveTo>
                  <a:lnTo>
                    <a:pt x="0" y="466344"/>
                  </a:lnTo>
                  <a:lnTo>
                    <a:pt x="2183891" y="466344"/>
                  </a:lnTo>
                  <a:lnTo>
                    <a:pt x="2183891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4" name="object 26"/>
            <p:cNvSpPr/>
            <p:nvPr/>
          </p:nvSpPr>
          <p:spPr>
            <a:xfrm>
              <a:off x="5233482" y="2995890"/>
              <a:ext cx="790896" cy="377125"/>
            </a:xfrm>
            <a:custGeom>
              <a:avLst/>
              <a:gdLst/>
              <a:ahLst/>
              <a:cxnLst/>
              <a:rect l="l" t="t" r="r" b="b"/>
              <a:pathLst>
                <a:path w="789431" h="376427">
                  <a:moveTo>
                    <a:pt x="0" y="0"/>
                  </a:moveTo>
                  <a:lnTo>
                    <a:pt x="0" y="376427"/>
                  </a:lnTo>
                  <a:lnTo>
                    <a:pt x="789431" y="376427"/>
                  </a:lnTo>
                  <a:lnTo>
                    <a:pt x="789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D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5" name="object 27"/>
            <p:cNvSpPr/>
            <p:nvPr/>
          </p:nvSpPr>
          <p:spPr>
            <a:xfrm>
              <a:off x="5234245" y="2995890"/>
              <a:ext cx="790133" cy="377125"/>
            </a:xfrm>
            <a:custGeom>
              <a:avLst/>
              <a:gdLst/>
              <a:ahLst/>
              <a:cxnLst/>
              <a:rect l="l" t="t" r="r" b="b"/>
              <a:pathLst>
                <a:path w="788670" h="376427">
                  <a:moveTo>
                    <a:pt x="0" y="0"/>
                  </a:moveTo>
                  <a:lnTo>
                    <a:pt x="0" y="376427"/>
                  </a:lnTo>
                  <a:lnTo>
                    <a:pt x="788670" y="376427"/>
                  </a:lnTo>
                  <a:lnTo>
                    <a:pt x="78867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6" name="object 28"/>
            <p:cNvSpPr/>
            <p:nvPr/>
          </p:nvSpPr>
          <p:spPr>
            <a:xfrm>
              <a:off x="5657940" y="2933290"/>
              <a:ext cx="2674225" cy="1015339"/>
            </a:xfrm>
            <a:custGeom>
              <a:avLst/>
              <a:gdLst/>
              <a:ahLst/>
              <a:cxnLst/>
              <a:rect l="l" t="t" r="r" b="b"/>
              <a:pathLst>
                <a:path w="2669273" h="1013459">
                  <a:moveTo>
                    <a:pt x="2613647" y="44195"/>
                  </a:moveTo>
                  <a:lnTo>
                    <a:pt x="2608326" y="44957"/>
                  </a:lnTo>
                  <a:lnTo>
                    <a:pt x="2610599" y="45719"/>
                  </a:lnTo>
                  <a:lnTo>
                    <a:pt x="2613647" y="44195"/>
                  </a:lnTo>
                  <a:close/>
                </a:path>
                <a:path w="2669273" h="1013459">
                  <a:moveTo>
                    <a:pt x="2285" y="-949451"/>
                  </a:moveTo>
                  <a:lnTo>
                    <a:pt x="0" y="-944880"/>
                  </a:lnTo>
                  <a:lnTo>
                    <a:pt x="1523" y="-941832"/>
                  </a:lnTo>
                  <a:lnTo>
                    <a:pt x="3809" y="-941069"/>
                  </a:lnTo>
                  <a:lnTo>
                    <a:pt x="2596321" y="40413"/>
                  </a:lnTo>
                  <a:lnTo>
                    <a:pt x="2611361" y="35813"/>
                  </a:lnTo>
                  <a:lnTo>
                    <a:pt x="2596321" y="40413"/>
                  </a:lnTo>
                  <a:lnTo>
                    <a:pt x="2613647" y="44195"/>
                  </a:lnTo>
                  <a:lnTo>
                    <a:pt x="2610599" y="45719"/>
                  </a:lnTo>
                  <a:lnTo>
                    <a:pt x="2608326" y="44957"/>
                  </a:lnTo>
                  <a:lnTo>
                    <a:pt x="2613647" y="44195"/>
                  </a:lnTo>
                  <a:lnTo>
                    <a:pt x="2596321" y="40413"/>
                  </a:lnTo>
                  <a:lnTo>
                    <a:pt x="2584704" y="71627"/>
                  </a:lnTo>
                  <a:lnTo>
                    <a:pt x="2669273" y="62483"/>
                  </a:lnTo>
                  <a:lnTo>
                    <a:pt x="2615171" y="39624"/>
                  </a:lnTo>
                  <a:lnTo>
                    <a:pt x="2614422" y="36575"/>
                  </a:lnTo>
                  <a:lnTo>
                    <a:pt x="2599678" y="31393"/>
                  </a:lnTo>
                  <a:lnTo>
                    <a:pt x="7619" y="-949451"/>
                  </a:lnTo>
                  <a:lnTo>
                    <a:pt x="4571" y="-950976"/>
                  </a:lnTo>
                  <a:lnTo>
                    <a:pt x="2285" y="-949451"/>
                  </a:lnTo>
                  <a:close/>
                </a:path>
                <a:path w="2669273" h="1013459">
                  <a:moveTo>
                    <a:pt x="2614422" y="36575"/>
                  </a:moveTo>
                  <a:lnTo>
                    <a:pt x="2615171" y="39624"/>
                  </a:lnTo>
                  <a:lnTo>
                    <a:pt x="2669273" y="62483"/>
                  </a:lnTo>
                  <a:lnTo>
                    <a:pt x="2611361" y="0"/>
                  </a:lnTo>
                  <a:lnTo>
                    <a:pt x="2599678" y="31393"/>
                  </a:lnTo>
                  <a:lnTo>
                    <a:pt x="2614422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7" name="object 29"/>
            <p:cNvSpPr/>
            <p:nvPr/>
          </p:nvSpPr>
          <p:spPr>
            <a:xfrm>
              <a:off x="7840528" y="2995890"/>
              <a:ext cx="790133" cy="377125"/>
            </a:xfrm>
            <a:custGeom>
              <a:avLst/>
              <a:gdLst/>
              <a:ahLst/>
              <a:cxnLst/>
              <a:rect l="l" t="t" r="r" b="b"/>
              <a:pathLst>
                <a:path w="788670" h="376427">
                  <a:moveTo>
                    <a:pt x="0" y="0"/>
                  </a:moveTo>
                  <a:lnTo>
                    <a:pt x="0" y="376427"/>
                  </a:lnTo>
                  <a:lnTo>
                    <a:pt x="788670" y="376427"/>
                  </a:lnTo>
                  <a:lnTo>
                    <a:pt x="7886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D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8" name="object 30"/>
            <p:cNvSpPr/>
            <p:nvPr/>
          </p:nvSpPr>
          <p:spPr>
            <a:xfrm>
              <a:off x="7840528" y="2995890"/>
              <a:ext cx="790896" cy="377125"/>
            </a:xfrm>
            <a:custGeom>
              <a:avLst/>
              <a:gdLst/>
              <a:ahLst/>
              <a:cxnLst/>
              <a:rect l="l" t="t" r="r" b="b"/>
              <a:pathLst>
                <a:path w="789431" h="376427">
                  <a:moveTo>
                    <a:pt x="0" y="0"/>
                  </a:moveTo>
                  <a:lnTo>
                    <a:pt x="0" y="376427"/>
                  </a:lnTo>
                  <a:lnTo>
                    <a:pt x="789431" y="376427"/>
                  </a:lnTo>
                  <a:lnTo>
                    <a:pt x="789431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9" name="object 31"/>
            <p:cNvSpPr/>
            <p:nvPr/>
          </p:nvSpPr>
          <p:spPr>
            <a:xfrm>
              <a:off x="2272964" y="3351641"/>
              <a:ext cx="654245" cy="726006"/>
            </a:xfrm>
            <a:custGeom>
              <a:avLst/>
              <a:gdLst/>
              <a:ahLst/>
              <a:cxnLst/>
              <a:rect l="l" t="t" r="r" b="b"/>
              <a:pathLst>
                <a:path w="653033" h="724662">
                  <a:moveTo>
                    <a:pt x="36575" y="675893"/>
                  </a:moveTo>
                  <a:lnTo>
                    <a:pt x="38861" y="674369"/>
                  </a:lnTo>
                  <a:lnTo>
                    <a:pt x="47358" y="664931"/>
                  </a:lnTo>
                  <a:lnTo>
                    <a:pt x="22097" y="642365"/>
                  </a:lnTo>
                  <a:lnTo>
                    <a:pt x="0" y="724662"/>
                  </a:lnTo>
                  <a:lnTo>
                    <a:pt x="36575" y="675893"/>
                  </a:lnTo>
                  <a:close/>
                </a:path>
                <a:path w="653033" h="724662">
                  <a:moveTo>
                    <a:pt x="45719" y="680465"/>
                  </a:moveTo>
                  <a:lnTo>
                    <a:pt x="37337" y="678941"/>
                  </a:lnTo>
                  <a:lnTo>
                    <a:pt x="41147" y="682751"/>
                  </a:lnTo>
                  <a:lnTo>
                    <a:pt x="45719" y="680465"/>
                  </a:lnTo>
                  <a:close/>
                </a:path>
                <a:path w="653033" h="724662">
                  <a:moveTo>
                    <a:pt x="44195" y="682751"/>
                  </a:moveTo>
                  <a:lnTo>
                    <a:pt x="0" y="724662"/>
                  </a:lnTo>
                  <a:lnTo>
                    <a:pt x="79247" y="693419"/>
                  </a:lnTo>
                  <a:lnTo>
                    <a:pt x="44195" y="682751"/>
                  </a:lnTo>
                  <a:close/>
                </a:path>
                <a:path w="653033" h="724662">
                  <a:moveTo>
                    <a:pt x="653033" y="6857"/>
                  </a:moveTo>
                  <a:lnTo>
                    <a:pt x="652271" y="3810"/>
                  </a:lnTo>
                  <a:lnTo>
                    <a:pt x="648462" y="0"/>
                  </a:lnTo>
                  <a:lnTo>
                    <a:pt x="645413" y="0"/>
                  </a:lnTo>
                  <a:lnTo>
                    <a:pt x="643889" y="2286"/>
                  </a:lnTo>
                  <a:lnTo>
                    <a:pt x="47358" y="664931"/>
                  </a:lnTo>
                  <a:lnTo>
                    <a:pt x="38861" y="674369"/>
                  </a:lnTo>
                  <a:lnTo>
                    <a:pt x="36575" y="675893"/>
                  </a:lnTo>
                  <a:lnTo>
                    <a:pt x="0" y="724662"/>
                  </a:lnTo>
                  <a:lnTo>
                    <a:pt x="44195" y="682751"/>
                  </a:lnTo>
                  <a:lnTo>
                    <a:pt x="79247" y="693419"/>
                  </a:lnTo>
                  <a:lnTo>
                    <a:pt x="54201" y="671044"/>
                  </a:lnTo>
                  <a:lnTo>
                    <a:pt x="45719" y="680465"/>
                  </a:lnTo>
                  <a:lnTo>
                    <a:pt x="41147" y="682751"/>
                  </a:lnTo>
                  <a:lnTo>
                    <a:pt x="37337" y="678941"/>
                  </a:lnTo>
                  <a:lnTo>
                    <a:pt x="45719" y="680465"/>
                  </a:lnTo>
                  <a:lnTo>
                    <a:pt x="54201" y="671044"/>
                  </a:lnTo>
                  <a:lnTo>
                    <a:pt x="650747" y="8381"/>
                  </a:lnTo>
                  <a:lnTo>
                    <a:pt x="653033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0" name="object 32"/>
            <p:cNvSpPr/>
            <p:nvPr/>
          </p:nvSpPr>
          <p:spPr>
            <a:xfrm>
              <a:off x="2916521" y="3351641"/>
              <a:ext cx="943579" cy="654245"/>
            </a:xfrm>
            <a:custGeom>
              <a:avLst/>
              <a:gdLst/>
              <a:ahLst/>
              <a:cxnLst/>
              <a:rect l="l" t="t" r="r" b="b"/>
              <a:pathLst>
                <a:path w="941832" h="653033">
                  <a:moveTo>
                    <a:pt x="894588" y="614933"/>
                  </a:moveTo>
                  <a:lnTo>
                    <a:pt x="941832" y="653033"/>
                  </a:lnTo>
                  <a:lnTo>
                    <a:pt x="900684" y="578357"/>
                  </a:lnTo>
                  <a:lnTo>
                    <a:pt x="881508" y="605944"/>
                  </a:lnTo>
                  <a:lnTo>
                    <a:pt x="894588" y="614933"/>
                  </a:lnTo>
                  <a:close/>
                </a:path>
                <a:path w="941832" h="653033">
                  <a:moveTo>
                    <a:pt x="894588" y="617981"/>
                  </a:moveTo>
                  <a:lnTo>
                    <a:pt x="886968" y="621029"/>
                  </a:lnTo>
                  <a:lnTo>
                    <a:pt x="891540" y="621791"/>
                  </a:lnTo>
                  <a:lnTo>
                    <a:pt x="894588" y="617981"/>
                  </a:lnTo>
                  <a:close/>
                </a:path>
                <a:path w="941832" h="653033">
                  <a:moveTo>
                    <a:pt x="2286" y="9143"/>
                  </a:moveTo>
                  <a:lnTo>
                    <a:pt x="876199" y="613581"/>
                  </a:lnTo>
                  <a:lnTo>
                    <a:pt x="892302" y="613410"/>
                  </a:lnTo>
                  <a:lnTo>
                    <a:pt x="876199" y="613581"/>
                  </a:lnTo>
                  <a:lnTo>
                    <a:pt x="857250" y="640841"/>
                  </a:lnTo>
                  <a:lnTo>
                    <a:pt x="941832" y="653033"/>
                  </a:lnTo>
                  <a:lnTo>
                    <a:pt x="894588" y="614933"/>
                  </a:lnTo>
                  <a:lnTo>
                    <a:pt x="886968" y="621029"/>
                  </a:lnTo>
                  <a:lnTo>
                    <a:pt x="894588" y="617981"/>
                  </a:lnTo>
                  <a:lnTo>
                    <a:pt x="891540" y="621791"/>
                  </a:lnTo>
                  <a:lnTo>
                    <a:pt x="886968" y="621029"/>
                  </a:lnTo>
                  <a:lnTo>
                    <a:pt x="894588" y="614933"/>
                  </a:lnTo>
                  <a:lnTo>
                    <a:pt x="881508" y="605944"/>
                  </a:lnTo>
                  <a:lnTo>
                    <a:pt x="7620" y="1524"/>
                  </a:lnTo>
                  <a:lnTo>
                    <a:pt x="5334" y="0"/>
                  </a:lnTo>
                  <a:lnTo>
                    <a:pt x="2286" y="762"/>
                  </a:lnTo>
                  <a:lnTo>
                    <a:pt x="0" y="5333"/>
                  </a:lnTo>
                  <a:lnTo>
                    <a:pt x="2286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1" name="object 18"/>
            <p:cNvSpPr txBox="1"/>
            <p:nvPr/>
          </p:nvSpPr>
          <p:spPr>
            <a:xfrm>
              <a:off x="7093406" y="2224908"/>
              <a:ext cx="1376913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underweight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2" name="object 17"/>
            <p:cNvSpPr txBox="1"/>
            <p:nvPr/>
          </p:nvSpPr>
          <p:spPr>
            <a:xfrm>
              <a:off x="3290843" y="2344001"/>
              <a:ext cx="1235455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overweight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3" name="object 16"/>
            <p:cNvSpPr txBox="1"/>
            <p:nvPr/>
          </p:nvSpPr>
          <p:spPr>
            <a:xfrm>
              <a:off x="5310378" y="2344001"/>
              <a:ext cx="888272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average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4" name="object 15"/>
            <p:cNvSpPr txBox="1"/>
            <p:nvPr/>
          </p:nvSpPr>
          <p:spPr>
            <a:xfrm>
              <a:off x="1919751" y="3570807"/>
              <a:ext cx="742435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wanita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5" name="object 14"/>
            <p:cNvSpPr txBox="1"/>
            <p:nvPr/>
          </p:nvSpPr>
          <p:spPr>
            <a:xfrm>
              <a:off x="3506889" y="3570807"/>
              <a:ext cx="473127" cy="2544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pria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6" name="object 13"/>
            <p:cNvSpPr txBox="1"/>
            <p:nvPr/>
          </p:nvSpPr>
          <p:spPr>
            <a:xfrm>
              <a:off x="1919751" y="4147948"/>
              <a:ext cx="504164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Rina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7" name="object 12"/>
            <p:cNvSpPr txBox="1"/>
            <p:nvPr/>
          </p:nvSpPr>
          <p:spPr>
            <a:xfrm>
              <a:off x="2432674" y="4147948"/>
              <a:ext cx="336963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(+)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48" name="object 11"/>
            <p:cNvSpPr txBox="1"/>
            <p:nvPr/>
          </p:nvSpPr>
          <p:spPr>
            <a:xfrm>
              <a:off x="3433601" y="4147947"/>
              <a:ext cx="1270221" cy="8048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 marR="34354">
                <a:lnSpc>
                  <a:spcPts val="2054"/>
                </a:lnSpc>
                <a:spcBef>
                  <a:spcPts val="102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Ali (+)</a:t>
              </a:r>
              <a:endParaRPr sz="1803">
                <a:latin typeface="Comic Sans MS"/>
                <a:cs typeface="Comic Sans MS"/>
              </a:endParaRPr>
            </a:p>
            <a:p>
              <a:pPr marL="12724">
                <a:lnSpc>
                  <a:spcPts val="2164"/>
                </a:lnSpc>
                <a:spcBef>
                  <a:spcPts val="5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Budim</a:t>
              </a:r>
              <a:r>
                <a:rPr sz="2705" spc="9" baseline="2657" dirty="0">
                  <a:latin typeface="Comic Sans MS"/>
                  <a:cs typeface="Comic Sans MS"/>
                </a:rPr>
                <a:t>a</a:t>
              </a:r>
              <a:r>
                <a:rPr sz="2705" baseline="2657" dirty="0">
                  <a:latin typeface="Comic Sans MS"/>
                  <a:cs typeface="Comic Sans MS"/>
                </a:rPr>
                <a:t>n (-)</a:t>
              </a:r>
              <a:endParaRPr sz="1803">
                <a:latin typeface="Comic Sans MS"/>
                <a:cs typeface="Comic Sans MS"/>
              </a:endParaRPr>
            </a:p>
            <a:p>
              <a:pPr marL="12724" marR="34354">
                <a:lnSpc>
                  <a:spcPts val="2124"/>
                </a:lnSpc>
              </a:pPr>
              <a:r>
                <a:rPr sz="2705" baseline="1328" dirty="0">
                  <a:latin typeface="Comic Sans MS"/>
                  <a:cs typeface="Comic Sans MS"/>
                </a:rPr>
                <a:t>Herman (+)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4" name="object 5"/>
            <p:cNvSpPr txBox="1"/>
            <p:nvPr/>
          </p:nvSpPr>
          <p:spPr>
            <a:xfrm>
              <a:off x="7840528" y="2995890"/>
              <a:ext cx="790896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7727">
                <a:lnSpc>
                  <a:spcPct val="116129"/>
                </a:lnSpc>
                <a:spcBef>
                  <a:spcPts val="125"/>
                </a:spcBef>
              </a:pPr>
              <a:r>
                <a:rPr sz="1803" dirty="0">
                  <a:latin typeface="Comic Sans MS"/>
                  <a:cs typeface="Comic Sans MS"/>
                </a:rPr>
                <a:t>Tidak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5" name="object 4"/>
            <p:cNvSpPr txBox="1"/>
            <p:nvPr/>
          </p:nvSpPr>
          <p:spPr>
            <a:xfrm>
              <a:off x="5234245" y="2995890"/>
              <a:ext cx="790133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ct val="116129"/>
                </a:lnSpc>
                <a:spcBef>
                  <a:spcPts val="125"/>
                </a:spcBef>
              </a:pPr>
              <a:r>
                <a:rPr sz="1803" dirty="0">
                  <a:latin typeface="Comic Sans MS"/>
                  <a:cs typeface="Comic Sans MS"/>
                </a:rPr>
                <a:t>Tidak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56" name="object 3"/>
            <p:cNvSpPr txBox="1"/>
            <p:nvPr/>
          </p:nvSpPr>
          <p:spPr>
            <a:xfrm>
              <a:off x="1911869" y="2851605"/>
              <a:ext cx="2187943" cy="46720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ct val="116129"/>
                </a:lnSpc>
                <a:spcBef>
                  <a:spcPts val="30"/>
                </a:spcBef>
              </a:pPr>
              <a:r>
                <a:rPr sz="2405" b="1" dirty="0">
                  <a:latin typeface="Comic Sans MS"/>
                  <a:cs typeface="Comic Sans MS"/>
                </a:rPr>
                <a:t>Jenis Kelamin</a:t>
              </a:r>
              <a:endParaRPr sz="2405">
                <a:latin typeface="Comic Sans MS"/>
                <a:cs typeface="Comic Sans MS"/>
              </a:endParaRPr>
            </a:p>
          </p:txBody>
        </p:sp>
        <p:sp>
          <p:nvSpPr>
            <p:cNvPr id="57" name="object 2"/>
            <p:cNvSpPr txBox="1"/>
            <p:nvPr/>
          </p:nvSpPr>
          <p:spPr>
            <a:xfrm>
              <a:off x="5138819" y="1408752"/>
              <a:ext cx="1154281" cy="52980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ts val="3882"/>
                </a:lnSpc>
                <a:spcBef>
                  <a:spcPts val="193"/>
                </a:spcBef>
              </a:pPr>
              <a:r>
                <a:rPr sz="2805" b="1" dirty="0">
                  <a:latin typeface="Comic Sans MS"/>
                  <a:cs typeface="Comic Sans MS"/>
                </a:rPr>
                <a:t>Berat</a:t>
              </a:r>
              <a:endParaRPr sz="2805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029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8E23-40FA-45D0-BCCA-5E9D64167AAA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3" name="object 65"/>
          <p:cNvSpPr/>
          <p:nvPr/>
        </p:nvSpPr>
        <p:spPr>
          <a:xfrm>
            <a:off x="2534814" y="6614471"/>
            <a:ext cx="121383" cy="177875"/>
          </a:xfrm>
          <a:custGeom>
            <a:avLst/>
            <a:gdLst/>
            <a:ahLst/>
            <a:cxnLst/>
            <a:rect l="l" t="t" r="r" b="b"/>
            <a:pathLst>
              <a:path w="121158" h="177546">
                <a:moveTo>
                  <a:pt x="121158" y="3048"/>
                </a:moveTo>
                <a:lnTo>
                  <a:pt x="57150" y="0"/>
                </a:lnTo>
                <a:lnTo>
                  <a:pt x="0" y="6096"/>
                </a:lnTo>
                <a:lnTo>
                  <a:pt x="121158" y="177546"/>
                </a:lnTo>
                <a:lnTo>
                  <a:pt x="121158" y="3048"/>
                </a:lnTo>
                <a:close/>
              </a:path>
            </a:pathLst>
          </a:custGeom>
          <a:solidFill>
            <a:srgbClr val="01B100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38" name="object 70"/>
          <p:cNvSpPr/>
          <p:nvPr/>
        </p:nvSpPr>
        <p:spPr>
          <a:xfrm>
            <a:off x="2527180" y="6573246"/>
            <a:ext cx="183219" cy="211466"/>
          </a:xfrm>
          <a:custGeom>
            <a:avLst/>
            <a:gdLst/>
            <a:ahLst/>
            <a:cxnLst/>
            <a:rect l="l" t="t" r="r" b="b"/>
            <a:pathLst>
              <a:path w="182880" h="211074">
                <a:moveTo>
                  <a:pt x="141731" y="156209"/>
                </a:moveTo>
                <a:lnTo>
                  <a:pt x="56387" y="3048"/>
                </a:lnTo>
                <a:lnTo>
                  <a:pt x="0" y="31242"/>
                </a:lnTo>
                <a:lnTo>
                  <a:pt x="127254" y="211074"/>
                </a:lnTo>
                <a:lnTo>
                  <a:pt x="182880" y="198881"/>
                </a:lnTo>
                <a:lnTo>
                  <a:pt x="176784" y="12953"/>
                </a:lnTo>
                <a:lnTo>
                  <a:pt x="131825" y="0"/>
                </a:lnTo>
                <a:lnTo>
                  <a:pt x="141731" y="156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grpSp>
        <p:nvGrpSpPr>
          <p:cNvPr id="110" name="Group 109"/>
          <p:cNvGrpSpPr/>
          <p:nvPr/>
        </p:nvGrpSpPr>
        <p:grpSpPr>
          <a:xfrm>
            <a:off x="6578918" y="5113292"/>
            <a:ext cx="4717469" cy="1354474"/>
            <a:chOff x="6448320" y="5422085"/>
            <a:chExt cx="3642351" cy="1354474"/>
          </a:xfrm>
        </p:grpSpPr>
        <p:sp>
          <p:nvSpPr>
            <p:cNvPr id="79" name="object 29"/>
            <p:cNvSpPr txBox="1"/>
            <p:nvPr/>
          </p:nvSpPr>
          <p:spPr>
            <a:xfrm>
              <a:off x="6448321" y="5422085"/>
              <a:ext cx="548572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Pada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80" name="object 28"/>
            <p:cNvSpPr txBox="1"/>
            <p:nvPr/>
          </p:nvSpPr>
          <p:spPr>
            <a:xfrm>
              <a:off x="7005996" y="5422085"/>
              <a:ext cx="1928977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usia=tua ternyata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81" name="object 27"/>
            <p:cNvSpPr txBox="1"/>
            <p:nvPr/>
          </p:nvSpPr>
          <p:spPr>
            <a:xfrm>
              <a:off x="8505467" y="5422085"/>
              <a:ext cx="1147443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ada</a:t>
              </a:r>
              <a:r>
                <a:rPr sz="2705" spc="4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>
                  <a:latin typeface="Comic Sans MS"/>
                  <a:cs typeface="Comic Sans MS"/>
                </a:rPr>
                <a:t>1 data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82" name="object 26"/>
            <p:cNvSpPr txBox="1"/>
            <p:nvPr/>
          </p:nvSpPr>
          <p:spPr>
            <a:xfrm>
              <a:off x="6448320" y="5696915"/>
              <a:ext cx="3642351" cy="10796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15504">
                <a:lnSpc>
                  <a:spcPts val="2054"/>
                </a:lnSpc>
                <a:spcBef>
                  <a:spcPts val="102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menyatakan</a:t>
              </a:r>
              <a:r>
                <a:rPr sz="2705" spc="4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>
                  <a:latin typeface="Comic Sans MS"/>
                  <a:cs typeface="Comic Sans MS"/>
                </a:rPr>
                <a:t>ya</a:t>
              </a:r>
              <a:r>
                <a:rPr sz="2705" spc="4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>
                  <a:latin typeface="Comic Sans MS"/>
                  <a:cs typeface="Comic Sans MS"/>
                </a:rPr>
                <a:t>dan 1 data menyatakan</a:t>
              </a:r>
              <a:endParaRPr sz="1803" dirty="0">
                <a:latin typeface="Comic Sans MS"/>
                <a:cs typeface="Comic Sans MS"/>
              </a:endParaRPr>
            </a:p>
            <a:p>
              <a:pPr marL="12724">
                <a:lnSpc>
                  <a:spcPts val="2164"/>
                </a:lnSpc>
                <a:spcBef>
                  <a:spcPts val="5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tidak, keadaan ini perlu dicermati. </a:t>
              </a:r>
              <a:r>
                <a:rPr sz="2705" baseline="2657" dirty="0" err="1">
                  <a:latin typeface="Comic Sans MS"/>
                  <a:cs typeface="Comic Sans MS"/>
                </a:rPr>
                <a:t>Pilihan</a:t>
              </a:r>
              <a:r>
                <a:rPr lang="en-US" sz="1803" dirty="0">
                  <a:latin typeface="Comic Sans MS"/>
                  <a:cs typeface="Comic Sans MS"/>
                </a:rPr>
                <a:t> </a:t>
              </a:r>
              <a:r>
                <a:rPr sz="2705" baseline="2657" dirty="0" err="1">
                  <a:latin typeface="Comic Sans MS"/>
                  <a:cs typeface="Comic Sans MS"/>
                </a:rPr>
                <a:t>hanya</a:t>
              </a:r>
              <a:r>
                <a:rPr sz="2705" baseline="2657" dirty="0">
                  <a:latin typeface="Comic Sans MS"/>
                  <a:cs typeface="Comic Sans MS"/>
                </a:rPr>
                <a:t> d</a:t>
              </a:r>
              <a:r>
                <a:rPr sz="2705" spc="9" baseline="2657" dirty="0">
                  <a:latin typeface="Comic Sans MS"/>
                  <a:cs typeface="Comic Sans MS"/>
                </a:rPr>
                <a:t>a</a:t>
              </a:r>
              <a:r>
                <a:rPr sz="2705" baseline="2657" dirty="0">
                  <a:latin typeface="Comic Sans MS"/>
                  <a:cs typeface="Comic Sans MS"/>
                </a:rPr>
                <a:t>p</a:t>
              </a:r>
              <a:r>
                <a:rPr sz="2705" spc="9" baseline="2657" dirty="0">
                  <a:latin typeface="Comic Sans MS"/>
                  <a:cs typeface="Comic Sans MS"/>
                </a:rPr>
                <a:t>a</a:t>
              </a:r>
              <a:r>
                <a:rPr sz="2705" baseline="2657" dirty="0">
                  <a:latin typeface="Comic Sans MS"/>
                  <a:cs typeface="Comic Sans MS"/>
                </a:rPr>
                <a:t>t ditentukan </a:t>
              </a:r>
              <a:r>
                <a:rPr sz="2705" baseline="2657" dirty="0" err="1">
                  <a:latin typeface="Comic Sans MS"/>
                  <a:cs typeface="Comic Sans MS"/>
                </a:rPr>
                <a:t>dengan</a:t>
              </a:r>
              <a:r>
                <a:rPr sz="2705" baseline="2657" dirty="0">
                  <a:latin typeface="Comic Sans MS"/>
                  <a:cs typeface="Comic Sans MS"/>
                </a:rPr>
                <a:t> </a:t>
              </a:r>
              <a:r>
                <a:rPr sz="2705" baseline="2657" dirty="0" err="1">
                  <a:latin typeface="Comic Sans MS"/>
                  <a:cs typeface="Comic Sans MS"/>
                </a:rPr>
                <a:t>campur</a:t>
              </a:r>
              <a:r>
                <a:rPr lang="en-US" sz="2705" baseline="2657" dirty="0">
                  <a:latin typeface="Comic Sans MS"/>
                  <a:cs typeface="Comic Sans MS"/>
                </a:rPr>
                <a:t> </a:t>
              </a:r>
              <a:r>
                <a:rPr sz="2705" baseline="1328" dirty="0" err="1">
                  <a:latin typeface="Comic Sans MS"/>
                  <a:cs typeface="Comic Sans MS"/>
                </a:rPr>
                <a:t>tangan</a:t>
              </a:r>
              <a:r>
                <a:rPr sz="2705" baseline="1328" dirty="0">
                  <a:latin typeface="Comic Sans MS"/>
                  <a:cs typeface="Comic Sans MS"/>
                </a:rPr>
                <a:t> seoranng pakar.</a:t>
              </a:r>
              <a:endParaRPr sz="1803" dirty="0">
                <a:latin typeface="Comic Sans MS"/>
                <a:cs typeface="Comic Sans MS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489622" y="3790310"/>
            <a:ext cx="4465969" cy="1215355"/>
            <a:chOff x="5735045" y="4088334"/>
            <a:chExt cx="4465969" cy="1215355"/>
          </a:xfrm>
        </p:grpSpPr>
        <p:sp>
          <p:nvSpPr>
            <p:cNvPr id="11" name="object 97"/>
            <p:cNvSpPr/>
            <p:nvPr/>
          </p:nvSpPr>
          <p:spPr>
            <a:xfrm>
              <a:off x="5735045" y="4088334"/>
              <a:ext cx="1116111" cy="303839"/>
            </a:xfrm>
            <a:custGeom>
              <a:avLst/>
              <a:gdLst/>
              <a:ahLst/>
              <a:cxnLst/>
              <a:rect l="l" t="t" r="r" b="b"/>
              <a:pathLst>
                <a:path w="1114044" h="303276">
                  <a:moveTo>
                    <a:pt x="0" y="0"/>
                  </a:moveTo>
                  <a:lnTo>
                    <a:pt x="0" y="303276"/>
                  </a:lnTo>
                  <a:lnTo>
                    <a:pt x="1114044" y="303275"/>
                  </a:lnTo>
                  <a:lnTo>
                    <a:pt x="11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2" name="object 98"/>
            <p:cNvSpPr/>
            <p:nvPr/>
          </p:nvSpPr>
          <p:spPr>
            <a:xfrm>
              <a:off x="6851156" y="4088334"/>
              <a:ext cx="1116873" cy="303838"/>
            </a:xfrm>
            <a:custGeom>
              <a:avLst/>
              <a:gdLst/>
              <a:ahLst/>
              <a:cxnLst/>
              <a:rect l="l" t="t" r="r" b="b"/>
              <a:pathLst>
                <a:path w="1114805" h="303275">
                  <a:moveTo>
                    <a:pt x="0" y="0"/>
                  </a:moveTo>
                  <a:lnTo>
                    <a:pt x="0" y="303275"/>
                  </a:lnTo>
                  <a:lnTo>
                    <a:pt x="1114805" y="303275"/>
                  </a:lnTo>
                  <a:lnTo>
                    <a:pt x="1114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3" name="object 99"/>
            <p:cNvSpPr/>
            <p:nvPr/>
          </p:nvSpPr>
          <p:spPr>
            <a:xfrm>
              <a:off x="7968018" y="4088334"/>
              <a:ext cx="1116111" cy="303838"/>
            </a:xfrm>
            <a:custGeom>
              <a:avLst/>
              <a:gdLst/>
              <a:ahLst/>
              <a:cxnLst/>
              <a:rect l="l" t="t" r="r" b="b"/>
              <a:pathLst>
                <a:path w="1114044" h="303275">
                  <a:moveTo>
                    <a:pt x="0" y="0"/>
                  </a:moveTo>
                  <a:lnTo>
                    <a:pt x="0" y="303275"/>
                  </a:lnTo>
                  <a:lnTo>
                    <a:pt x="1114044" y="303275"/>
                  </a:lnTo>
                  <a:lnTo>
                    <a:pt x="1114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4" name="object 100"/>
            <p:cNvSpPr/>
            <p:nvPr/>
          </p:nvSpPr>
          <p:spPr>
            <a:xfrm>
              <a:off x="9084141" y="4088334"/>
              <a:ext cx="1116873" cy="303838"/>
            </a:xfrm>
            <a:custGeom>
              <a:avLst/>
              <a:gdLst/>
              <a:ahLst/>
              <a:cxnLst/>
              <a:rect l="l" t="t" r="r" b="b"/>
              <a:pathLst>
                <a:path w="1114805" h="303275">
                  <a:moveTo>
                    <a:pt x="0" y="0"/>
                  </a:moveTo>
                  <a:lnTo>
                    <a:pt x="0" y="303275"/>
                  </a:lnTo>
                  <a:lnTo>
                    <a:pt x="1114805" y="303275"/>
                  </a:lnTo>
                  <a:lnTo>
                    <a:pt x="1114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5" name="object 101"/>
            <p:cNvSpPr/>
            <p:nvPr/>
          </p:nvSpPr>
          <p:spPr>
            <a:xfrm>
              <a:off x="9084141" y="4392173"/>
              <a:ext cx="1116873" cy="303838"/>
            </a:xfrm>
            <a:custGeom>
              <a:avLst/>
              <a:gdLst/>
              <a:ahLst/>
              <a:cxnLst/>
              <a:rect l="l" t="t" r="r" b="b"/>
              <a:pathLst>
                <a:path w="1114805" h="303275">
                  <a:moveTo>
                    <a:pt x="0" y="0"/>
                  </a:moveTo>
                  <a:lnTo>
                    <a:pt x="0" y="303275"/>
                  </a:lnTo>
                  <a:lnTo>
                    <a:pt x="1114805" y="303275"/>
                  </a:lnTo>
                  <a:lnTo>
                    <a:pt x="1114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6" name="object 102"/>
            <p:cNvSpPr/>
            <p:nvPr/>
          </p:nvSpPr>
          <p:spPr>
            <a:xfrm>
              <a:off x="9084141" y="4696012"/>
              <a:ext cx="1116873" cy="303838"/>
            </a:xfrm>
            <a:custGeom>
              <a:avLst/>
              <a:gdLst/>
              <a:ahLst/>
              <a:cxnLst/>
              <a:rect l="l" t="t" r="r" b="b"/>
              <a:pathLst>
                <a:path w="1114805" h="303275">
                  <a:moveTo>
                    <a:pt x="0" y="0"/>
                  </a:moveTo>
                  <a:lnTo>
                    <a:pt x="0" y="303275"/>
                  </a:lnTo>
                  <a:lnTo>
                    <a:pt x="1114805" y="303275"/>
                  </a:lnTo>
                  <a:lnTo>
                    <a:pt x="1114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7" name="object 103"/>
            <p:cNvSpPr/>
            <p:nvPr/>
          </p:nvSpPr>
          <p:spPr>
            <a:xfrm>
              <a:off x="9084141" y="4999850"/>
              <a:ext cx="1116873" cy="303838"/>
            </a:xfrm>
            <a:custGeom>
              <a:avLst/>
              <a:gdLst/>
              <a:ahLst/>
              <a:cxnLst/>
              <a:rect l="l" t="t" r="r" b="b"/>
              <a:pathLst>
                <a:path w="1114805" h="303275">
                  <a:moveTo>
                    <a:pt x="0" y="0"/>
                  </a:moveTo>
                  <a:lnTo>
                    <a:pt x="0" y="303275"/>
                  </a:lnTo>
                  <a:lnTo>
                    <a:pt x="1114805" y="303275"/>
                  </a:lnTo>
                  <a:lnTo>
                    <a:pt x="1114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8" name="object 104"/>
            <p:cNvSpPr/>
            <p:nvPr/>
          </p:nvSpPr>
          <p:spPr>
            <a:xfrm>
              <a:off x="5735045" y="4089097"/>
              <a:ext cx="4465957" cy="0"/>
            </a:xfrm>
            <a:custGeom>
              <a:avLst/>
              <a:gdLst/>
              <a:ahLst/>
              <a:cxnLst/>
              <a:rect l="l" t="t" r="r" b="b"/>
              <a:pathLst>
                <a:path w="4457687">
                  <a:moveTo>
                    <a:pt x="0" y="0"/>
                  </a:moveTo>
                  <a:lnTo>
                    <a:pt x="44576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9" name="object 105"/>
            <p:cNvSpPr/>
            <p:nvPr/>
          </p:nvSpPr>
          <p:spPr>
            <a:xfrm>
              <a:off x="5735045" y="5303689"/>
              <a:ext cx="4465957" cy="0"/>
            </a:xfrm>
            <a:custGeom>
              <a:avLst/>
              <a:gdLst/>
              <a:ahLst/>
              <a:cxnLst/>
              <a:rect l="l" t="t" r="r" b="b"/>
              <a:pathLst>
                <a:path w="4457687">
                  <a:moveTo>
                    <a:pt x="0" y="0"/>
                  </a:moveTo>
                  <a:lnTo>
                    <a:pt x="44576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0" name="object 106"/>
            <p:cNvSpPr/>
            <p:nvPr/>
          </p:nvSpPr>
          <p:spPr>
            <a:xfrm>
              <a:off x="5735045" y="4089099"/>
              <a:ext cx="0" cy="1214590"/>
            </a:xfrm>
            <a:custGeom>
              <a:avLst/>
              <a:gdLst/>
              <a:ahLst/>
              <a:cxnLst/>
              <a:rect l="l" t="t" r="r" b="b"/>
              <a:pathLst>
                <a:path h="1212341">
                  <a:moveTo>
                    <a:pt x="0" y="0"/>
                  </a:moveTo>
                  <a:lnTo>
                    <a:pt x="0" y="12123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1" name="object 107"/>
            <p:cNvSpPr/>
            <p:nvPr/>
          </p:nvSpPr>
          <p:spPr>
            <a:xfrm>
              <a:off x="10201003" y="4089098"/>
              <a:ext cx="0" cy="1214590"/>
            </a:xfrm>
            <a:custGeom>
              <a:avLst/>
              <a:gdLst/>
              <a:ahLst/>
              <a:cxnLst/>
              <a:rect l="l" t="t" r="r" b="b"/>
              <a:pathLst>
                <a:path h="1212341">
                  <a:moveTo>
                    <a:pt x="0" y="0"/>
                  </a:moveTo>
                  <a:lnTo>
                    <a:pt x="0" y="12123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2" name="object 108"/>
            <p:cNvSpPr/>
            <p:nvPr/>
          </p:nvSpPr>
          <p:spPr>
            <a:xfrm>
              <a:off x="5735045" y="4392173"/>
              <a:ext cx="4465957" cy="0"/>
            </a:xfrm>
            <a:custGeom>
              <a:avLst/>
              <a:gdLst/>
              <a:ahLst/>
              <a:cxnLst/>
              <a:rect l="l" t="t" r="r" b="b"/>
              <a:pathLst>
                <a:path w="4457687">
                  <a:moveTo>
                    <a:pt x="0" y="0"/>
                  </a:moveTo>
                  <a:lnTo>
                    <a:pt x="44576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3" name="object 109"/>
            <p:cNvSpPr/>
            <p:nvPr/>
          </p:nvSpPr>
          <p:spPr>
            <a:xfrm>
              <a:off x="6851919" y="4089098"/>
              <a:ext cx="0" cy="1214590"/>
            </a:xfrm>
            <a:custGeom>
              <a:avLst/>
              <a:gdLst/>
              <a:ahLst/>
              <a:cxnLst/>
              <a:rect l="l" t="t" r="r" b="b"/>
              <a:pathLst>
                <a:path h="1212341">
                  <a:moveTo>
                    <a:pt x="0" y="0"/>
                  </a:moveTo>
                  <a:lnTo>
                    <a:pt x="0" y="12123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4" name="object 110"/>
            <p:cNvSpPr/>
            <p:nvPr/>
          </p:nvSpPr>
          <p:spPr>
            <a:xfrm>
              <a:off x="7968018" y="4089098"/>
              <a:ext cx="0" cy="1214590"/>
            </a:xfrm>
            <a:custGeom>
              <a:avLst/>
              <a:gdLst/>
              <a:ahLst/>
              <a:cxnLst/>
              <a:rect l="l" t="t" r="r" b="b"/>
              <a:pathLst>
                <a:path h="1212341">
                  <a:moveTo>
                    <a:pt x="0" y="0"/>
                  </a:moveTo>
                  <a:lnTo>
                    <a:pt x="0" y="12123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5" name="object 111"/>
            <p:cNvSpPr/>
            <p:nvPr/>
          </p:nvSpPr>
          <p:spPr>
            <a:xfrm>
              <a:off x="9084904" y="4089098"/>
              <a:ext cx="0" cy="1214590"/>
            </a:xfrm>
            <a:custGeom>
              <a:avLst/>
              <a:gdLst/>
              <a:ahLst/>
              <a:cxnLst/>
              <a:rect l="l" t="t" r="r" b="b"/>
              <a:pathLst>
                <a:path h="1212341">
                  <a:moveTo>
                    <a:pt x="0" y="0"/>
                  </a:moveTo>
                  <a:lnTo>
                    <a:pt x="0" y="12123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6" name="object 112"/>
            <p:cNvSpPr/>
            <p:nvPr/>
          </p:nvSpPr>
          <p:spPr>
            <a:xfrm>
              <a:off x="5735045" y="4696011"/>
              <a:ext cx="4465957" cy="0"/>
            </a:xfrm>
            <a:custGeom>
              <a:avLst/>
              <a:gdLst/>
              <a:ahLst/>
              <a:cxnLst/>
              <a:rect l="l" t="t" r="r" b="b"/>
              <a:pathLst>
                <a:path w="4457687">
                  <a:moveTo>
                    <a:pt x="0" y="0"/>
                  </a:moveTo>
                  <a:lnTo>
                    <a:pt x="44576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7" name="object 113"/>
            <p:cNvSpPr/>
            <p:nvPr/>
          </p:nvSpPr>
          <p:spPr>
            <a:xfrm>
              <a:off x="5735045" y="4999850"/>
              <a:ext cx="4465957" cy="0"/>
            </a:xfrm>
            <a:custGeom>
              <a:avLst/>
              <a:gdLst/>
              <a:ahLst/>
              <a:cxnLst/>
              <a:rect l="l" t="t" r="r" b="b"/>
              <a:pathLst>
                <a:path w="4457687">
                  <a:moveTo>
                    <a:pt x="0" y="0"/>
                  </a:moveTo>
                  <a:lnTo>
                    <a:pt x="44576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5" name="object 23"/>
            <p:cNvSpPr txBox="1"/>
            <p:nvPr/>
          </p:nvSpPr>
          <p:spPr>
            <a:xfrm>
              <a:off x="5735045" y="4089099"/>
              <a:ext cx="1116874" cy="3030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16060">
                <a:lnSpc>
                  <a:spcPct val="95825"/>
                </a:lnSpc>
                <a:spcBef>
                  <a:spcPts val="391"/>
                </a:spcBef>
              </a:pPr>
              <a:r>
                <a:rPr sz="1403" b="1" dirty="0">
                  <a:latin typeface="Arial"/>
                  <a:cs typeface="Arial"/>
                </a:rPr>
                <a:t>Nama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86" name="object 22"/>
            <p:cNvSpPr txBox="1"/>
            <p:nvPr/>
          </p:nvSpPr>
          <p:spPr>
            <a:xfrm>
              <a:off x="6851919" y="4089099"/>
              <a:ext cx="1116098" cy="3030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69502">
                <a:lnSpc>
                  <a:spcPct val="95825"/>
                </a:lnSpc>
                <a:spcBef>
                  <a:spcPts val="391"/>
                </a:spcBef>
              </a:pPr>
              <a:r>
                <a:rPr sz="1403" b="1" dirty="0">
                  <a:latin typeface="Arial"/>
                  <a:cs typeface="Arial"/>
                </a:rPr>
                <a:t>Usia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87" name="object 21"/>
            <p:cNvSpPr txBox="1"/>
            <p:nvPr/>
          </p:nvSpPr>
          <p:spPr>
            <a:xfrm>
              <a:off x="7968018" y="4089099"/>
              <a:ext cx="1116886" cy="3030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12244">
                <a:lnSpc>
                  <a:spcPct val="95825"/>
                </a:lnSpc>
                <a:spcBef>
                  <a:spcPts val="391"/>
                </a:spcBef>
              </a:pPr>
              <a:r>
                <a:rPr sz="1403" b="1" dirty="0">
                  <a:latin typeface="Arial"/>
                  <a:cs typeface="Arial"/>
                </a:rPr>
                <a:t>Kelamin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88" name="object 20"/>
            <p:cNvSpPr txBox="1"/>
            <p:nvPr/>
          </p:nvSpPr>
          <p:spPr>
            <a:xfrm>
              <a:off x="9084904" y="4089099"/>
              <a:ext cx="1116098" cy="3030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2908">
                <a:lnSpc>
                  <a:spcPct val="95825"/>
                </a:lnSpc>
                <a:spcBef>
                  <a:spcPts val="391"/>
                </a:spcBef>
              </a:pPr>
              <a:r>
                <a:rPr sz="1403" b="1" dirty="0">
                  <a:latin typeface="Arial"/>
                  <a:cs typeface="Arial"/>
                </a:rPr>
                <a:t>Hiperte</a:t>
              </a:r>
              <a:r>
                <a:rPr sz="1403" b="1" spc="-4" dirty="0">
                  <a:latin typeface="Arial"/>
                  <a:cs typeface="Arial"/>
                </a:rPr>
                <a:t>n</a:t>
              </a:r>
              <a:r>
                <a:rPr sz="1403" b="1" dirty="0">
                  <a:latin typeface="Arial"/>
                  <a:cs typeface="Arial"/>
                </a:rPr>
                <a:t>si</a:t>
              </a:r>
              <a:endParaRPr sz="1403" dirty="0">
                <a:latin typeface="Arial"/>
                <a:cs typeface="Arial"/>
              </a:endParaRPr>
            </a:p>
          </p:txBody>
        </p:sp>
        <p:sp>
          <p:nvSpPr>
            <p:cNvPr id="89" name="object 19"/>
            <p:cNvSpPr txBox="1"/>
            <p:nvPr/>
          </p:nvSpPr>
          <p:spPr>
            <a:xfrm>
              <a:off x="5735045" y="4392173"/>
              <a:ext cx="1116874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422">
                <a:lnSpc>
                  <a:spcPct val="95825"/>
                </a:lnSpc>
                <a:spcBef>
                  <a:spcPts val="396"/>
                </a:spcBef>
              </a:pPr>
              <a:r>
                <a:rPr sz="1403" dirty="0">
                  <a:latin typeface="Arial"/>
                  <a:cs typeface="Arial"/>
                </a:rPr>
                <a:t>Ali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90" name="object 18"/>
            <p:cNvSpPr txBox="1"/>
            <p:nvPr/>
          </p:nvSpPr>
          <p:spPr>
            <a:xfrm>
              <a:off x="6851919" y="4392173"/>
              <a:ext cx="1116098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539">
                <a:lnSpc>
                  <a:spcPct val="95825"/>
                </a:lnSpc>
                <a:spcBef>
                  <a:spcPts val="396"/>
                </a:spcBef>
              </a:pPr>
              <a:r>
                <a:rPr sz="1403" dirty="0">
                  <a:latin typeface="Arial"/>
                  <a:cs typeface="Arial"/>
                </a:rPr>
                <a:t>muda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91" name="object 17"/>
            <p:cNvSpPr txBox="1"/>
            <p:nvPr/>
          </p:nvSpPr>
          <p:spPr>
            <a:xfrm>
              <a:off x="7968018" y="4392173"/>
              <a:ext cx="1116886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818">
                <a:lnSpc>
                  <a:spcPct val="95825"/>
                </a:lnSpc>
                <a:spcBef>
                  <a:spcPts val="396"/>
                </a:spcBef>
              </a:pPr>
              <a:r>
                <a:rPr sz="1403" dirty="0">
                  <a:latin typeface="Arial"/>
                  <a:cs typeface="Arial"/>
                </a:rPr>
                <a:t>pria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92" name="object 16"/>
            <p:cNvSpPr txBox="1"/>
            <p:nvPr/>
          </p:nvSpPr>
          <p:spPr>
            <a:xfrm>
              <a:off x="9084904" y="4392173"/>
              <a:ext cx="1116098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396"/>
                </a:spcBef>
              </a:pPr>
              <a:r>
                <a:rPr sz="1403" spc="4" dirty="0">
                  <a:latin typeface="Arial"/>
                  <a:cs typeface="Arial"/>
                </a:rPr>
                <a:t>ya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93" name="object 15"/>
            <p:cNvSpPr txBox="1"/>
            <p:nvPr/>
          </p:nvSpPr>
          <p:spPr>
            <a:xfrm>
              <a:off x="5735045" y="4696012"/>
              <a:ext cx="1116874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428">
                <a:lnSpc>
                  <a:spcPct val="95825"/>
                </a:lnSpc>
                <a:spcBef>
                  <a:spcPts val="396"/>
                </a:spcBef>
              </a:pPr>
              <a:r>
                <a:rPr sz="1403" dirty="0">
                  <a:latin typeface="Arial"/>
                  <a:cs typeface="Arial"/>
                </a:rPr>
                <a:t>Budiman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94" name="object 14"/>
            <p:cNvSpPr txBox="1"/>
            <p:nvPr/>
          </p:nvSpPr>
          <p:spPr>
            <a:xfrm>
              <a:off x="6851919" y="4696012"/>
              <a:ext cx="1116098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171">
                <a:lnSpc>
                  <a:spcPct val="95825"/>
                </a:lnSpc>
                <a:spcBef>
                  <a:spcPts val="396"/>
                </a:spcBef>
              </a:pPr>
              <a:r>
                <a:rPr sz="1403" dirty="0">
                  <a:latin typeface="Arial"/>
                  <a:cs typeface="Arial"/>
                </a:rPr>
                <a:t>tua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95" name="object 13"/>
            <p:cNvSpPr txBox="1"/>
            <p:nvPr/>
          </p:nvSpPr>
          <p:spPr>
            <a:xfrm>
              <a:off x="7968018" y="4696012"/>
              <a:ext cx="1116886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148">
                <a:lnSpc>
                  <a:spcPct val="95825"/>
                </a:lnSpc>
                <a:spcBef>
                  <a:spcPts val="396"/>
                </a:spcBef>
              </a:pPr>
              <a:r>
                <a:rPr sz="1403" dirty="0">
                  <a:latin typeface="Arial"/>
                  <a:cs typeface="Arial"/>
                </a:rPr>
                <a:t>pria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96" name="object 12"/>
            <p:cNvSpPr txBox="1"/>
            <p:nvPr/>
          </p:nvSpPr>
          <p:spPr>
            <a:xfrm>
              <a:off x="9084904" y="4696012"/>
              <a:ext cx="1116098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396"/>
                </a:spcBef>
              </a:pPr>
              <a:r>
                <a:rPr sz="1403" dirty="0">
                  <a:latin typeface="Arial"/>
                  <a:cs typeface="Arial"/>
                </a:rPr>
                <a:t>tidak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97" name="object 11"/>
            <p:cNvSpPr txBox="1"/>
            <p:nvPr/>
          </p:nvSpPr>
          <p:spPr>
            <a:xfrm>
              <a:off x="5735045" y="4999850"/>
              <a:ext cx="1116874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428">
                <a:lnSpc>
                  <a:spcPct val="95825"/>
                </a:lnSpc>
                <a:spcBef>
                  <a:spcPts val="396"/>
                </a:spcBef>
              </a:pPr>
              <a:r>
                <a:rPr sz="1403" dirty="0">
                  <a:latin typeface="Arial"/>
                  <a:cs typeface="Arial"/>
                </a:rPr>
                <a:t>Her</a:t>
              </a:r>
              <a:r>
                <a:rPr sz="1403" spc="-4" dirty="0">
                  <a:latin typeface="Arial"/>
                  <a:cs typeface="Arial"/>
                </a:rPr>
                <a:t>m</a:t>
              </a:r>
              <a:r>
                <a:rPr sz="1403" dirty="0">
                  <a:latin typeface="Arial"/>
                  <a:cs typeface="Arial"/>
                </a:rPr>
                <a:t>an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98" name="object 10"/>
            <p:cNvSpPr txBox="1"/>
            <p:nvPr/>
          </p:nvSpPr>
          <p:spPr>
            <a:xfrm>
              <a:off x="6851919" y="4999850"/>
              <a:ext cx="1116098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51">
                <a:lnSpc>
                  <a:spcPct val="95825"/>
                </a:lnSpc>
                <a:spcBef>
                  <a:spcPts val="396"/>
                </a:spcBef>
              </a:pPr>
              <a:r>
                <a:rPr sz="1403" dirty="0">
                  <a:latin typeface="Arial"/>
                  <a:cs typeface="Arial"/>
                </a:rPr>
                <a:t>tua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99" name="object 9"/>
            <p:cNvSpPr txBox="1"/>
            <p:nvPr/>
          </p:nvSpPr>
          <p:spPr>
            <a:xfrm>
              <a:off x="7968018" y="4999850"/>
              <a:ext cx="1116886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664">
                <a:lnSpc>
                  <a:spcPct val="95825"/>
                </a:lnSpc>
                <a:spcBef>
                  <a:spcPts val="396"/>
                </a:spcBef>
              </a:pPr>
              <a:r>
                <a:rPr sz="1403" spc="-4" dirty="0">
                  <a:latin typeface="Arial"/>
                  <a:cs typeface="Arial"/>
                </a:rPr>
                <a:t>p</a:t>
              </a:r>
              <a:r>
                <a:rPr sz="1403" dirty="0">
                  <a:latin typeface="Arial"/>
                  <a:cs typeface="Arial"/>
                </a:rPr>
                <a:t>ria</a:t>
              </a:r>
              <a:endParaRPr sz="1403">
                <a:latin typeface="Arial"/>
                <a:cs typeface="Arial"/>
              </a:endParaRPr>
            </a:p>
          </p:txBody>
        </p:sp>
        <p:sp>
          <p:nvSpPr>
            <p:cNvPr id="100" name="object 8"/>
            <p:cNvSpPr txBox="1"/>
            <p:nvPr/>
          </p:nvSpPr>
          <p:spPr>
            <a:xfrm>
              <a:off x="9084904" y="4999850"/>
              <a:ext cx="1116098" cy="3038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396"/>
                </a:spcBef>
              </a:pPr>
              <a:r>
                <a:rPr sz="1403" spc="4" dirty="0">
                  <a:latin typeface="Arial"/>
                  <a:cs typeface="Arial"/>
                </a:rPr>
                <a:t>ya</a:t>
              </a:r>
              <a:endParaRPr sz="1403">
                <a:latin typeface="Arial"/>
                <a:cs typeface="Arial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19922" y="1716455"/>
            <a:ext cx="6575270" cy="3984256"/>
            <a:chOff x="2056154" y="1408752"/>
            <a:chExt cx="6575270" cy="3984256"/>
          </a:xfrm>
        </p:grpSpPr>
        <p:sp>
          <p:nvSpPr>
            <p:cNvPr id="51" name="object 53"/>
            <p:cNvSpPr/>
            <p:nvPr/>
          </p:nvSpPr>
          <p:spPr>
            <a:xfrm>
              <a:off x="5138819" y="1408752"/>
              <a:ext cx="1154281" cy="529809"/>
            </a:xfrm>
            <a:custGeom>
              <a:avLst/>
              <a:gdLst/>
              <a:ahLst/>
              <a:cxnLst/>
              <a:rect l="l" t="t" r="r" b="b"/>
              <a:pathLst>
                <a:path w="1152143" h="528828">
                  <a:moveTo>
                    <a:pt x="0" y="0"/>
                  </a:moveTo>
                  <a:lnTo>
                    <a:pt x="0" y="528828"/>
                  </a:lnTo>
                  <a:lnTo>
                    <a:pt x="1152143" y="528828"/>
                  </a:lnTo>
                  <a:lnTo>
                    <a:pt x="115214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2" name="object 54"/>
            <p:cNvSpPr/>
            <p:nvPr/>
          </p:nvSpPr>
          <p:spPr>
            <a:xfrm>
              <a:off x="5585415" y="1933217"/>
              <a:ext cx="110695" cy="1062672"/>
            </a:xfrm>
            <a:custGeom>
              <a:avLst/>
              <a:gdLst/>
              <a:ahLst/>
              <a:cxnLst/>
              <a:rect l="l" t="t" r="r" b="b"/>
              <a:pathLst>
                <a:path w="110490" h="1060704">
                  <a:moveTo>
                    <a:pt x="6858" y="0"/>
                  </a:moveTo>
                  <a:lnTo>
                    <a:pt x="2286" y="762"/>
                  </a:lnTo>
                  <a:lnTo>
                    <a:pt x="0" y="5334"/>
                  </a:lnTo>
                  <a:lnTo>
                    <a:pt x="67683" y="985244"/>
                  </a:lnTo>
                  <a:lnTo>
                    <a:pt x="68580" y="998220"/>
                  </a:lnTo>
                  <a:lnTo>
                    <a:pt x="71628" y="1002792"/>
                  </a:lnTo>
                  <a:lnTo>
                    <a:pt x="68580" y="998220"/>
                  </a:lnTo>
                  <a:lnTo>
                    <a:pt x="67683" y="985244"/>
                  </a:lnTo>
                  <a:lnTo>
                    <a:pt x="35051" y="987552"/>
                  </a:lnTo>
                  <a:lnTo>
                    <a:pt x="77724" y="1060704"/>
                  </a:lnTo>
                  <a:lnTo>
                    <a:pt x="76200" y="1002030"/>
                  </a:lnTo>
                  <a:lnTo>
                    <a:pt x="78486" y="997458"/>
                  </a:lnTo>
                  <a:lnTo>
                    <a:pt x="77593" y="984543"/>
                  </a:lnTo>
                  <a:lnTo>
                    <a:pt x="9906" y="4572"/>
                  </a:lnTo>
                  <a:lnTo>
                    <a:pt x="6858" y="0"/>
                  </a:lnTo>
                  <a:close/>
                </a:path>
                <a:path w="110490" h="1060704">
                  <a:moveTo>
                    <a:pt x="78486" y="997458"/>
                  </a:moveTo>
                  <a:lnTo>
                    <a:pt x="76200" y="1002030"/>
                  </a:lnTo>
                  <a:lnTo>
                    <a:pt x="77724" y="1060704"/>
                  </a:lnTo>
                  <a:lnTo>
                    <a:pt x="110490" y="982218"/>
                  </a:lnTo>
                  <a:lnTo>
                    <a:pt x="77593" y="984543"/>
                  </a:lnTo>
                  <a:lnTo>
                    <a:pt x="78486" y="9974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3" name="object 55"/>
            <p:cNvSpPr/>
            <p:nvPr/>
          </p:nvSpPr>
          <p:spPr>
            <a:xfrm>
              <a:off x="5233482" y="2995890"/>
              <a:ext cx="790896" cy="377125"/>
            </a:xfrm>
            <a:custGeom>
              <a:avLst/>
              <a:gdLst/>
              <a:ahLst/>
              <a:cxnLst/>
              <a:rect l="l" t="t" r="r" b="b"/>
              <a:pathLst>
                <a:path w="789431" h="376427">
                  <a:moveTo>
                    <a:pt x="0" y="0"/>
                  </a:moveTo>
                  <a:lnTo>
                    <a:pt x="0" y="376427"/>
                  </a:lnTo>
                  <a:lnTo>
                    <a:pt x="789431" y="376427"/>
                  </a:lnTo>
                  <a:lnTo>
                    <a:pt x="789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D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4" name="object 56"/>
            <p:cNvSpPr/>
            <p:nvPr/>
          </p:nvSpPr>
          <p:spPr>
            <a:xfrm>
              <a:off x="5234245" y="2995890"/>
              <a:ext cx="790133" cy="377125"/>
            </a:xfrm>
            <a:custGeom>
              <a:avLst/>
              <a:gdLst/>
              <a:ahLst/>
              <a:cxnLst/>
              <a:rect l="l" t="t" r="r" b="b"/>
              <a:pathLst>
                <a:path w="788670" h="376427">
                  <a:moveTo>
                    <a:pt x="0" y="0"/>
                  </a:moveTo>
                  <a:lnTo>
                    <a:pt x="0" y="376427"/>
                  </a:lnTo>
                  <a:lnTo>
                    <a:pt x="788670" y="376427"/>
                  </a:lnTo>
                  <a:lnTo>
                    <a:pt x="78867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5" name="object 57"/>
            <p:cNvSpPr/>
            <p:nvPr/>
          </p:nvSpPr>
          <p:spPr>
            <a:xfrm>
              <a:off x="5657940" y="2933290"/>
              <a:ext cx="2674225" cy="1015339"/>
            </a:xfrm>
            <a:custGeom>
              <a:avLst/>
              <a:gdLst/>
              <a:ahLst/>
              <a:cxnLst/>
              <a:rect l="l" t="t" r="r" b="b"/>
              <a:pathLst>
                <a:path w="2669273" h="1013459">
                  <a:moveTo>
                    <a:pt x="2613647" y="44195"/>
                  </a:moveTo>
                  <a:lnTo>
                    <a:pt x="2608326" y="44957"/>
                  </a:lnTo>
                  <a:lnTo>
                    <a:pt x="2610599" y="45719"/>
                  </a:lnTo>
                  <a:lnTo>
                    <a:pt x="2613647" y="44195"/>
                  </a:lnTo>
                  <a:close/>
                </a:path>
                <a:path w="2669273" h="1013459">
                  <a:moveTo>
                    <a:pt x="2285" y="-949451"/>
                  </a:moveTo>
                  <a:lnTo>
                    <a:pt x="0" y="-944880"/>
                  </a:lnTo>
                  <a:lnTo>
                    <a:pt x="1523" y="-941832"/>
                  </a:lnTo>
                  <a:lnTo>
                    <a:pt x="3809" y="-941069"/>
                  </a:lnTo>
                  <a:lnTo>
                    <a:pt x="2596321" y="40413"/>
                  </a:lnTo>
                  <a:lnTo>
                    <a:pt x="2611361" y="35813"/>
                  </a:lnTo>
                  <a:lnTo>
                    <a:pt x="2596321" y="40413"/>
                  </a:lnTo>
                  <a:lnTo>
                    <a:pt x="2613647" y="44195"/>
                  </a:lnTo>
                  <a:lnTo>
                    <a:pt x="2610599" y="45719"/>
                  </a:lnTo>
                  <a:lnTo>
                    <a:pt x="2608326" y="44957"/>
                  </a:lnTo>
                  <a:lnTo>
                    <a:pt x="2613647" y="44195"/>
                  </a:lnTo>
                  <a:lnTo>
                    <a:pt x="2596321" y="40413"/>
                  </a:lnTo>
                  <a:lnTo>
                    <a:pt x="2584704" y="71627"/>
                  </a:lnTo>
                  <a:lnTo>
                    <a:pt x="2669273" y="62483"/>
                  </a:lnTo>
                  <a:lnTo>
                    <a:pt x="2615171" y="39624"/>
                  </a:lnTo>
                  <a:lnTo>
                    <a:pt x="2614422" y="36575"/>
                  </a:lnTo>
                  <a:lnTo>
                    <a:pt x="2599678" y="31393"/>
                  </a:lnTo>
                  <a:lnTo>
                    <a:pt x="7619" y="-949451"/>
                  </a:lnTo>
                  <a:lnTo>
                    <a:pt x="4571" y="-950976"/>
                  </a:lnTo>
                  <a:lnTo>
                    <a:pt x="2285" y="-949451"/>
                  </a:lnTo>
                  <a:close/>
                </a:path>
                <a:path w="2669273" h="1013459">
                  <a:moveTo>
                    <a:pt x="2614422" y="36575"/>
                  </a:moveTo>
                  <a:lnTo>
                    <a:pt x="2615171" y="39624"/>
                  </a:lnTo>
                  <a:lnTo>
                    <a:pt x="2669273" y="62483"/>
                  </a:lnTo>
                  <a:lnTo>
                    <a:pt x="2611361" y="0"/>
                  </a:lnTo>
                  <a:lnTo>
                    <a:pt x="2599678" y="31393"/>
                  </a:lnTo>
                  <a:lnTo>
                    <a:pt x="2614422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6" name="object 58"/>
            <p:cNvSpPr/>
            <p:nvPr/>
          </p:nvSpPr>
          <p:spPr>
            <a:xfrm>
              <a:off x="7840528" y="2995890"/>
              <a:ext cx="790133" cy="377125"/>
            </a:xfrm>
            <a:custGeom>
              <a:avLst/>
              <a:gdLst/>
              <a:ahLst/>
              <a:cxnLst/>
              <a:rect l="l" t="t" r="r" b="b"/>
              <a:pathLst>
                <a:path w="788670" h="376427">
                  <a:moveTo>
                    <a:pt x="0" y="0"/>
                  </a:moveTo>
                  <a:lnTo>
                    <a:pt x="0" y="376427"/>
                  </a:lnTo>
                  <a:lnTo>
                    <a:pt x="788670" y="376427"/>
                  </a:lnTo>
                  <a:lnTo>
                    <a:pt x="7886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D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7" name="object 59"/>
            <p:cNvSpPr/>
            <p:nvPr/>
          </p:nvSpPr>
          <p:spPr>
            <a:xfrm>
              <a:off x="7840528" y="2995890"/>
              <a:ext cx="790896" cy="377125"/>
            </a:xfrm>
            <a:custGeom>
              <a:avLst/>
              <a:gdLst/>
              <a:ahLst/>
              <a:cxnLst/>
              <a:rect l="l" t="t" r="r" b="b"/>
              <a:pathLst>
                <a:path w="789431" h="376427">
                  <a:moveTo>
                    <a:pt x="0" y="0"/>
                  </a:moveTo>
                  <a:lnTo>
                    <a:pt x="0" y="376427"/>
                  </a:lnTo>
                  <a:lnTo>
                    <a:pt x="789431" y="376427"/>
                  </a:lnTo>
                  <a:lnTo>
                    <a:pt x="789431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8" name="object 40"/>
            <p:cNvSpPr/>
            <p:nvPr/>
          </p:nvSpPr>
          <p:spPr>
            <a:xfrm>
              <a:off x="3211199" y="2788241"/>
              <a:ext cx="72785" cy="918387"/>
            </a:xfrm>
            <a:custGeom>
              <a:avLst/>
              <a:gdLst/>
              <a:ahLst/>
              <a:cxnLst/>
              <a:rect l="l" t="t" r="r" b="b"/>
              <a:pathLst>
                <a:path w="72650" h="916686">
                  <a:moveTo>
                    <a:pt x="60960" y="44958"/>
                  </a:moveTo>
                  <a:lnTo>
                    <a:pt x="72650" y="40472"/>
                  </a:lnTo>
                  <a:lnTo>
                    <a:pt x="55626" y="44196"/>
                  </a:lnTo>
                  <a:lnTo>
                    <a:pt x="58674" y="45720"/>
                  </a:lnTo>
                  <a:lnTo>
                    <a:pt x="60960" y="44958"/>
                  </a:lnTo>
                  <a:close/>
                </a:path>
                <a:path w="72650" h="916686">
                  <a:moveTo>
                    <a:pt x="2372867" y="-852678"/>
                  </a:moveTo>
                  <a:lnTo>
                    <a:pt x="69108" y="31225"/>
                  </a:lnTo>
                  <a:lnTo>
                    <a:pt x="54864" y="36576"/>
                  </a:lnTo>
                  <a:lnTo>
                    <a:pt x="54102" y="39624"/>
                  </a:lnTo>
                  <a:lnTo>
                    <a:pt x="0" y="63246"/>
                  </a:lnTo>
                  <a:lnTo>
                    <a:pt x="84582" y="71628"/>
                  </a:lnTo>
                  <a:lnTo>
                    <a:pt x="72650" y="40472"/>
                  </a:lnTo>
                  <a:lnTo>
                    <a:pt x="60960" y="44958"/>
                  </a:lnTo>
                  <a:lnTo>
                    <a:pt x="58674" y="45720"/>
                  </a:lnTo>
                  <a:lnTo>
                    <a:pt x="55626" y="44196"/>
                  </a:lnTo>
                  <a:lnTo>
                    <a:pt x="72650" y="40472"/>
                  </a:lnTo>
                  <a:lnTo>
                    <a:pt x="57150" y="35814"/>
                  </a:lnTo>
                  <a:lnTo>
                    <a:pt x="72650" y="40472"/>
                  </a:lnTo>
                  <a:lnTo>
                    <a:pt x="2376678" y="-843534"/>
                  </a:lnTo>
                  <a:lnTo>
                    <a:pt x="2378964" y="-845058"/>
                  </a:lnTo>
                  <a:lnTo>
                    <a:pt x="2378964" y="-849630"/>
                  </a:lnTo>
                  <a:lnTo>
                    <a:pt x="2378202" y="-852678"/>
                  </a:lnTo>
                  <a:lnTo>
                    <a:pt x="2375154" y="-853440"/>
                  </a:lnTo>
                  <a:lnTo>
                    <a:pt x="2372867" y="-852678"/>
                  </a:lnTo>
                  <a:close/>
                </a:path>
                <a:path w="72650" h="916686">
                  <a:moveTo>
                    <a:pt x="54864" y="36576"/>
                  </a:moveTo>
                  <a:lnTo>
                    <a:pt x="69108" y="31225"/>
                  </a:lnTo>
                  <a:lnTo>
                    <a:pt x="57150" y="0"/>
                  </a:lnTo>
                  <a:lnTo>
                    <a:pt x="0" y="63246"/>
                  </a:lnTo>
                  <a:lnTo>
                    <a:pt x="54102" y="39624"/>
                  </a:lnTo>
                  <a:lnTo>
                    <a:pt x="54864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9" name="object 41"/>
            <p:cNvSpPr/>
            <p:nvPr/>
          </p:nvSpPr>
          <p:spPr>
            <a:xfrm>
              <a:off x="2056154" y="2851605"/>
              <a:ext cx="2188707" cy="467209"/>
            </a:xfrm>
            <a:custGeom>
              <a:avLst/>
              <a:gdLst/>
              <a:ahLst/>
              <a:cxnLst/>
              <a:rect l="l" t="t" r="r" b="b"/>
              <a:pathLst>
                <a:path w="2184654" h="466344">
                  <a:moveTo>
                    <a:pt x="0" y="0"/>
                  </a:moveTo>
                  <a:lnTo>
                    <a:pt x="0" y="466344"/>
                  </a:lnTo>
                  <a:lnTo>
                    <a:pt x="2184654" y="466344"/>
                  </a:lnTo>
                  <a:lnTo>
                    <a:pt x="218465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0" name="object 42"/>
            <p:cNvSpPr/>
            <p:nvPr/>
          </p:nvSpPr>
          <p:spPr>
            <a:xfrm>
              <a:off x="2417249" y="3351641"/>
              <a:ext cx="654245" cy="726006"/>
            </a:xfrm>
            <a:custGeom>
              <a:avLst/>
              <a:gdLst/>
              <a:ahLst/>
              <a:cxnLst/>
              <a:rect l="l" t="t" r="r" b="b"/>
              <a:pathLst>
                <a:path w="653033" h="724662">
                  <a:moveTo>
                    <a:pt x="37337" y="675893"/>
                  </a:moveTo>
                  <a:lnTo>
                    <a:pt x="38862" y="674369"/>
                  </a:lnTo>
                  <a:lnTo>
                    <a:pt x="47555" y="664725"/>
                  </a:lnTo>
                  <a:lnTo>
                    <a:pt x="22859" y="642365"/>
                  </a:lnTo>
                  <a:lnTo>
                    <a:pt x="0" y="724662"/>
                  </a:lnTo>
                  <a:lnTo>
                    <a:pt x="37337" y="675893"/>
                  </a:lnTo>
                  <a:close/>
                </a:path>
                <a:path w="653033" h="724662">
                  <a:moveTo>
                    <a:pt x="46481" y="680465"/>
                  </a:moveTo>
                  <a:lnTo>
                    <a:pt x="37337" y="678941"/>
                  </a:lnTo>
                  <a:lnTo>
                    <a:pt x="41147" y="682751"/>
                  </a:lnTo>
                  <a:lnTo>
                    <a:pt x="46481" y="680465"/>
                  </a:lnTo>
                  <a:close/>
                </a:path>
                <a:path w="653033" h="724662">
                  <a:moveTo>
                    <a:pt x="44195" y="682751"/>
                  </a:moveTo>
                  <a:lnTo>
                    <a:pt x="0" y="724662"/>
                  </a:lnTo>
                  <a:lnTo>
                    <a:pt x="79247" y="693419"/>
                  </a:lnTo>
                  <a:lnTo>
                    <a:pt x="44195" y="682751"/>
                  </a:lnTo>
                  <a:close/>
                </a:path>
                <a:path w="653033" h="724662">
                  <a:moveTo>
                    <a:pt x="653033" y="6857"/>
                  </a:moveTo>
                  <a:lnTo>
                    <a:pt x="653033" y="3810"/>
                  </a:lnTo>
                  <a:lnTo>
                    <a:pt x="649224" y="0"/>
                  </a:lnTo>
                  <a:lnTo>
                    <a:pt x="646176" y="0"/>
                  </a:lnTo>
                  <a:lnTo>
                    <a:pt x="644651" y="2286"/>
                  </a:lnTo>
                  <a:lnTo>
                    <a:pt x="47555" y="664725"/>
                  </a:lnTo>
                  <a:lnTo>
                    <a:pt x="38862" y="674369"/>
                  </a:lnTo>
                  <a:lnTo>
                    <a:pt x="37337" y="675893"/>
                  </a:lnTo>
                  <a:lnTo>
                    <a:pt x="0" y="724662"/>
                  </a:lnTo>
                  <a:lnTo>
                    <a:pt x="44195" y="682751"/>
                  </a:lnTo>
                  <a:lnTo>
                    <a:pt x="79247" y="693419"/>
                  </a:lnTo>
                  <a:lnTo>
                    <a:pt x="54770" y="671258"/>
                  </a:lnTo>
                  <a:lnTo>
                    <a:pt x="46481" y="680465"/>
                  </a:lnTo>
                  <a:lnTo>
                    <a:pt x="41147" y="682751"/>
                  </a:lnTo>
                  <a:lnTo>
                    <a:pt x="37337" y="678941"/>
                  </a:lnTo>
                  <a:lnTo>
                    <a:pt x="46481" y="680465"/>
                  </a:lnTo>
                  <a:lnTo>
                    <a:pt x="54770" y="671258"/>
                  </a:lnTo>
                  <a:lnTo>
                    <a:pt x="651509" y="8381"/>
                  </a:lnTo>
                  <a:lnTo>
                    <a:pt x="653033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1" name="object 43"/>
            <p:cNvSpPr/>
            <p:nvPr/>
          </p:nvSpPr>
          <p:spPr>
            <a:xfrm>
              <a:off x="3060807" y="3351641"/>
              <a:ext cx="943578" cy="654245"/>
            </a:xfrm>
            <a:custGeom>
              <a:avLst/>
              <a:gdLst/>
              <a:ahLst/>
              <a:cxnLst/>
              <a:rect l="l" t="t" r="r" b="b"/>
              <a:pathLst>
                <a:path w="941831" h="653033">
                  <a:moveTo>
                    <a:pt x="894588" y="614933"/>
                  </a:moveTo>
                  <a:lnTo>
                    <a:pt x="895350" y="617981"/>
                  </a:lnTo>
                  <a:lnTo>
                    <a:pt x="941831" y="653033"/>
                  </a:lnTo>
                  <a:lnTo>
                    <a:pt x="901446" y="578357"/>
                  </a:lnTo>
                  <a:lnTo>
                    <a:pt x="882025" y="606296"/>
                  </a:lnTo>
                  <a:lnTo>
                    <a:pt x="894588" y="614933"/>
                  </a:lnTo>
                  <a:close/>
                </a:path>
                <a:path w="941831" h="653033">
                  <a:moveTo>
                    <a:pt x="892302" y="621791"/>
                  </a:moveTo>
                  <a:lnTo>
                    <a:pt x="886968" y="621029"/>
                  </a:lnTo>
                  <a:lnTo>
                    <a:pt x="889254" y="622553"/>
                  </a:lnTo>
                  <a:lnTo>
                    <a:pt x="892302" y="621791"/>
                  </a:lnTo>
                  <a:close/>
                </a:path>
                <a:path w="941831" h="653033">
                  <a:moveTo>
                    <a:pt x="894588" y="614933"/>
                  </a:moveTo>
                  <a:lnTo>
                    <a:pt x="886968" y="621029"/>
                  </a:lnTo>
                  <a:lnTo>
                    <a:pt x="892302" y="621791"/>
                  </a:lnTo>
                  <a:lnTo>
                    <a:pt x="889254" y="622553"/>
                  </a:lnTo>
                  <a:lnTo>
                    <a:pt x="886968" y="621029"/>
                  </a:lnTo>
                  <a:lnTo>
                    <a:pt x="894588" y="614933"/>
                  </a:lnTo>
                  <a:lnTo>
                    <a:pt x="882025" y="606296"/>
                  </a:lnTo>
                  <a:lnTo>
                    <a:pt x="8381" y="1524"/>
                  </a:lnTo>
                  <a:lnTo>
                    <a:pt x="6096" y="0"/>
                  </a:lnTo>
                  <a:lnTo>
                    <a:pt x="3048" y="762"/>
                  </a:lnTo>
                  <a:lnTo>
                    <a:pt x="0" y="5333"/>
                  </a:lnTo>
                  <a:lnTo>
                    <a:pt x="3048" y="9143"/>
                  </a:lnTo>
                  <a:lnTo>
                    <a:pt x="876716" y="613933"/>
                  </a:lnTo>
                  <a:lnTo>
                    <a:pt x="892302" y="613410"/>
                  </a:lnTo>
                  <a:lnTo>
                    <a:pt x="876716" y="613933"/>
                  </a:lnTo>
                  <a:lnTo>
                    <a:pt x="858012" y="640841"/>
                  </a:lnTo>
                  <a:lnTo>
                    <a:pt x="941831" y="653033"/>
                  </a:lnTo>
                  <a:lnTo>
                    <a:pt x="895350" y="617981"/>
                  </a:lnTo>
                  <a:lnTo>
                    <a:pt x="894588" y="614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2" name="object 44"/>
            <p:cNvSpPr/>
            <p:nvPr/>
          </p:nvSpPr>
          <p:spPr>
            <a:xfrm>
              <a:off x="2200439" y="4077648"/>
              <a:ext cx="456521" cy="376362"/>
            </a:xfrm>
            <a:custGeom>
              <a:avLst/>
              <a:gdLst/>
              <a:ahLst/>
              <a:cxnLst/>
              <a:rect l="l" t="t" r="r" b="b"/>
              <a:pathLst>
                <a:path w="455676" h="375665">
                  <a:moveTo>
                    <a:pt x="0" y="0"/>
                  </a:moveTo>
                  <a:lnTo>
                    <a:pt x="0" y="375665"/>
                  </a:lnTo>
                  <a:lnTo>
                    <a:pt x="455676" y="375665"/>
                  </a:lnTo>
                  <a:lnTo>
                    <a:pt x="455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D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3" name="object 45"/>
            <p:cNvSpPr/>
            <p:nvPr/>
          </p:nvSpPr>
          <p:spPr>
            <a:xfrm>
              <a:off x="2201203" y="4077648"/>
              <a:ext cx="456521" cy="377125"/>
            </a:xfrm>
            <a:custGeom>
              <a:avLst/>
              <a:gdLst/>
              <a:ahLst/>
              <a:cxnLst/>
              <a:rect l="l" t="t" r="r" b="b"/>
              <a:pathLst>
                <a:path w="455676" h="376427">
                  <a:moveTo>
                    <a:pt x="0" y="0"/>
                  </a:moveTo>
                  <a:lnTo>
                    <a:pt x="0" y="376427"/>
                  </a:lnTo>
                  <a:lnTo>
                    <a:pt x="455676" y="376427"/>
                  </a:lnTo>
                  <a:lnTo>
                    <a:pt x="45567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4" name="object 46"/>
            <p:cNvSpPr/>
            <p:nvPr/>
          </p:nvSpPr>
          <p:spPr>
            <a:xfrm>
              <a:off x="3615045" y="4005885"/>
              <a:ext cx="822196" cy="467973"/>
            </a:xfrm>
            <a:custGeom>
              <a:avLst/>
              <a:gdLst/>
              <a:ahLst/>
              <a:cxnLst/>
              <a:rect l="l" t="t" r="r" b="b"/>
              <a:pathLst>
                <a:path w="820673" h="467106">
                  <a:moveTo>
                    <a:pt x="0" y="0"/>
                  </a:moveTo>
                  <a:lnTo>
                    <a:pt x="0" y="467106"/>
                  </a:lnTo>
                  <a:lnTo>
                    <a:pt x="820673" y="467106"/>
                  </a:lnTo>
                  <a:lnTo>
                    <a:pt x="82067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5" name="object 47"/>
            <p:cNvSpPr/>
            <p:nvPr/>
          </p:nvSpPr>
          <p:spPr>
            <a:xfrm>
              <a:off x="3638711" y="4505159"/>
              <a:ext cx="228260" cy="510724"/>
            </a:xfrm>
            <a:custGeom>
              <a:avLst/>
              <a:gdLst/>
              <a:ahLst/>
              <a:cxnLst/>
              <a:rect l="l" t="t" r="r" b="b"/>
              <a:pathLst>
                <a:path w="227837" h="509778">
                  <a:moveTo>
                    <a:pt x="70103" y="454913"/>
                  </a:moveTo>
                  <a:lnTo>
                    <a:pt x="39274" y="441844"/>
                  </a:lnTo>
                  <a:lnTo>
                    <a:pt x="34289" y="453389"/>
                  </a:lnTo>
                  <a:lnTo>
                    <a:pt x="33527" y="455675"/>
                  </a:lnTo>
                  <a:lnTo>
                    <a:pt x="4571" y="509778"/>
                  </a:lnTo>
                  <a:lnTo>
                    <a:pt x="70103" y="454913"/>
                  </a:lnTo>
                  <a:close/>
                </a:path>
                <a:path w="227837" h="509778">
                  <a:moveTo>
                    <a:pt x="24383" y="451866"/>
                  </a:moveTo>
                  <a:lnTo>
                    <a:pt x="25907" y="449580"/>
                  </a:lnTo>
                  <a:lnTo>
                    <a:pt x="30782" y="438245"/>
                  </a:lnTo>
                  <a:lnTo>
                    <a:pt x="0" y="425196"/>
                  </a:lnTo>
                  <a:lnTo>
                    <a:pt x="4571" y="509778"/>
                  </a:lnTo>
                  <a:lnTo>
                    <a:pt x="24383" y="451866"/>
                  </a:lnTo>
                  <a:close/>
                </a:path>
                <a:path w="227837" h="509778">
                  <a:moveTo>
                    <a:pt x="34289" y="453389"/>
                  </a:moveTo>
                  <a:lnTo>
                    <a:pt x="25907" y="454913"/>
                  </a:lnTo>
                  <a:lnTo>
                    <a:pt x="30479" y="457200"/>
                  </a:lnTo>
                  <a:lnTo>
                    <a:pt x="25907" y="454913"/>
                  </a:lnTo>
                  <a:lnTo>
                    <a:pt x="34289" y="453389"/>
                  </a:lnTo>
                  <a:lnTo>
                    <a:pt x="39274" y="441844"/>
                  </a:lnTo>
                  <a:lnTo>
                    <a:pt x="227075" y="6858"/>
                  </a:lnTo>
                  <a:lnTo>
                    <a:pt x="227837" y="4572"/>
                  </a:lnTo>
                  <a:lnTo>
                    <a:pt x="227075" y="1524"/>
                  </a:lnTo>
                  <a:lnTo>
                    <a:pt x="224027" y="762"/>
                  </a:lnTo>
                  <a:lnTo>
                    <a:pt x="221741" y="0"/>
                  </a:lnTo>
                  <a:lnTo>
                    <a:pt x="217931" y="3048"/>
                  </a:lnTo>
                  <a:lnTo>
                    <a:pt x="30782" y="438245"/>
                  </a:lnTo>
                  <a:lnTo>
                    <a:pt x="25907" y="449580"/>
                  </a:lnTo>
                  <a:lnTo>
                    <a:pt x="24383" y="451866"/>
                  </a:lnTo>
                  <a:lnTo>
                    <a:pt x="4571" y="509778"/>
                  </a:lnTo>
                  <a:lnTo>
                    <a:pt x="33527" y="455675"/>
                  </a:lnTo>
                  <a:lnTo>
                    <a:pt x="34289" y="453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6" name="object 48"/>
            <p:cNvSpPr/>
            <p:nvPr/>
          </p:nvSpPr>
          <p:spPr>
            <a:xfrm>
              <a:off x="3925754" y="4433398"/>
              <a:ext cx="872581" cy="582485"/>
            </a:xfrm>
            <a:custGeom>
              <a:avLst/>
              <a:gdLst/>
              <a:ahLst/>
              <a:cxnLst/>
              <a:rect l="l" t="t" r="r" b="b"/>
              <a:pathLst>
                <a:path w="870965" h="581406">
                  <a:moveTo>
                    <a:pt x="870965" y="581406"/>
                  </a:moveTo>
                  <a:lnTo>
                    <a:pt x="820673" y="550926"/>
                  </a:lnTo>
                  <a:lnTo>
                    <a:pt x="817625" y="551688"/>
                  </a:lnTo>
                  <a:lnTo>
                    <a:pt x="870965" y="581406"/>
                  </a:lnTo>
                  <a:close/>
                </a:path>
                <a:path w="870965" h="581406">
                  <a:moveTo>
                    <a:pt x="3047" y="9144"/>
                  </a:moveTo>
                  <a:lnTo>
                    <a:pt x="804709" y="543083"/>
                  </a:lnTo>
                  <a:lnTo>
                    <a:pt x="820673" y="542544"/>
                  </a:lnTo>
                  <a:lnTo>
                    <a:pt x="822959" y="544067"/>
                  </a:lnTo>
                  <a:lnTo>
                    <a:pt x="823721" y="547115"/>
                  </a:lnTo>
                  <a:lnTo>
                    <a:pt x="815339" y="550163"/>
                  </a:lnTo>
                  <a:lnTo>
                    <a:pt x="786383" y="570738"/>
                  </a:lnTo>
                  <a:lnTo>
                    <a:pt x="870965" y="581406"/>
                  </a:lnTo>
                  <a:lnTo>
                    <a:pt x="817625" y="551688"/>
                  </a:lnTo>
                  <a:lnTo>
                    <a:pt x="820673" y="550926"/>
                  </a:lnTo>
                  <a:lnTo>
                    <a:pt x="870965" y="581406"/>
                  </a:lnTo>
                  <a:lnTo>
                    <a:pt x="828293" y="507491"/>
                  </a:lnTo>
                  <a:lnTo>
                    <a:pt x="809845" y="535332"/>
                  </a:lnTo>
                  <a:lnTo>
                    <a:pt x="8381" y="1524"/>
                  </a:lnTo>
                  <a:lnTo>
                    <a:pt x="6095" y="0"/>
                  </a:lnTo>
                  <a:lnTo>
                    <a:pt x="3047" y="762"/>
                  </a:lnTo>
                  <a:lnTo>
                    <a:pt x="0" y="4572"/>
                  </a:lnTo>
                  <a:lnTo>
                    <a:pt x="762" y="7620"/>
                  </a:lnTo>
                  <a:lnTo>
                    <a:pt x="3047" y="9144"/>
                  </a:lnTo>
                  <a:close/>
                </a:path>
                <a:path w="870965" h="581406">
                  <a:moveTo>
                    <a:pt x="822959" y="544067"/>
                  </a:moveTo>
                  <a:lnTo>
                    <a:pt x="820673" y="542544"/>
                  </a:lnTo>
                  <a:lnTo>
                    <a:pt x="804709" y="543083"/>
                  </a:lnTo>
                  <a:lnTo>
                    <a:pt x="786383" y="570738"/>
                  </a:lnTo>
                  <a:lnTo>
                    <a:pt x="815339" y="550163"/>
                  </a:lnTo>
                  <a:lnTo>
                    <a:pt x="823721" y="547115"/>
                  </a:lnTo>
                  <a:lnTo>
                    <a:pt x="822959" y="544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7" name="object 49"/>
            <p:cNvSpPr/>
            <p:nvPr/>
          </p:nvSpPr>
          <p:spPr>
            <a:xfrm>
              <a:off x="3353958" y="5015883"/>
              <a:ext cx="456520" cy="376362"/>
            </a:xfrm>
            <a:custGeom>
              <a:avLst/>
              <a:gdLst/>
              <a:ahLst/>
              <a:cxnLst/>
              <a:rect l="l" t="t" r="r" b="b"/>
              <a:pathLst>
                <a:path w="455675" h="375665">
                  <a:moveTo>
                    <a:pt x="0" y="0"/>
                  </a:moveTo>
                  <a:lnTo>
                    <a:pt x="0" y="375665"/>
                  </a:lnTo>
                  <a:lnTo>
                    <a:pt x="455675" y="375665"/>
                  </a:lnTo>
                  <a:lnTo>
                    <a:pt x="455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D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8" name="object 50"/>
            <p:cNvSpPr/>
            <p:nvPr/>
          </p:nvSpPr>
          <p:spPr>
            <a:xfrm>
              <a:off x="3353958" y="5015883"/>
              <a:ext cx="456520" cy="377125"/>
            </a:xfrm>
            <a:custGeom>
              <a:avLst/>
              <a:gdLst/>
              <a:ahLst/>
              <a:cxnLst/>
              <a:rect l="l" t="t" r="r" b="b"/>
              <a:pathLst>
                <a:path w="455675" h="376427">
                  <a:moveTo>
                    <a:pt x="0" y="0"/>
                  </a:moveTo>
                  <a:lnTo>
                    <a:pt x="0" y="376427"/>
                  </a:lnTo>
                  <a:lnTo>
                    <a:pt x="455675" y="376427"/>
                  </a:lnTo>
                  <a:lnTo>
                    <a:pt x="45567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9" name="object 51"/>
            <p:cNvSpPr/>
            <p:nvPr/>
          </p:nvSpPr>
          <p:spPr>
            <a:xfrm>
              <a:off x="4147144" y="5015883"/>
              <a:ext cx="1171077" cy="376362"/>
            </a:xfrm>
            <a:custGeom>
              <a:avLst/>
              <a:gdLst/>
              <a:ahLst/>
              <a:cxnLst/>
              <a:rect l="l" t="t" r="r" b="b"/>
              <a:pathLst>
                <a:path w="1168908" h="375665">
                  <a:moveTo>
                    <a:pt x="0" y="0"/>
                  </a:moveTo>
                  <a:lnTo>
                    <a:pt x="0" y="375665"/>
                  </a:lnTo>
                  <a:lnTo>
                    <a:pt x="1168908" y="375665"/>
                  </a:lnTo>
                  <a:lnTo>
                    <a:pt x="11689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D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0" name="object 52"/>
            <p:cNvSpPr/>
            <p:nvPr/>
          </p:nvSpPr>
          <p:spPr>
            <a:xfrm>
              <a:off x="4147908" y="5015883"/>
              <a:ext cx="1170313" cy="377125"/>
            </a:xfrm>
            <a:custGeom>
              <a:avLst/>
              <a:gdLst/>
              <a:ahLst/>
              <a:cxnLst/>
              <a:rect l="l" t="t" r="r" b="b"/>
              <a:pathLst>
                <a:path w="1168146" h="376427">
                  <a:moveTo>
                    <a:pt x="0" y="0"/>
                  </a:moveTo>
                  <a:lnTo>
                    <a:pt x="0" y="376427"/>
                  </a:lnTo>
                  <a:lnTo>
                    <a:pt x="1168146" y="376427"/>
                  </a:lnTo>
                  <a:lnTo>
                    <a:pt x="116814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010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1" name="object 39"/>
            <p:cNvSpPr/>
            <p:nvPr/>
          </p:nvSpPr>
          <p:spPr>
            <a:xfrm>
              <a:off x="4705963" y="4165440"/>
              <a:ext cx="813036" cy="114512"/>
            </a:xfrm>
            <a:custGeom>
              <a:avLst/>
              <a:gdLst/>
              <a:ahLst/>
              <a:cxnLst/>
              <a:rect l="l" t="t" r="r" b="b"/>
              <a:pathLst>
                <a:path w="811530" h="114300">
                  <a:moveTo>
                    <a:pt x="95250" y="38100"/>
                  </a:moveTo>
                  <a:lnTo>
                    <a:pt x="93443" y="38181"/>
                  </a:lnTo>
                  <a:lnTo>
                    <a:pt x="81149" y="44225"/>
                  </a:lnTo>
                  <a:lnTo>
                    <a:pt x="76200" y="57150"/>
                  </a:lnTo>
                  <a:lnTo>
                    <a:pt x="76281" y="58840"/>
                  </a:lnTo>
                  <a:lnTo>
                    <a:pt x="82325" y="70982"/>
                  </a:lnTo>
                  <a:lnTo>
                    <a:pt x="95250" y="76200"/>
                  </a:lnTo>
                  <a:lnTo>
                    <a:pt x="97056" y="76111"/>
                  </a:lnTo>
                  <a:lnTo>
                    <a:pt x="109350" y="69773"/>
                  </a:lnTo>
                  <a:lnTo>
                    <a:pt x="114300" y="57150"/>
                  </a:lnTo>
                  <a:lnTo>
                    <a:pt x="114218" y="55343"/>
                  </a:lnTo>
                  <a:lnTo>
                    <a:pt x="108174" y="43049"/>
                  </a:lnTo>
                  <a:lnTo>
                    <a:pt x="95250" y="38100"/>
                  </a:lnTo>
                  <a:close/>
                </a:path>
                <a:path w="811530" h="114300">
                  <a:moveTo>
                    <a:pt x="171450" y="38100"/>
                  </a:moveTo>
                  <a:lnTo>
                    <a:pt x="169643" y="38181"/>
                  </a:lnTo>
                  <a:lnTo>
                    <a:pt x="157349" y="44225"/>
                  </a:lnTo>
                  <a:lnTo>
                    <a:pt x="152400" y="57150"/>
                  </a:lnTo>
                  <a:lnTo>
                    <a:pt x="152481" y="58840"/>
                  </a:lnTo>
                  <a:lnTo>
                    <a:pt x="158525" y="70982"/>
                  </a:lnTo>
                  <a:lnTo>
                    <a:pt x="171450" y="76200"/>
                  </a:lnTo>
                  <a:lnTo>
                    <a:pt x="173256" y="76111"/>
                  </a:lnTo>
                  <a:lnTo>
                    <a:pt x="185550" y="69773"/>
                  </a:lnTo>
                  <a:lnTo>
                    <a:pt x="190500" y="57150"/>
                  </a:lnTo>
                  <a:lnTo>
                    <a:pt x="190418" y="55343"/>
                  </a:lnTo>
                  <a:lnTo>
                    <a:pt x="184374" y="43049"/>
                  </a:lnTo>
                  <a:lnTo>
                    <a:pt x="171450" y="38100"/>
                  </a:lnTo>
                  <a:close/>
                </a:path>
                <a:path w="811530" h="114300">
                  <a:moveTo>
                    <a:pt x="247650" y="38100"/>
                  </a:moveTo>
                  <a:lnTo>
                    <a:pt x="245843" y="38181"/>
                  </a:lnTo>
                  <a:lnTo>
                    <a:pt x="233549" y="44225"/>
                  </a:lnTo>
                  <a:lnTo>
                    <a:pt x="228600" y="57150"/>
                  </a:lnTo>
                  <a:lnTo>
                    <a:pt x="228681" y="58840"/>
                  </a:lnTo>
                  <a:lnTo>
                    <a:pt x="234725" y="70982"/>
                  </a:lnTo>
                  <a:lnTo>
                    <a:pt x="247650" y="76200"/>
                  </a:lnTo>
                  <a:lnTo>
                    <a:pt x="249456" y="76111"/>
                  </a:lnTo>
                  <a:lnTo>
                    <a:pt x="261750" y="69773"/>
                  </a:lnTo>
                  <a:lnTo>
                    <a:pt x="266700" y="57150"/>
                  </a:lnTo>
                  <a:lnTo>
                    <a:pt x="266618" y="55343"/>
                  </a:lnTo>
                  <a:lnTo>
                    <a:pt x="260574" y="43049"/>
                  </a:lnTo>
                  <a:lnTo>
                    <a:pt x="247650" y="38100"/>
                  </a:lnTo>
                  <a:close/>
                </a:path>
                <a:path w="811530" h="114300">
                  <a:moveTo>
                    <a:pt x="323850" y="38100"/>
                  </a:moveTo>
                  <a:lnTo>
                    <a:pt x="322159" y="38181"/>
                  </a:lnTo>
                  <a:lnTo>
                    <a:pt x="310017" y="44225"/>
                  </a:lnTo>
                  <a:lnTo>
                    <a:pt x="304800" y="57150"/>
                  </a:lnTo>
                  <a:lnTo>
                    <a:pt x="304888" y="58840"/>
                  </a:lnTo>
                  <a:lnTo>
                    <a:pt x="311226" y="70982"/>
                  </a:lnTo>
                  <a:lnTo>
                    <a:pt x="323850" y="76200"/>
                  </a:lnTo>
                  <a:lnTo>
                    <a:pt x="325656" y="76111"/>
                  </a:lnTo>
                  <a:lnTo>
                    <a:pt x="337950" y="69773"/>
                  </a:lnTo>
                  <a:lnTo>
                    <a:pt x="342900" y="57150"/>
                  </a:lnTo>
                  <a:lnTo>
                    <a:pt x="342818" y="55343"/>
                  </a:lnTo>
                  <a:lnTo>
                    <a:pt x="336774" y="43049"/>
                  </a:lnTo>
                  <a:lnTo>
                    <a:pt x="323850" y="38100"/>
                  </a:lnTo>
                  <a:close/>
                </a:path>
                <a:path w="811530" h="114300">
                  <a:moveTo>
                    <a:pt x="400050" y="38100"/>
                  </a:moveTo>
                  <a:lnTo>
                    <a:pt x="398359" y="38181"/>
                  </a:lnTo>
                  <a:lnTo>
                    <a:pt x="386217" y="44225"/>
                  </a:lnTo>
                  <a:lnTo>
                    <a:pt x="381000" y="57150"/>
                  </a:lnTo>
                  <a:lnTo>
                    <a:pt x="381088" y="58840"/>
                  </a:lnTo>
                  <a:lnTo>
                    <a:pt x="387426" y="70982"/>
                  </a:lnTo>
                  <a:lnTo>
                    <a:pt x="400050" y="76200"/>
                  </a:lnTo>
                  <a:lnTo>
                    <a:pt x="401856" y="76111"/>
                  </a:lnTo>
                  <a:lnTo>
                    <a:pt x="414150" y="69773"/>
                  </a:lnTo>
                  <a:lnTo>
                    <a:pt x="419100" y="57150"/>
                  </a:lnTo>
                  <a:lnTo>
                    <a:pt x="419018" y="55343"/>
                  </a:lnTo>
                  <a:lnTo>
                    <a:pt x="412974" y="43049"/>
                  </a:lnTo>
                  <a:lnTo>
                    <a:pt x="400050" y="38100"/>
                  </a:lnTo>
                  <a:close/>
                </a:path>
                <a:path w="811530" h="114300">
                  <a:moveTo>
                    <a:pt x="476250" y="38100"/>
                  </a:moveTo>
                  <a:lnTo>
                    <a:pt x="474559" y="38181"/>
                  </a:lnTo>
                  <a:lnTo>
                    <a:pt x="462417" y="44225"/>
                  </a:lnTo>
                  <a:lnTo>
                    <a:pt x="457200" y="57150"/>
                  </a:lnTo>
                  <a:lnTo>
                    <a:pt x="457288" y="58840"/>
                  </a:lnTo>
                  <a:lnTo>
                    <a:pt x="463626" y="70982"/>
                  </a:lnTo>
                  <a:lnTo>
                    <a:pt x="476250" y="76200"/>
                  </a:lnTo>
                  <a:lnTo>
                    <a:pt x="478056" y="76111"/>
                  </a:lnTo>
                  <a:lnTo>
                    <a:pt x="490350" y="69773"/>
                  </a:lnTo>
                  <a:lnTo>
                    <a:pt x="495300" y="57150"/>
                  </a:lnTo>
                  <a:lnTo>
                    <a:pt x="495218" y="55343"/>
                  </a:lnTo>
                  <a:lnTo>
                    <a:pt x="489174" y="43049"/>
                  </a:lnTo>
                  <a:lnTo>
                    <a:pt x="476250" y="38100"/>
                  </a:lnTo>
                  <a:close/>
                </a:path>
                <a:path w="811530" h="114300">
                  <a:moveTo>
                    <a:pt x="552450" y="76200"/>
                  </a:moveTo>
                  <a:lnTo>
                    <a:pt x="554902" y="76111"/>
                  </a:lnTo>
                  <a:lnTo>
                    <a:pt x="567044" y="69773"/>
                  </a:lnTo>
                  <a:lnTo>
                    <a:pt x="572262" y="57150"/>
                  </a:lnTo>
                  <a:lnTo>
                    <a:pt x="572173" y="55343"/>
                  </a:lnTo>
                  <a:lnTo>
                    <a:pt x="565835" y="43049"/>
                  </a:lnTo>
                  <a:lnTo>
                    <a:pt x="553212" y="38100"/>
                  </a:lnTo>
                  <a:lnTo>
                    <a:pt x="550759" y="38181"/>
                  </a:lnTo>
                  <a:lnTo>
                    <a:pt x="538617" y="44225"/>
                  </a:lnTo>
                  <a:lnTo>
                    <a:pt x="533400" y="57150"/>
                  </a:lnTo>
                  <a:lnTo>
                    <a:pt x="533488" y="58840"/>
                  </a:lnTo>
                  <a:lnTo>
                    <a:pt x="539826" y="70982"/>
                  </a:lnTo>
                  <a:lnTo>
                    <a:pt x="552450" y="76200"/>
                  </a:lnTo>
                  <a:close/>
                </a:path>
                <a:path w="811530" h="114300">
                  <a:moveTo>
                    <a:pt x="629412" y="38100"/>
                  </a:moveTo>
                  <a:lnTo>
                    <a:pt x="627605" y="38181"/>
                  </a:lnTo>
                  <a:lnTo>
                    <a:pt x="615311" y="44225"/>
                  </a:lnTo>
                  <a:lnTo>
                    <a:pt x="610362" y="57150"/>
                  </a:lnTo>
                  <a:lnTo>
                    <a:pt x="610443" y="58840"/>
                  </a:lnTo>
                  <a:lnTo>
                    <a:pt x="616487" y="70982"/>
                  </a:lnTo>
                  <a:lnTo>
                    <a:pt x="629412" y="76200"/>
                  </a:lnTo>
                  <a:lnTo>
                    <a:pt x="631102" y="76111"/>
                  </a:lnTo>
                  <a:lnTo>
                    <a:pt x="643244" y="69773"/>
                  </a:lnTo>
                  <a:lnTo>
                    <a:pt x="648462" y="57150"/>
                  </a:lnTo>
                  <a:lnTo>
                    <a:pt x="648373" y="55343"/>
                  </a:lnTo>
                  <a:lnTo>
                    <a:pt x="642035" y="43049"/>
                  </a:lnTo>
                  <a:lnTo>
                    <a:pt x="629412" y="38100"/>
                  </a:lnTo>
                  <a:close/>
                </a:path>
                <a:path w="811530" h="114300">
                  <a:moveTo>
                    <a:pt x="697230" y="72815"/>
                  </a:moveTo>
                  <a:lnTo>
                    <a:pt x="697230" y="114300"/>
                  </a:lnTo>
                  <a:lnTo>
                    <a:pt x="705612" y="76200"/>
                  </a:lnTo>
                  <a:lnTo>
                    <a:pt x="707302" y="76111"/>
                  </a:lnTo>
                  <a:lnTo>
                    <a:pt x="719444" y="69773"/>
                  </a:lnTo>
                  <a:lnTo>
                    <a:pt x="724662" y="57150"/>
                  </a:lnTo>
                  <a:lnTo>
                    <a:pt x="724573" y="55343"/>
                  </a:lnTo>
                  <a:lnTo>
                    <a:pt x="811530" y="57150"/>
                  </a:lnTo>
                  <a:lnTo>
                    <a:pt x="718235" y="43049"/>
                  </a:lnTo>
                  <a:lnTo>
                    <a:pt x="697229" y="41414"/>
                  </a:lnTo>
                  <a:lnTo>
                    <a:pt x="691511" y="44225"/>
                  </a:lnTo>
                  <a:lnTo>
                    <a:pt x="686562" y="57150"/>
                  </a:lnTo>
                  <a:lnTo>
                    <a:pt x="686643" y="58840"/>
                  </a:lnTo>
                  <a:lnTo>
                    <a:pt x="692687" y="70982"/>
                  </a:lnTo>
                  <a:lnTo>
                    <a:pt x="697230" y="72815"/>
                  </a:lnTo>
                  <a:close/>
                </a:path>
                <a:path w="811530" h="114300">
                  <a:moveTo>
                    <a:pt x="697230" y="0"/>
                  </a:moveTo>
                  <a:lnTo>
                    <a:pt x="697229" y="41414"/>
                  </a:lnTo>
                  <a:lnTo>
                    <a:pt x="718235" y="43049"/>
                  </a:lnTo>
                  <a:lnTo>
                    <a:pt x="811530" y="57150"/>
                  </a:lnTo>
                  <a:lnTo>
                    <a:pt x="697230" y="0"/>
                  </a:lnTo>
                  <a:lnTo>
                    <a:pt x="705612" y="38100"/>
                  </a:lnTo>
                  <a:lnTo>
                    <a:pt x="703805" y="38181"/>
                  </a:lnTo>
                  <a:lnTo>
                    <a:pt x="697230" y="0"/>
                  </a:lnTo>
                  <a:close/>
                </a:path>
                <a:path w="811530" h="114300">
                  <a:moveTo>
                    <a:pt x="724573" y="55343"/>
                  </a:moveTo>
                  <a:lnTo>
                    <a:pt x="724662" y="57150"/>
                  </a:lnTo>
                  <a:lnTo>
                    <a:pt x="719444" y="69773"/>
                  </a:lnTo>
                  <a:lnTo>
                    <a:pt x="707302" y="76111"/>
                  </a:lnTo>
                  <a:lnTo>
                    <a:pt x="705612" y="76200"/>
                  </a:lnTo>
                  <a:lnTo>
                    <a:pt x="697230" y="114300"/>
                  </a:lnTo>
                  <a:lnTo>
                    <a:pt x="811530" y="57150"/>
                  </a:lnTo>
                  <a:lnTo>
                    <a:pt x="724573" y="55343"/>
                  </a:lnTo>
                  <a:close/>
                </a:path>
                <a:path w="811530" h="114300">
                  <a:moveTo>
                    <a:pt x="697230" y="0"/>
                  </a:moveTo>
                  <a:lnTo>
                    <a:pt x="703805" y="38181"/>
                  </a:lnTo>
                  <a:lnTo>
                    <a:pt x="705612" y="38100"/>
                  </a:lnTo>
                  <a:lnTo>
                    <a:pt x="697230" y="0"/>
                  </a:lnTo>
                  <a:close/>
                </a:path>
                <a:path w="811530" h="114300">
                  <a:moveTo>
                    <a:pt x="19050" y="38100"/>
                  </a:moveTo>
                  <a:lnTo>
                    <a:pt x="17243" y="38181"/>
                  </a:lnTo>
                  <a:lnTo>
                    <a:pt x="4949" y="44225"/>
                  </a:lnTo>
                  <a:lnTo>
                    <a:pt x="0" y="57150"/>
                  </a:lnTo>
                  <a:lnTo>
                    <a:pt x="81" y="58840"/>
                  </a:lnTo>
                  <a:lnTo>
                    <a:pt x="6125" y="70982"/>
                  </a:lnTo>
                  <a:lnTo>
                    <a:pt x="19050" y="76200"/>
                  </a:lnTo>
                  <a:lnTo>
                    <a:pt x="20856" y="76111"/>
                  </a:lnTo>
                  <a:lnTo>
                    <a:pt x="33150" y="69773"/>
                  </a:lnTo>
                  <a:lnTo>
                    <a:pt x="38100" y="57150"/>
                  </a:lnTo>
                  <a:lnTo>
                    <a:pt x="38018" y="55343"/>
                  </a:lnTo>
                  <a:lnTo>
                    <a:pt x="31974" y="43049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80010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2" name="object 36"/>
            <p:cNvSpPr txBox="1"/>
            <p:nvPr/>
          </p:nvSpPr>
          <p:spPr>
            <a:xfrm>
              <a:off x="7093406" y="2224908"/>
              <a:ext cx="1376913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underweight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73" name="object 35"/>
            <p:cNvSpPr txBox="1"/>
            <p:nvPr/>
          </p:nvSpPr>
          <p:spPr>
            <a:xfrm>
              <a:off x="3290843" y="2344001"/>
              <a:ext cx="1235455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overweight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74" name="object 34"/>
            <p:cNvSpPr txBox="1"/>
            <p:nvPr/>
          </p:nvSpPr>
          <p:spPr>
            <a:xfrm>
              <a:off x="5310378" y="2344001"/>
              <a:ext cx="888272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average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75" name="object 33"/>
            <p:cNvSpPr txBox="1"/>
            <p:nvPr/>
          </p:nvSpPr>
          <p:spPr>
            <a:xfrm>
              <a:off x="3651938" y="3570807"/>
              <a:ext cx="473127" cy="2544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pria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76" name="object 32"/>
            <p:cNvSpPr txBox="1"/>
            <p:nvPr/>
          </p:nvSpPr>
          <p:spPr>
            <a:xfrm>
              <a:off x="2209085" y="3643407"/>
              <a:ext cx="742435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wanita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77" name="object 31"/>
            <p:cNvSpPr txBox="1"/>
            <p:nvPr/>
          </p:nvSpPr>
          <p:spPr>
            <a:xfrm>
              <a:off x="4351224" y="4605996"/>
              <a:ext cx="403595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tua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78" name="object 30"/>
            <p:cNvSpPr txBox="1"/>
            <p:nvPr/>
          </p:nvSpPr>
          <p:spPr>
            <a:xfrm>
              <a:off x="3341227" y="4647220"/>
              <a:ext cx="608908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muda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83" name="object 25"/>
            <p:cNvSpPr txBox="1"/>
            <p:nvPr/>
          </p:nvSpPr>
          <p:spPr>
            <a:xfrm>
              <a:off x="4147908" y="5015883"/>
              <a:ext cx="1170313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ct val="116129"/>
                </a:lnSpc>
                <a:spcBef>
                  <a:spcPts val="125"/>
                </a:spcBef>
              </a:pPr>
              <a:r>
                <a:rPr sz="1803" dirty="0">
                  <a:latin typeface="Comic Sans MS"/>
                  <a:cs typeface="Comic Sans MS"/>
                </a:rPr>
                <a:t>Ya/Tidak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84" name="object 24"/>
            <p:cNvSpPr txBox="1"/>
            <p:nvPr/>
          </p:nvSpPr>
          <p:spPr>
            <a:xfrm>
              <a:off x="3353958" y="5015883"/>
              <a:ext cx="456520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ct val="116129"/>
                </a:lnSpc>
                <a:spcBef>
                  <a:spcPts val="125"/>
                </a:spcBef>
              </a:pPr>
              <a:r>
                <a:rPr sz="1803" spc="4" dirty="0">
                  <a:latin typeface="Comic Sans MS"/>
                  <a:cs typeface="Comic Sans MS"/>
                </a:rPr>
                <a:t>Ya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101" name="object 7"/>
            <p:cNvSpPr txBox="1"/>
            <p:nvPr/>
          </p:nvSpPr>
          <p:spPr>
            <a:xfrm>
              <a:off x="2201203" y="4077648"/>
              <a:ext cx="456521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2">
                <a:lnSpc>
                  <a:spcPct val="116129"/>
                </a:lnSpc>
                <a:spcBef>
                  <a:spcPts val="125"/>
                </a:spcBef>
              </a:pPr>
              <a:r>
                <a:rPr sz="1803" spc="4" dirty="0">
                  <a:latin typeface="Comic Sans MS"/>
                  <a:cs typeface="Comic Sans MS"/>
                </a:rPr>
                <a:t>Ya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102" name="object 6"/>
            <p:cNvSpPr txBox="1"/>
            <p:nvPr/>
          </p:nvSpPr>
          <p:spPr>
            <a:xfrm>
              <a:off x="3615045" y="4005885"/>
              <a:ext cx="822196" cy="4679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ct val="116129"/>
                </a:lnSpc>
                <a:spcBef>
                  <a:spcPts val="30"/>
                </a:spcBef>
              </a:pPr>
              <a:r>
                <a:rPr sz="2405" b="1" dirty="0">
                  <a:latin typeface="Comic Sans MS"/>
                  <a:cs typeface="Comic Sans MS"/>
                </a:rPr>
                <a:t>Usia</a:t>
              </a:r>
              <a:endParaRPr sz="2405">
                <a:latin typeface="Comic Sans MS"/>
                <a:cs typeface="Comic Sans MS"/>
              </a:endParaRPr>
            </a:p>
          </p:txBody>
        </p:sp>
        <p:sp>
          <p:nvSpPr>
            <p:cNvPr id="103" name="object 5"/>
            <p:cNvSpPr txBox="1"/>
            <p:nvPr/>
          </p:nvSpPr>
          <p:spPr>
            <a:xfrm>
              <a:off x="7840528" y="2995890"/>
              <a:ext cx="790896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7727">
                <a:lnSpc>
                  <a:spcPct val="116129"/>
                </a:lnSpc>
                <a:spcBef>
                  <a:spcPts val="125"/>
                </a:spcBef>
              </a:pPr>
              <a:r>
                <a:rPr sz="1803" dirty="0">
                  <a:latin typeface="Comic Sans MS"/>
                  <a:cs typeface="Comic Sans MS"/>
                </a:rPr>
                <a:t>Tidak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104" name="object 4"/>
            <p:cNvSpPr txBox="1"/>
            <p:nvPr/>
          </p:nvSpPr>
          <p:spPr>
            <a:xfrm>
              <a:off x="5234245" y="2995890"/>
              <a:ext cx="790133" cy="37712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ct val="116129"/>
                </a:lnSpc>
                <a:spcBef>
                  <a:spcPts val="125"/>
                </a:spcBef>
              </a:pPr>
              <a:r>
                <a:rPr sz="1803" dirty="0">
                  <a:latin typeface="Comic Sans MS"/>
                  <a:cs typeface="Comic Sans MS"/>
                </a:rPr>
                <a:t>Tidak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105" name="object 3"/>
            <p:cNvSpPr txBox="1"/>
            <p:nvPr/>
          </p:nvSpPr>
          <p:spPr>
            <a:xfrm>
              <a:off x="2056154" y="2851605"/>
              <a:ext cx="2188707" cy="46720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ct val="116129"/>
                </a:lnSpc>
                <a:spcBef>
                  <a:spcPts val="30"/>
                </a:spcBef>
              </a:pPr>
              <a:r>
                <a:rPr sz="2405" b="1" dirty="0">
                  <a:latin typeface="Comic Sans MS"/>
                  <a:cs typeface="Comic Sans MS"/>
                </a:rPr>
                <a:t>Jenis Kelamin</a:t>
              </a:r>
              <a:endParaRPr sz="2405">
                <a:latin typeface="Comic Sans MS"/>
                <a:cs typeface="Comic Sans MS"/>
              </a:endParaRPr>
            </a:p>
          </p:txBody>
        </p:sp>
        <p:sp>
          <p:nvSpPr>
            <p:cNvPr id="106" name="object 2"/>
            <p:cNvSpPr txBox="1"/>
            <p:nvPr/>
          </p:nvSpPr>
          <p:spPr>
            <a:xfrm>
              <a:off x="5138819" y="1408752"/>
              <a:ext cx="1154281" cy="52980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951">
                <a:lnSpc>
                  <a:spcPts val="3882"/>
                </a:lnSpc>
                <a:spcBef>
                  <a:spcPts val="193"/>
                </a:spcBef>
              </a:pPr>
              <a:r>
                <a:rPr sz="2805" b="1" dirty="0">
                  <a:latin typeface="Comic Sans MS"/>
                  <a:cs typeface="Comic Sans MS"/>
                </a:rPr>
                <a:t>Berat</a:t>
              </a:r>
              <a:endParaRPr sz="2805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076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tree </a:t>
            </a:r>
            <a:r>
              <a:rPr lang="en-US" dirty="0" err="1"/>
              <a:t>menjadi</a:t>
            </a:r>
            <a:r>
              <a:rPr lang="en-US" dirty="0"/>
              <a:t> rule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7984-21D9-43D1-B5E9-98EDB16B5B2C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854724" y="1822332"/>
            <a:ext cx="8962269" cy="4381737"/>
            <a:chOff x="1323782" y="1839045"/>
            <a:chExt cx="8962269" cy="4381737"/>
          </a:xfrm>
        </p:grpSpPr>
        <p:grpSp>
          <p:nvGrpSpPr>
            <p:cNvPr id="68" name="Group 67"/>
            <p:cNvGrpSpPr/>
            <p:nvPr/>
          </p:nvGrpSpPr>
          <p:grpSpPr>
            <a:xfrm>
              <a:off x="5679255" y="4036774"/>
              <a:ext cx="4606796" cy="2184008"/>
              <a:chOff x="5381757" y="4096255"/>
              <a:chExt cx="4606796" cy="2184008"/>
            </a:xfrm>
          </p:grpSpPr>
          <p:sp>
            <p:nvSpPr>
              <p:cNvPr id="52" name="object 16"/>
              <p:cNvSpPr txBox="1"/>
              <p:nvPr/>
            </p:nvSpPr>
            <p:spPr>
              <a:xfrm>
                <a:off x="5395101" y="4096255"/>
                <a:ext cx="4593452" cy="52998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54"/>
                  </a:lnSpc>
                  <a:spcBef>
                    <a:spcPts val="102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R1: IF berat=average v berat=underweight</a:t>
                </a:r>
                <a:endParaRPr sz="1803" dirty="0">
                  <a:latin typeface="Comic Sans MS"/>
                  <a:cs typeface="Comic Sans MS"/>
                </a:endParaRPr>
              </a:p>
              <a:p>
                <a:pPr marL="928861" marR="34355">
                  <a:lnSpc>
                    <a:spcPts val="2119"/>
                  </a:lnSpc>
                  <a:spcBef>
                    <a:spcPts val="3"/>
                  </a:spcBef>
                </a:pPr>
                <a:r>
                  <a:rPr sz="2705" baseline="1328" dirty="0">
                    <a:latin typeface="Comic Sans MS"/>
                    <a:cs typeface="Comic Sans MS"/>
                  </a:rPr>
                  <a:t>THEN</a:t>
                </a:r>
                <a:r>
                  <a:rPr sz="2705" spc="4" baseline="1328" dirty="0">
                    <a:latin typeface="Comic Sans MS"/>
                    <a:cs typeface="Comic Sans MS"/>
                  </a:rPr>
                  <a:t> </a:t>
                </a:r>
                <a:r>
                  <a:rPr sz="2705" baseline="1328" dirty="0">
                    <a:latin typeface="Comic Sans MS"/>
                    <a:cs typeface="Comic Sans MS"/>
                  </a:rPr>
                  <a:t>hipertensi=tidak</a:t>
                </a:r>
                <a:endParaRPr sz="1803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55" name="object 13"/>
              <p:cNvSpPr txBox="1"/>
              <p:nvPr/>
            </p:nvSpPr>
            <p:spPr>
              <a:xfrm>
                <a:off x="5381757" y="4650274"/>
                <a:ext cx="411741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R2:</a:t>
                </a:r>
                <a:endParaRPr sz="1803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56" name="object 12"/>
              <p:cNvSpPr txBox="1"/>
              <p:nvPr/>
            </p:nvSpPr>
            <p:spPr>
              <a:xfrm>
                <a:off x="5801923" y="4650274"/>
                <a:ext cx="4002795" cy="162998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54"/>
                  </a:lnSpc>
                  <a:spcBef>
                    <a:spcPts val="102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IF berat=overweight^kelamin=wanita</a:t>
                </a:r>
                <a:endParaRPr sz="1803" dirty="0">
                  <a:latin typeface="Comic Sans MS"/>
                  <a:cs typeface="Comic Sans MS"/>
                </a:endParaRPr>
              </a:p>
              <a:p>
                <a:pPr marL="508675" marR="34355">
                  <a:lnSpc>
                    <a:spcPts val="2169"/>
                  </a:lnSpc>
                  <a:spcBef>
                    <a:spcPts val="5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THEN hipertensi=ya</a:t>
                </a:r>
                <a:endParaRPr sz="1803" dirty="0">
                  <a:latin typeface="Comic Sans MS"/>
                  <a:cs typeface="Comic Sans MS"/>
                </a:endParaRPr>
              </a:p>
              <a:p>
                <a:pPr marL="12724" marR="34355">
                  <a:lnSpc>
                    <a:spcPts val="2164"/>
                  </a:lnSpc>
                </a:pPr>
                <a:r>
                  <a:rPr sz="2705" baseline="2657" dirty="0">
                    <a:latin typeface="Comic Sans MS"/>
                    <a:cs typeface="Comic Sans MS"/>
                  </a:rPr>
                  <a:t>IF berat=overweigt^kelamin=pria^</a:t>
                </a:r>
                <a:endParaRPr sz="1803" dirty="0">
                  <a:latin typeface="Comic Sans MS"/>
                  <a:cs typeface="Comic Sans MS"/>
                </a:endParaRPr>
              </a:p>
              <a:p>
                <a:pPr marL="71906" marR="34355">
                  <a:lnSpc>
                    <a:spcPts val="2164"/>
                  </a:lnSpc>
                </a:pPr>
                <a:r>
                  <a:rPr sz="2705" baseline="2657" dirty="0">
                    <a:latin typeface="Comic Sans MS"/>
                    <a:cs typeface="Comic Sans MS"/>
                  </a:rPr>
                  <a:t>usia=muda THEN hipertensi=ya</a:t>
                </a:r>
                <a:endParaRPr sz="1803" dirty="0">
                  <a:latin typeface="Comic Sans MS"/>
                  <a:cs typeface="Comic Sans MS"/>
                </a:endParaRPr>
              </a:p>
              <a:p>
                <a:pPr marL="12724" marR="34355">
                  <a:lnSpc>
                    <a:spcPts val="2169"/>
                  </a:lnSpc>
                </a:pPr>
                <a:r>
                  <a:rPr sz="2705" baseline="2657" dirty="0">
                    <a:latin typeface="Comic Sans MS"/>
                    <a:cs typeface="Comic Sans MS"/>
                  </a:rPr>
                  <a:t>IF berat=overweigt^kelamin=pria^</a:t>
                </a:r>
                <a:endParaRPr sz="1803" dirty="0">
                  <a:latin typeface="Comic Sans MS"/>
                  <a:cs typeface="Comic Sans MS"/>
                </a:endParaRPr>
              </a:p>
              <a:p>
                <a:pPr marL="71906" marR="34355">
                  <a:lnSpc>
                    <a:spcPts val="2114"/>
                  </a:lnSpc>
                </a:pPr>
                <a:r>
                  <a:rPr sz="2705" baseline="1328" dirty="0">
                    <a:latin typeface="Comic Sans MS"/>
                    <a:cs typeface="Comic Sans MS"/>
                  </a:rPr>
                  <a:t>usia=tua THEN</a:t>
                </a:r>
                <a:r>
                  <a:rPr sz="2705" spc="4" baseline="1328" dirty="0">
                    <a:latin typeface="Comic Sans MS"/>
                    <a:cs typeface="Comic Sans MS"/>
                  </a:rPr>
                  <a:t> </a:t>
                </a:r>
                <a:r>
                  <a:rPr sz="2705" baseline="1328" dirty="0">
                    <a:latin typeface="Comic Sans MS"/>
                    <a:cs typeface="Comic Sans MS"/>
                  </a:rPr>
                  <a:t>hipertensi=tidak</a:t>
                </a:r>
                <a:endParaRPr sz="1803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57" name="object 11"/>
              <p:cNvSpPr txBox="1"/>
              <p:nvPr/>
            </p:nvSpPr>
            <p:spPr>
              <a:xfrm>
                <a:off x="5381757" y="5200619"/>
                <a:ext cx="411741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R3: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58" name="object 10"/>
              <p:cNvSpPr txBox="1"/>
              <p:nvPr/>
            </p:nvSpPr>
            <p:spPr>
              <a:xfrm>
                <a:off x="5381757" y="5750964"/>
                <a:ext cx="411741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R4:</a:t>
                </a:r>
                <a:endParaRPr sz="1803"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23782" y="1839045"/>
              <a:ext cx="6693046" cy="3984256"/>
              <a:chOff x="1928466" y="1192706"/>
              <a:chExt cx="6693046" cy="3984256"/>
            </a:xfrm>
          </p:grpSpPr>
          <p:sp>
            <p:nvSpPr>
              <p:cNvPr id="27" name="object 24"/>
              <p:cNvSpPr/>
              <p:nvPr/>
            </p:nvSpPr>
            <p:spPr>
              <a:xfrm>
                <a:off x="5128895" y="1192706"/>
                <a:ext cx="1155044" cy="529809"/>
              </a:xfrm>
              <a:custGeom>
                <a:avLst/>
                <a:gdLst/>
                <a:ahLst/>
                <a:cxnLst/>
                <a:rect l="l" t="t" r="r" b="b"/>
                <a:pathLst>
                  <a:path w="1152905" h="528827">
                    <a:moveTo>
                      <a:pt x="0" y="0"/>
                    </a:moveTo>
                    <a:lnTo>
                      <a:pt x="0" y="528828"/>
                    </a:lnTo>
                    <a:lnTo>
                      <a:pt x="1152905" y="528828"/>
                    </a:lnTo>
                    <a:lnTo>
                      <a:pt x="1152905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8" name="object 25"/>
              <p:cNvSpPr/>
              <p:nvPr/>
            </p:nvSpPr>
            <p:spPr>
              <a:xfrm>
                <a:off x="3201275" y="1716408"/>
                <a:ext cx="2384903" cy="926784"/>
              </a:xfrm>
              <a:custGeom>
                <a:avLst/>
                <a:gdLst/>
                <a:ahLst/>
                <a:cxnLst/>
                <a:rect l="l" t="t" r="r" b="b"/>
                <a:pathLst>
                  <a:path w="2380487" h="925068">
                    <a:moveTo>
                      <a:pt x="55625" y="890778"/>
                    </a:moveTo>
                    <a:lnTo>
                      <a:pt x="69982" y="885384"/>
                    </a:lnTo>
                    <a:lnTo>
                      <a:pt x="57911" y="854202"/>
                    </a:lnTo>
                    <a:lnTo>
                      <a:pt x="0" y="916686"/>
                    </a:lnTo>
                    <a:lnTo>
                      <a:pt x="54101" y="893826"/>
                    </a:lnTo>
                    <a:lnTo>
                      <a:pt x="55625" y="890778"/>
                    </a:lnTo>
                    <a:close/>
                  </a:path>
                  <a:path w="2380487" h="925068">
                    <a:moveTo>
                      <a:pt x="2373629" y="1524"/>
                    </a:moveTo>
                    <a:lnTo>
                      <a:pt x="69982" y="885384"/>
                    </a:lnTo>
                    <a:lnTo>
                      <a:pt x="55625" y="890778"/>
                    </a:lnTo>
                    <a:lnTo>
                      <a:pt x="54101" y="893826"/>
                    </a:lnTo>
                    <a:lnTo>
                      <a:pt x="56387" y="898398"/>
                    </a:lnTo>
                    <a:lnTo>
                      <a:pt x="54101" y="893826"/>
                    </a:lnTo>
                    <a:lnTo>
                      <a:pt x="0" y="916686"/>
                    </a:lnTo>
                    <a:lnTo>
                      <a:pt x="60959" y="898398"/>
                    </a:lnTo>
                    <a:lnTo>
                      <a:pt x="73201" y="893701"/>
                    </a:lnTo>
                    <a:lnTo>
                      <a:pt x="57911" y="890016"/>
                    </a:lnTo>
                    <a:lnTo>
                      <a:pt x="73201" y="893701"/>
                    </a:lnTo>
                    <a:lnTo>
                      <a:pt x="2376677" y="9906"/>
                    </a:lnTo>
                    <a:lnTo>
                      <a:pt x="2380487" y="6857"/>
                    </a:lnTo>
                    <a:lnTo>
                      <a:pt x="2379725" y="3809"/>
                    </a:lnTo>
                    <a:lnTo>
                      <a:pt x="2378963" y="1524"/>
                    </a:lnTo>
                    <a:lnTo>
                      <a:pt x="2375916" y="0"/>
                    </a:lnTo>
                    <a:lnTo>
                      <a:pt x="2373629" y="1524"/>
                    </a:lnTo>
                    <a:close/>
                  </a:path>
                  <a:path w="2380487" h="925068">
                    <a:moveTo>
                      <a:pt x="85343" y="925068"/>
                    </a:moveTo>
                    <a:lnTo>
                      <a:pt x="73201" y="893701"/>
                    </a:lnTo>
                    <a:lnTo>
                      <a:pt x="60959" y="898398"/>
                    </a:lnTo>
                    <a:lnTo>
                      <a:pt x="0" y="916686"/>
                    </a:lnTo>
                    <a:lnTo>
                      <a:pt x="85343" y="9250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9" name="object 26"/>
              <p:cNvSpPr/>
              <p:nvPr/>
            </p:nvSpPr>
            <p:spPr>
              <a:xfrm>
                <a:off x="5576255" y="1717171"/>
                <a:ext cx="110694" cy="1062671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1060703">
                    <a:moveTo>
                      <a:pt x="78486" y="999744"/>
                    </a:moveTo>
                    <a:lnTo>
                      <a:pt x="76200" y="1002030"/>
                    </a:lnTo>
                    <a:lnTo>
                      <a:pt x="77724" y="1060703"/>
                    </a:lnTo>
                    <a:lnTo>
                      <a:pt x="110489" y="982218"/>
                    </a:lnTo>
                    <a:lnTo>
                      <a:pt x="76885" y="984570"/>
                    </a:lnTo>
                    <a:lnTo>
                      <a:pt x="77724" y="996695"/>
                    </a:lnTo>
                    <a:lnTo>
                      <a:pt x="78486" y="999744"/>
                    </a:lnTo>
                    <a:close/>
                  </a:path>
                  <a:path w="110489" h="1060703">
                    <a:moveTo>
                      <a:pt x="34289" y="987551"/>
                    </a:moveTo>
                    <a:lnTo>
                      <a:pt x="68579" y="997457"/>
                    </a:lnTo>
                    <a:lnTo>
                      <a:pt x="67733" y="985210"/>
                    </a:lnTo>
                    <a:lnTo>
                      <a:pt x="34289" y="987551"/>
                    </a:lnTo>
                    <a:close/>
                  </a:path>
                  <a:path w="110489" h="1060703">
                    <a:moveTo>
                      <a:pt x="68579" y="997457"/>
                    </a:moveTo>
                    <a:lnTo>
                      <a:pt x="34289" y="987551"/>
                    </a:lnTo>
                    <a:lnTo>
                      <a:pt x="77724" y="1060703"/>
                    </a:lnTo>
                    <a:lnTo>
                      <a:pt x="76200" y="1002030"/>
                    </a:lnTo>
                    <a:lnTo>
                      <a:pt x="78486" y="999744"/>
                    </a:lnTo>
                    <a:lnTo>
                      <a:pt x="77724" y="996695"/>
                    </a:lnTo>
                    <a:lnTo>
                      <a:pt x="76885" y="984570"/>
                    </a:lnTo>
                    <a:lnTo>
                      <a:pt x="9143" y="4571"/>
                    </a:lnTo>
                    <a:lnTo>
                      <a:pt x="9143" y="2285"/>
                    </a:lnTo>
                    <a:lnTo>
                      <a:pt x="4572" y="0"/>
                    </a:lnTo>
                    <a:lnTo>
                      <a:pt x="1524" y="762"/>
                    </a:lnTo>
                    <a:lnTo>
                      <a:pt x="0" y="5333"/>
                    </a:lnTo>
                    <a:lnTo>
                      <a:pt x="67733" y="985210"/>
                    </a:lnTo>
                    <a:lnTo>
                      <a:pt x="68579" y="997457"/>
                    </a:lnTo>
                    <a:lnTo>
                      <a:pt x="68579" y="1000506"/>
                    </a:lnTo>
                    <a:lnTo>
                      <a:pt x="73151" y="1002030"/>
                    </a:lnTo>
                    <a:lnTo>
                      <a:pt x="68579" y="1000506"/>
                    </a:lnTo>
                    <a:lnTo>
                      <a:pt x="68579" y="99745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0" name="object 27"/>
              <p:cNvSpPr/>
              <p:nvPr/>
            </p:nvSpPr>
            <p:spPr>
              <a:xfrm>
                <a:off x="2046993" y="2634795"/>
                <a:ext cx="2187943" cy="467973"/>
              </a:xfrm>
              <a:custGeom>
                <a:avLst/>
                <a:gdLst/>
                <a:ahLst/>
                <a:cxnLst/>
                <a:rect l="l" t="t" r="r" b="b"/>
                <a:pathLst>
                  <a:path w="2183891" h="467106">
                    <a:moveTo>
                      <a:pt x="0" y="0"/>
                    </a:moveTo>
                    <a:lnTo>
                      <a:pt x="0" y="467106"/>
                    </a:lnTo>
                    <a:lnTo>
                      <a:pt x="2183891" y="467106"/>
                    </a:lnTo>
                    <a:lnTo>
                      <a:pt x="2183891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1" name="object 28"/>
              <p:cNvSpPr/>
              <p:nvPr/>
            </p:nvSpPr>
            <p:spPr>
              <a:xfrm>
                <a:off x="5224321" y="2779843"/>
                <a:ext cx="790133" cy="376363"/>
              </a:xfrm>
              <a:custGeom>
                <a:avLst/>
                <a:gdLst/>
                <a:ahLst/>
                <a:cxnLst/>
                <a:rect l="l" t="t" r="r" b="b"/>
                <a:pathLst>
                  <a:path w="788670" h="375666">
                    <a:moveTo>
                      <a:pt x="0" y="0"/>
                    </a:moveTo>
                    <a:lnTo>
                      <a:pt x="0" y="375666"/>
                    </a:lnTo>
                    <a:lnTo>
                      <a:pt x="788670" y="375666"/>
                    </a:lnTo>
                    <a:lnTo>
                      <a:pt x="7886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AD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2" name="object 29"/>
              <p:cNvSpPr/>
              <p:nvPr/>
            </p:nvSpPr>
            <p:spPr>
              <a:xfrm>
                <a:off x="5224321" y="2779843"/>
                <a:ext cx="790896" cy="377126"/>
              </a:xfrm>
              <a:custGeom>
                <a:avLst/>
                <a:gdLst/>
                <a:ahLst/>
                <a:cxnLst/>
                <a:rect l="l" t="t" r="r" b="b"/>
                <a:pathLst>
                  <a:path w="789431" h="376428">
                    <a:moveTo>
                      <a:pt x="0" y="0"/>
                    </a:moveTo>
                    <a:lnTo>
                      <a:pt x="0" y="376428"/>
                    </a:lnTo>
                    <a:lnTo>
                      <a:pt x="789431" y="376428"/>
                    </a:lnTo>
                    <a:lnTo>
                      <a:pt x="789431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3" name="object 30"/>
              <p:cNvSpPr/>
              <p:nvPr/>
            </p:nvSpPr>
            <p:spPr>
              <a:xfrm>
                <a:off x="5648779" y="1764503"/>
                <a:ext cx="2674237" cy="1023737"/>
              </a:xfrm>
              <a:custGeom>
                <a:avLst/>
                <a:gdLst/>
                <a:ahLst/>
                <a:cxnLst/>
                <a:rect l="l" t="t" r="r" b="b"/>
                <a:pathLst>
                  <a:path w="2669285" h="1021841">
                    <a:moveTo>
                      <a:pt x="2614422" y="992886"/>
                    </a:moveTo>
                    <a:lnTo>
                      <a:pt x="2615183" y="989838"/>
                    </a:lnTo>
                    <a:lnTo>
                      <a:pt x="2595958" y="990780"/>
                    </a:lnTo>
                    <a:lnTo>
                      <a:pt x="2607564" y="995172"/>
                    </a:lnTo>
                    <a:lnTo>
                      <a:pt x="2614422" y="992886"/>
                    </a:lnTo>
                    <a:close/>
                  </a:path>
                  <a:path w="2669285" h="1021841">
                    <a:moveTo>
                      <a:pt x="2611374" y="986790"/>
                    </a:moveTo>
                    <a:lnTo>
                      <a:pt x="2669285" y="1013460"/>
                    </a:lnTo>
                    <a:lnTo>
                      <a:pt x="2611374" y="950976"/>
                    </a:lnTo>
                    <a:lnTo>
                      <a:pt x="2599277" y="982210"/>
                    </a:lnTo>
                    <a:lnTo>
                      <a:pt x="2611374" y="986790"/>
                    </a:lnTo>
                    <a:close/>
                  </a:path>
                  <a:path w="2669285" h="1021841">
                    <a:moveTo>
                      <a:pt x="2610611" y="996696"/>
                    </a:moveTo>
                    <a:lnTo>
                      <a:pt x="2583929" y="1021842"/>
                    </a:lnTo>
                    <a:lnTo>
                      <a:pt x="2669285" y="1013460"/>
                    </a:lnTo>
                    <a:lnTo>
                      <a:pt x="2610611" y="996696"/>
                    </a:lnTo>
                    <a:close/>
                  </a:path>
                  <a:path w="2669285" h="1021841">
                    <a:moveTo>
                      <a:pt x="2595958" y="990780"/>
                    </a:moveTo>
                    <a:lnTo>
                      <a:pt x="2583929" y="1021842"/>
                    </a:lnTo>
                    <a:lnTo>
                      <a:pt x="2610611" y="996696"/>
                    </a:lnTo>
                    <a:lnTo>
                      <a:pt x="2669285" y="1013460"/>
                    </a:lnTo>
                    <a:lnTo>
                      <a:pt x="2611374" y="986790"/>
                    </a:lnTo>
                    <a:lnTo>
                      <a:pt x="2599277" y="982210"/>
                    </a:lnTo>
                    <a:lnTo>
                      <a:pt x="6858" y="762"/>
                    </a:lnTo>
                    <a:lnTo>
                      <a:pt x="4572" y="0"/>
                    </a:lnTo>
                    <a:lnTo>
                      <a:pt x="1524" y="1524"/>
                    </a:lnTo>
                    <a:lnTo>
                      <a:pt x="0" y="6096"/>
                    </a:lnTo>
                    <a:lnTo>
                      <a:pt x="762" y="9144"/>
                    </a:lnTo>
                    <a:lnTo>
                      <a:pt x="3810" y="9906"/>
                    </a:lnTo>
                    <a:lnTo>
                      <a:pt x="2595958" y="990780"/>
                    </a:lnTo>
                    <a:lnTo>
                      <a:pt x="2615183" y="989838"/>
                    </a:lnTo>
                    <a:lnTo>
                      <a:pt x="2614422" y="992886"/>
                    </a:lnTo>
                    <a:lnTo>
                      <a:pt x="2607564" y="995172"/>
                    </a:lnTo>
                    <a:lnTo>
                      <a:pt x="2595958" y="99078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4" name="object 31"/>
              <p:cNvSpPr/>
              <p:nvPr/>
            </p:nvSpPr>
            <p:spPr>
              <a:xfrm>
                <a:off x="7830616" y="2779843"/>
                <a:ext cx="790896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789431" h="375665">
                    <a:moveTo>
                      <a:pt x="0" y="0"/>
                    </a:moveTo>
                    <a:lnTo>
                      <a:pt x="0" y="375665"/>
                    </a:lnTo>
                    <a:lnTo>
                      <a:pt x="789431" y="375665"/>
                    </a:lnTo>
                    <a:lnTo>
                      <a:pt x="7894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AD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5" name="object 32"/>
              <p:cNvSpPr/>
              <p:nvPr/>
            </p:nvSpPr>
            <p:spPr>
              <a:xfrm>
                <a:off x="7831379" y="2779844"/>
                <a:ext cx="790133" cy="377125"/>
              </a:xfrm>
              <a:custGeom>
                <a:avLst/>
                <a:gdLst/>
                <a:ahLst/>
                <a:cxnLst/>
                <a:rect l="l" t="t" r="r" b="b"/>
                <a:pathLst>
                  <a:path w="788670" h="376427">
                    <a:moveTo>
                      <a:pt x="0" y="0"/>
                    </a:moveTo>
                    <a:lnTo>
                      <a:pt x="0" y="376427"/>
                    </a:lnTo>
                    <a:lnTo>
                      <a:pt x="788670" y="376427"/>
                    </a:lnTo>
                    <a:lnTo>
                      <a:pt x="78867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6" name="object 33"/>
              <p:cNvSpPr/>
              <p:nvPr/>
            </p:nvSpPr>
            <p:spPr>
              <a:xfrm>
                <a:off x="2408088" y="3135595"/>
                <a:ext cx="654245" cy="726006"/>
              </a:xfrm>
              <a:custGeom>
                <a:avLst/>
                <a:gdLst/>
                <a:ahLst/>
                <a:cxnLst/>
                <a:rect l="l" t="t" r="r" b="b"/>
                <a:pathLst>
                  <a:path w="653033" h="724662">
                    <a:moveTo>
                      <a:pt x="37337" y="675894"/>
                    </a:moveTo>
                    <a:lnTo>
                      <a:pt x="38862" y="674370"/>
                    </a:lnTo>
                    <a:lnTo>
                      <a:pt x="47358" y="664931"/>
                    </a:lnTo>
                    <a:lnTo>
                      <a:pt x="22097" y="642365"/>
                    </a:lnTo>
                    <a:lnTo>
                      <a:pt x="0" y="724662"/>
                    </a:lnTo>
                    <a:lnTo>
                      <a:pt x="37337" y="675894"/>
                    </a:lnTo>
                    <a:close/>
                  </a:path>
                  <a:path w="653033" h="724662">
                    <a:moveTo>
                      <a:pt x="45719" y="680465"/>
                    </a:moveTo>
                    <a:lnTo>
                      <a:pt x="79247" y="693420"/>
                    </a:lnTo>
                    <a:lnTo>
                      <a:pt x="54201" y="671044"/>
                    </a:lnTo>
                    <a:lnTo>
                      <a:pt x="45719" y="680465"/>
                    </a:lnTo>
                    <a:close/>
                  </a:path>
                  <a:path w="653033" h="724662">
                    <a:moveTo>
                      <a:pt x="37337" y="678941"/>
                    </a:moveTo>
                    <a:lnTo>
                      <a:pt x="41147" y="682751"/>
                    </a:lnTo>
                    <a:lnTo>
                      <a:pt x="44195" y="681989"/>
                    </a:lnTo>
                    <a:lnTo>
                      <a:pt x="41147" y="682751"/>
                    </a:lnTo>
                    <a:lnTo>
                      <a:pt x="37337" y="678941"/>
                    </a:lnTo>
                    <a:lnTo>
                      <a:pt x="45719" y="680465"/>
                    </a:lnTo>
                    <a:lnTo>
                      <a:pt x="54201" y="671044"/>
                    </a:lnTo>
                    <a:lnTo>
                      <a:pt x="650747" y="8382"/>
                    </a:lnTo>
                    <a:lnTo>
                      <a:pt x="653033" y="6858"/>
                    </a:lnTo>
                    <a:lnTo>
                      <a:pt x="652271" y="3810"/>
                    </a:lnTo>
                    <a:lnTo>
                      <a:pt x="648462" y="0"/>
                    </a:lnTo>
                    <a:lnTo>
                      <a:pt x="645413" y="0"/>
                    </a:lnTo>
                    <a:lnTo>
                      <a:pt x="643889" y="2286"/>
                    </a:lnTo>
                    <a:lnTo>
                      <a:pt x="47358" y="664931"/>
                    </a:lnTo>
                    <a:lnTo>
                      <a:pt x="38862" y="674370"/>
                    </a:lnTo>
                    <a:lnTo>
                      <a:pt x="37337" y="675894"/>
                    </a:lnTo>
                    <a:lnTo>
                      <a:pt x="0" y="724662"/>
                    </a:lnTo>
                    <a:lnTo>
                      <a:pt x="79247" y="693420"/>
                    </a:lnTo>
                    <a:lnTo>
                      <a:pt x="45719" y="680465"/>
                    </a:lnTo>
                    <a:lnTo>
                      <a:pt x="37337" y="67894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7" name="object 34"/>
              <p:cNvSpPr/>
              <p:nvPr/>
            </p:nvSpPr>
            <p:spPr>
              <a:xfrm>
                <a:off x="3051645" y="3135594"/>
                <a:ext cx="943579" cy="654246"/>
              </a:xfrm>
              <a:custGeom>
                <a:avLst/>
                <a:gdLst/>
                <a:ahLst/>
                <a:cxnLst/>
                <a:rect l="l" t="t" r="r" b="b"/>
                <a:pathLst>
                  <a:path w="941832" h="653034">
                    <a:moveTo>
                      <a:pt x="894588" y="614172"/>
                    </a:moveTo>
                    <a:lnTo>
                      <a:pt x="894588" y="617220"/>
                    </a:lnTo>
                    <a:lnTo>
                      <a:pt x="941832" y="653034"/>
                    </a:lnTo>
                    <a:lnTo>
                      <a:pt x="900684" y="578358"/>
                    </a:lnTo>
                    <a:lnTo>
                      <a:pt x="881861" y="605435"/>
                    </a:lnTo>
                    <a:lnTo>
                      <a:pt x="894588" y="614172"/>
                    </a:lnTo>
                    <a:close/>
                  </a:path>
                  <a:path w="941832" h="653034">
                    <a:moveTo>
                      <a:pt x="892302" y="621791"/>
                    </a:moveTo>
                    <a:lnTo>
                      <a:pt x="886968" y="621029"/>
                    </a:lnTo>
                    <a:lnTo>
                      <a:pt x="889254" y="622553"/>
                    </a:lnTo>
                    <a:lnTo>
                      <a:pt x="892302" y="621791"/>
                    </a:lnTo>
                    <a:close/>
                  </a:path>
                  <a:path w="941832" h="653034">
                    <a:moveTo>
                      <a:pt x="894588" y="614172"/>
                    </a:moveTo>
                    <a:lnTo>
                      <a:pt x="886968" y="621029"/>
                    </a:lnTo>
                    <a:lnTo>
                      <a:pt x="892302" y="621791"/>
                    </a:lnTo>
                    <a:lnTo>
                      <a:pt x="889254" y="622553"/>
                    </a:lnTo>
                    <a:lnTo>
                      <a:pt x="886968" y="621029"/>
                    </a:lnTo>
                    <a:lnTo>
                      <a:pt x="894588" y="614172"/>
                    </a:lnTo>
                    <a:lnTo>
                      <a:pt x="881861" y="605435"/>
                    </a:lnTo>
                    <a:lnTo>
                      <a:pt x="7619" y="1524"/>
                    </a:lnTo>
                    <a:lnTo>
                      <a:pt x="3048" y="0"/>
                    </a:lnTo>
                    <a:lnTo>
                      <a:pt x="0" y="4572"/>
                    </a:lnTo>
                    <a:lnTo>
                      <a:pt x="0" y="7620"/>
                    </a:lnTo>
                    <a:lnTo>
                      <a:pt x="2286" y="9144"/>
                    </a:lnTo>
                    <a:lnTo>
                      <a:pt x="876199" y="613581"/>
                    </a:lnTo>
                    <a:lnTo>
                      <a:pt x="892302" y="612648"/>
                    </a:lnTo>
                    <a:lnTo>
                      <a:pt x="876199" y="613581"/>
                    </a:lnTo>
                    <a:lnTo>
                      <a:pt x="857250" y="640841"/>
                    </a:lnTo>
                    <a:lnTo>
                      <a:pt x="941832" y="653034"/>
                    </a:lnTo>
                    <a:lnTo>
                      <a:pt x="894588" y="617220"/>
                    </a:lnTo>
                    <a:lnTo>
                      <a:pt x="894588" y="6141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8" name="object 35"/>
              <p:cNvSpPr/>
              <p:nvPr/>
            </p:nvSpPr>
            <p:spPr>
              <a:xfrm>
                <a:off x="2191278" y="3860838"/>
                <a:ext cx="456521" cy="377125"/>
              </a:xfrm>
              <a:custGeom>
                <a:avLst/>
                <a:gdLst/>
                <a:ahLst/>
                <a:cxnLst/>
                <a:rect l="l" t="t" r="r" b="b"/>
                <a:pathLst>
                  <a:path w="455676" h="376427">
                    <a:moveTo>
                      <a:pt x="0" y="0"/>
                    </a:moveTo>
                    <a:lnTo>
                      <a:pt x="0" y="376427"/>
                    </a:lnTo>
                    <a:lnTo>
                      <a:pt x="455676" y="376427"/>
                    </a:lnTo>
                    <a:lnTo>
                      <a:pt x="4556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AD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9" name="object 36"/>
              <p:cNvSpPr/>
              <p:nvPr/>
            </p:nvSpPr>
            <p:spPr>
              <a:xfrm>
                <a:off x="2191278" y="3861602"/>
                <a:ext cx="45652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455676" h="375665">
                    <a:moveTo>
                      <a:pt x="0" y="0"/>
                    </a:moveTo>
                    <a:lnTo>
                      <a:pt x="0" y="375665"/>
                    </a:lnTo>
                    <a:lnTo>
                      <a:pt x="455676" y="375665"/>
                    </a:lnTo>
                    <a:lnTo>
                      <a:pt x="45567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0" name="object 37"/>
              <p:cNvSpPr/>
              <p:nvPr/>
            </p:nvSpPr>
            <p:spPr>
              <a:xfrm>
                <a:off x="3605121" y="3789840"/>
                <a:ext cx="822959" cy="467209"/>
              </a:xfrm>
              <a:custGeom>
                <a:avLst/>
                <a:gdLst/>
                <a:ahLst/>
                <a:cxnLst/>
                <a:rect l="l" t="t" r="r" b="b"/>
                <a:pathLst>
                  <a:path w="821435" h="466344">
                    <a:moveTo>
                      <a:pt x="0" y="0"/>
                    </a:moveTo>
                    <a:lnTo>
                      <a:pt x="0" y="466344"/>
                    </a:lnTo>
                    <a:lnTo>
                      <a:pt x="821435" y="466344"/>
                    </a:lnTo>
                    <a:lnTo>
                      <a:pt x="821435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1" name="object 38"/>
              <p:cNvSpPr/>
              <p:nvPr/>
            </p:nvSpPr>
            <p:spPr>
              <a:xfrm>
                <a:off x="3629550" y="4288350"/>
                <a:ext cx="227496" cy="511486"/>
              </a:xfrm>
              <a:custGeom>
                <a:avLst/>
                <a:gdLst/>
                <a:ahLst/>
                <a:cxnLst/>
                <a:rect l="l" t="t" r="r" b="b"/>
                <a:pathLst>
                  <a:path w="227075" h="510539">
                    <a:moveTo>
                      <a:pt x="69341" y="455675"/>
                    </a:moveTo>
                    <a:lnTo>
                      <a:pt x="39311" y="442475"/>
                    </a:lnTo>
                    <a:lnTo>
                      <a:pt x="34289" y="454151"/>
                    </a:lnTo>
                    <a:lnTo>
                      <a:pt x="30479" y="457200"/>
                    </a:lnTo>
                    <a:lnTo>
                      <a:pt x="4571" y="510539"/>
                    </a:lnTo>
                    <a:lnTo>
                      <a:pt x="69341" y="455675"/>
                    </a:lnTo>
                    <a:close/>
                  </a:path>
                  <a:path w="227075" h="510539">
                    <a:moveTo>
                      <a:pt x="25145" y="450341"/>
                    </a:moveTo>
                    <a:lnTo>
                      <a:pt x="30259" y="438497"/>
                    </a:lnTo>
                    <a:lnTo>
                      <a:pt x="0" y="425195"/>
                    </a:lnTo>
                    <a:lnTo>
                      <a:pt x="4571" y="510539"/>
                    </a:lnTo>
                    <a:lnTo>
                      <a:pt x="24383" y="452627"/>
                    </a:lnTo>
                    <a:lnTo>
                      <a:pt x="25145" y="450341"/>
                    </a:lnTo>
                    <a:close/>
                  </a:path>
                  <a:path w="227075" h="510539">
                    <a:moveTo>
                      <a:pt x="34289" y="454151"/>
                    </a:moveTo>
                    <a:lnTo>
                      <a:pt x="25145" y="455675"/>
                    </a:lnTo>
                    <a:lnTo>
                      <a:pt x="27431" y="456438"/>
                    </a:lnTo>
                    <a:lnTo>
                      <a:pt x="25145" y="455675"/>
                    </a:lnTo>
                    <a:lnTo>
                      <a:pt x="34289" y="454151"/>
                    </a:lnTo>
                    <a:lnTo>
                      <a:pt x="39311" y="442475"/>
                    </a:lnTo>
                    <a:lnTo>
                      <a:pt x="226313" y="7619"/>
                    </a:lnTo>
                    <a:lnTo>
                      <a:pt x="227075" y="5333"/>
                    </a:lnTo>
                    <a:lnTo>
                      <a:pt x="226313" y="2286"/>
                    </a:lnTo>
                    <a:lnTo>
                      <a:pt x="221741" y="0"/>
                    </a:lnTo>
                    <a:lnTo>
                      <a:pt x="218694" y="1524"/>
                    </a:lnTo>
                    <a:lnTo>
                      <a:pt x="217931" y="3809"/>
                    </a:lnTo>
                    <a:lnTo>
                      <a:pt x="30259" y="438497"/>
                    </a:lnTo>
                    <a:lnTo>
                      <a:pt x="25145" y="450341"/>
                    </a:lnTo>
                    <a:lnTo>
                      <a:pt x="24383" y="452627"/>
                    </a:lnTo>
                    <a:lnTo>
                      <a:pt x="4571" y="510539"/>
                    </a:lnTo>
                    <a:lnTo>
                      <a:pt x="30479" y="457200"/>
                    </a:lnTo>
                    <a:lnTo>
                      <a:pt x="34289" y="4541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2" name="object 39"/>
              <p:cNvSpPr/>
              <p:nvPr/>
            </p:nvSpPr>
            <p:spPr>
              <a:xfrm>
                <a:off x="3916594" y="4216589"/>
                <a:ext cx="871817" cy="583248"/>
              </a:xfrm>
              <a:custGeom>
                <a:avLst/>
                <a:gdLst/>
                <a:ahLst/>
                <a:cxnLst/>
                <a:rect l="l" t="t" r="r" b="b"/>
                <a:pathLst>
                  <a:path w="870203" h="582168">
                    <a:moveTo>
                      <a:pt x="822197" y="544068"/>
                    </a:moveTo>
                    <a:lnTo>
                      <a:pt x="804709" y="543845"/>
                    </a:lnTo>
                    <a:lnTo>
                      <a:pt x="815339" y="550926"/>
                    </a:lnTo>
                    <a:lnTo>
                      <a:pt x="822959" y="547116"/>
                    </a:lnTo>
                    <a:lnTo>
                      <a:pt x="822197" y="544068"/>
                    </a:lnTo>
                    <a:close/>
                  </a:path>
                  <a:path w="870203" h="582168">
                    <a:moveTo>
                      <a:pt x="820673" y="542544"/>
                    </a:moveTo>
                    <a:lnTo>
                      <a:pt x="870203" y="582168"/>
                    </a:lnTo>
                    <a:lnTo>
                      <a:pt x="828293" y="508254"/>
                    </a:lnTo>
                    <a:lnTo>
                      <a:pt x="810196" y="535565"/>
                    </a:lnTo>
                    <a:lnTo>
                      <a:pt x="820673" y="542544"/>
                    </a:lnTo>
                    <a:close/>
                  </a:path>
                  <a:path w="870203" h="582168">
                    <a:moveTo>
                      <a:pt x="870203" y="582168"/>
                    </a:moveTo>
                    <a:lnTo>
                      <a:pt x="819911" y="551688"/>
                    </a:lnTo>
                    <a:lnTo>
                      <a:pt x="786383" y="571500"/>
                    </a:lnTo>
                    <a:lnTo>
                      <a:pt x="870203" y="582168"/>
                    </a:lnTo>
                    <a:close/>
                  </a:path>
                  <a:path w="870203" h="582168">
                    <a:moveTo>
                      <a:pt x="761" y="8382"/>
                    </a:moveTo>
                    <a:lnTo>
                      <a:pt x="3047" y="9906"/>
                    </a:lnTo>
                    <a:lnTo>
                      <a:pt x="804709" y="543845"/>
                    </a:lnTo>
                    <a:lnTo>
                      <a:pt x="822197" y="544068"/>
                    </a:lnTo>
                    <a:lnTo>
                      <a:pt x="822959" y="547116"/>
                    </a:lnTo>
                    <a:lnTo>
                      <a:pt x="815339" y="550926"/>
                    </a:lnTo>
                    <a:lnTo>
                      <a:pt x="804709" y="543845"/>
                    </a:lnTo>
                    <a:lnTo>
                      <a:pt x="786383" y="571500"/>
                    </a:lnTo>
                    <a:lnTo>
                      <a:pt x="819911" y="551688"/>
                    </a:lnTo>
                    <a:lnTo>
                      <a:pt x="870203" y="582168"/>
                    </a:lnTo>
                    <a:lnTo>
                      <a:pt x="820673" y="542544"/>
                    </a:lnTo>
                    <a:lnTo>
                      <a:pt x="810196" y="535565"/>
                    </a:lnTo>
                    <a:lnTo>
                      <a:pt x="8381" y="1524"/>
                    </a:lnTo>
                    <a:lnTo>
                      <a:pt x="6095" y="0"/>
                    </a:lnTo>
                    <a:lnTo>
                      <a:pt x="3047" y="762"/>
                    </a:lnTo>
                    <a:lnTo>
                      <a:pt x="0" y="5334"/>
                    </a:lnTo>
                    <a:lnTo>
                      <a:pt x="761" y="838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3" name="object 40"/>
              <p:cNvSpPr/>
              <p:nvPr/>
            </p:nvSpPr>
            <p:spPr>
              <a:xfrm>
                <a:off x="3344033" y="4799074"/>
                <a:ext cx="456520" cy="377125"/>
              </a:xfrm>
              <a:custGeom>
                <a:avLst/>
                <a:gdLst/>
                <a:ahLst/>
                <a:cxnLst/>
                <a:rect l="l" t="t" r="r" b="b"/>
                <a:pathLst>
                  <a:path w="455675" h="376427">
                    <a:moveTo>
                      <a:pt x="0" y="0"/>
                    </a:moveTo>
                    <a:lnTo>
                      <a:pt x="0" y="376427"/>
                    </a:lnTo>
                    <a:lnTo>
                      <a:pt x="455675" y="376427"/>
                    </a:lnTo>
                    <a:lnTo>
                      <a:pt x="4556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AD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4" name="object 41"/>
              <p:cNvSpPr/>
              <p:nvPr/>
            </p:nvSpPr>
            <p:spPr>
              <a:xfrm>
                <a:off x="3344797" y="4799837"/>
                <a:ext cx="456520" cy="377125"/>
              </a:xfrm>
              <a:custGeom>
                <a:avLst/>
                <a:gdLst/>
                <a:ahLst/>
                <a:cxnLst/>
                <a:rect l="l" t="t" r="r" b="b"/>
                <a:pathLst>
                  <a:path w="455675" h="376427">
                    <a:moveTo>
                      <a:pt x="0" y="0"/>
                    </a:moveTo>
                    <a:lnTo>
                      <a:pt x="0" y="376427"/>
                    </a:lnTo>
                    <a:lnTo>
                      <a:pt x="455675" y="376427"/>
                    </a:lnTo>
                    <a:lnTo>
                      <a:pt x="455675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5" name="object 42"/>
              <p:cNvSpPr/>
              <p:nvPr/>
            </p:nvSpPr>
            <p:spPr>
              <a:xfrm>
                <a:off x="4357083" y="4799074"/>
                <a:ext cx="790896" cy="377125"/>
              </a:xfrm>
              <a:custGeom>
                <a:avLst/>
                <a:gdLst/>
                <a:ahLst/>
                <a:cxnLst/>
                <a:rect l="l" t="t" r="r" b="b"/>
                <a:pathLst>
                  <a:path w="789431" h="376427">
                    <a:moveTo>
                      <a:pt x="0" y="0"/>
                    </a:moveTo>
                    <a:lnTo>
                      <a:pt x="0" y="376427"/>
                    </a:lnTo>
                    <a:lnTo>
                      <a:pt x="789431" y="376427"/>
                    </a:lnTo>
                    <a:lnTo>
                      <a:pt x="7894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AD6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6" name="object 43"/>
              <p:cNvSpPr/>
              <p:nvPr/>
            </p:nvSpPr>
            <p:spPr>
              <a:xfrm>
                <a:off x="4357846" y="4799837"/>
                <a:ext cx="790133" cy="377125"/>
              </a:xfrm>
              <a:custGeom>
                <a:avLst/>
                <a:gdLst/>
                <a:ahLst/>
                <a:cxnLst/>
                <a:rect l="l" t="t" r="r" b="b"/>
                <a:pathLst>
                  <a:path w="788670" h="376427">
                    <a:moveTo>
                      <a:pt x="0" y="0"/>
                    </a:moveTo>
                    <a:lnTo>
                      <a:pt x="0" y="376427"/>
                    </a:lnTo>
                    <a:lnTo>
                      <a:pt x="788670" y="376427"/>
                    </a:lnTo>
                    <a:lnTo>
                      <a:pt x="78867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80010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47" name="object 21"/>
              <p:cNvSpPr txBox="1"/>
              <p:nvPr/>
            </p:nvSpPr>
            <p:spPr>
              <a:xfrm>
                <a:off x="7083482" y="2008862"/>
                <a:ext cx="1376913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underweight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48" name="object 20"/>
              <p:cNvSpPr txBox="1"/>
              <p:nvPr/>
            </p:nvSpPr>
            <p:spPr>
              <a:xfrm>
                <a:off x="3236700" y="1953575"/>
                <a:ext cx="1235455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overweight</a:t>
                </a:r>
                <a:endParaRPr sz="1803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49" name="object 19"/>
              <p:cNvSpPr txBox="1"/>
              <p:nvPr/>
            </p:nvSpPr>
            <p:spPr>
              <a:xfrm>
                <a:off x="5667271" y="2215952"/>
                <a:ext cx="888272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average</a:t>
                </a:r>
                <a:endParaRPr sz="1803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50" name="object 18"/>
              <p:cNvSpPr txBox="1"/>
              <p:nvPr/>
            </p:nvSpPr>
            <p:spPr>
              <a:xfrm>
                <a:off x="3629550" y="3280041"/>
                <a:ext cx="473127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pria</a:t>
                </a:r>
                <a:endParaRPr sz="1803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51" name="object 17"/>
              <p:cNvSpPr txBox="1"/>
              <p:nvPr/>
            </p:nvSpPr>
            <p:spPr>
              <a:xfrm>
                <a:off x="1928466" y="3338549"/>
                <a:ext cx="742435" cy="25447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wanita</a:t>
                </a:r>
                <a:endParaRPr sz="1803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53" name="object 15"/>
              <p:cNvSpPr txBox="1"/>
              <p:nvPr/>
            </p:nvSpPr>
            <p:spPr>
              <a:xfrm>
                <a:off x="4472155" y="4331228"/>
                <a:ext cx="403595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tua</a:t>
                </a:r>
                <a:endParaRPr sz="1803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54" name="object 14"/>
              <p:cNvSpPr txBox="1"/>
              <p:nvPr/>
            </p:nvSpPr>
            <p:spPr>
              <a:xfrm>
                <a:off x="3151950" y="4356351"/>
                <a:ext cx="608908" cy="2544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2004"/>
                  </a:lnSpc>
                  <a:spcBef>
                    <a:spcPts val="100"/>
                  </a:spcBef>
                </a:pPr>
                <a:r>
                  <a:rPr sz="2705" baseline="2657" dirty="0">
                    <a:latin typeface="Comic Sans MS"/>
                    <a:cs typeface="Comic Sans MS"/>
                  </a:rPr>
                  <a:t>muda</a:t>
                </a:r>
                <a:endParaRPr sz="1803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59" name="object 9"/>
              <p:cNvSpPr txBox="1"/>
              <p:nvPr/>
            </p:nvSpPr>
            <p:spPr>
              <a:xfrm>
                <a:off x="4357846" y="4799837"/>
                <a:ext cx="790133" cy="37712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125"/>
                  </a:spcBef>
                </a:pPr>
                <a:r>
                  <a:rPr sz="1803" dirty="0">
                    <a:latin typeface="Comic Sans MS"/>
                    <a:cs typeface="Comic Sans MS"/>
                  </a:rPr>
                  <a:t>Tidak</a:t>
                </a:r>
              </a:p>
            </p:txBody>
          </p:sp>
          <p:sp>
            <p:nvSpPr>
              <p:cNvPr id="60" name="object 8"/>
              <p:cNvSpPr txBox="1"/>
              <p:nvPr/>
            </p:nvSpPr>
            <p:spPr>
              <a:xfrm>
                <a:off x="3344797" y="4799837"/>
                <a:ext cx="456520" cy="37712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125"/>
                  </a:spcBef>
                </a:pPr>
                <a:r>
                  <a:rPr sz="1803" spc="4" dirty="0">
                    <a:latin typeface="Comic Sans MS"/>
                    <a:cs typeface="Comic Sans MS"/>
                  </a:rPr>
                  <a:t>Ya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61" name="object 7"/>
              <p:cNvSpPr txBox="1"/>
              <p:nvPr/>
            </p:nvSpPr>
            <p:spPr>
              <a:xfrm>
                <a:off x="2191278" y="3861602"/>
                <a:ext cx="456521" cy="37636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7715">
                  <a:lnSpc>
                    <a:spcPct val="116129"/>
                  </a:lnSpc>
                  <a:spcBef>
                    <a:spcPts val="125"/>
                  </a:spcBef>
                </a:pPr>
                <a:r>
                  <a:rPr sz="1803" spc="4" dirty="0">
                    <a:latin typeface="Comic Sans MS"/>
                    <a:cs typeface="Comic Sans MS"/>
                  </a:rPr>
                  <a:t>Ya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62" name="object 6"/>
              <p:cNvSpPr txBox="1"/>
              <p:nvPr/>
            </p:nvSpPr>
            <p:spPr>
              <a:xfrm>
                <a:off x="3605121" y="3789840"/>
                <a:ext cx="822959" cy="46720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7714">
                  <a:lnSpc>
                    <a:spcPct val="116129"/>
                  </a:lnSpc>
                  <a:spcBef>
                    <a:spcPts val="30"/>
                  </a:spcBef>
                </a:pPr>
                <a:r>
                  <a:rPr sz="2405" b="1" dirty="0">
                    <a:latin typeface="Comic Sans MS"/>
                    <a:cs typeface="Comic Sans MS"/>
                  </a:rPr>
                  <a:t>Usia</a:t>
                </a:r>
                <a:endParaRPr sz="2405">
                  <a:latin typeface="Comic Sans MS"/>
                  <a:cs typeface="Comic Sans MS"/>
                </a:endParaRPr>
              </a:p>
            </p:txBody>
          </p:sp>
          <p:sp>
            <p:nvSpPr>
              <p:cNvPr id="63" name="object 5"/>
              <p:cNvSpPr txBox="1"/>
              <p:nvPr/>
            </p:nvSpPr>
            <p:spPr>
              <a:xfrm>
                <a:off x="7831379" y="2779844"/>
                <a:ext cx="790133" cy="37712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125"/>
                  </a:spcBef>
                </a:pPr>
                <a:r>
                  <a:rPr sz="1803" dirty="0">
                    <a:latin typeface="Comic Sans MS"/>
                    <a:cs typeface="Comic Sans MS"/>
                  </a:rPr>
                  <a:t>Tidak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64" name="object 4"/>
              <p:cNvSpPr txBox="1"/>
              <p:nvPr/>
            </p:nvSpPr>
            <p:spPr>
              <a:xfrm>
                <a:off x="5224321" y="2779843"/>
                <a:ext cx="790896" cy="37712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125"/>
                  </a:spcBef>
                </a:pPr>
                <a:r>
                  <a:rPr sz="1803" dirty="0">
                    <a:latin typeface="Comic Sans MS"/>
                    <a:cs typeface="Comic Sans MS"/>
                  </a:rPr>
                  <a:t>Tidak</a:t>
                </a:r>
                <a:endParaRPr sz="1803">
                  <a:latin typeface="Comic Sans MS"/>
                  <a:cs typeface="Comic Sans MS"/>
                </a:endParaRPr>
              </a:p>
            </p:txBody>
          </p:sp>
          <p:sp>
            <p:nvSpPr>
              <p:cNvPr id="65" name="object 3"/>
              <p:cNvSpPr txBox="1"/>
              <p:nvPr/>
            </p:nvSpPr>
            <p:spPr>
              <a:xfrm>
                <a:off x="2046993" y="2634796"/>
                <a:ext cx="2187943" cy="46797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ct val="116129"/>
                  </a:lnSpc>
                  <a:spcBef>
                    <a:spcPts val="30"/>
                  </a:spcBef>
                </a:pPr>
                <a:r>
                  <a:rPr sz="2405" b="1" dirty="0">
                    <a:latin typeface="Comic Sans MS"/>
                    <a:cs typeface="Comic Sans MS"/>
                  </a:rPr>
                  <a:t>Jenis Kelamin</a:t>
                </a:r>
                <a:endParaRPr sz="2405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66" name="object 2"/>
              <p:cNvSpPr txBox="1"/>
              <p:nvPr/>
            </p:nvSpPr>
            <p:spPr>
              <a:xfrm>
                <a:off x="5128895" y="1192707"/>
                <a:ext cx="1155044" cy="52980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6951">
                  <a:lnSpc>
                    <a:spcPts val="3882"/>
                  </a:lnSpc>
                  <a:spcBef>
                    <a:spcPts val="193"/>
                  </a:spcBef>
                </a:pPr>
                <a:r>
                  <a:rPr sz="2805" b="1" dirty="0">
                    <a:latin typeface="Comic Sans MS"/>
                    <a:cs typeface="Comic Sans MS"/>
                  </a:rPr>
                  <a:t>Berat</a:t>
                </a:r>
                <a:endParaRPr sz="2805">
                  <a:latin typeface="Comic Sans MS"/>
                  <a:cs typeface="Comic Sans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998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453-56A4-4CFE-B1FA-C3F6F3F7969B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3" name="object 65"/>
          <p:cNvSpPr/>
          <p:nvPr/>
        </p:nvSpPr>
        <p:spPr>
          <a:xfrm>
            <a:off x="5198689" y="5068680"/>
            <a:ext cx="4906459" cy="1371091"/>
          </a:xfrm>
          <a:custGeom>
            <a:avLst/>
            <a:gdLst/>
            <a:ahLst/>
            <a:cxnLst/>
            <a:rect l="l" t="t" r="r" b="b"/>
            <a:pathLst>
              <a:path w="4897373" h="1368552">
                <a:moveTo>
                  <a:pt x="2448293" y="1368552"/>
                </a:moveTo>
                <a:lnTo>
                  <a:pt x="2806433" y="1187958"/>
                </a:lnTo>
                <a:lnTo>
                  <a:pt x="3385565" y="1316736"/>
                </a:lnTo>
                <a:lnTo>
                  <a:pt x="3468623" y="1110996"/>
                </a:lnTo>
                <a:lnTo>
                  <a:pt x="4179557" y="1168146"/>
                </a:lnTo>
                <a:lnTo>
                  <a:pt x="3975354" y="970026"/>
                </a:lnTo>
                <a:lnTo>
                  <a:pt x="4710683" y="946404"/>
                </a:lnTo>
                <a:lnTo>
                  <a:pt x="4249673" y="784860"/>
                </a:lnTo>
                <a:lnTo>
                  <a:pt x="4897373" y="684276"/>
                </a:lnTo>
                <a:lnTo>
                  <a:pt x="4249673" y="584454"/>
                </a:lnTo>
                <a:lnTo>
                  <a:pt x="4710683" y="422910"/>
                </a:lnTo>
                <a:lnTo>
                  <a:pt x="3975354" y="399288"/>
                </a:lnTo>
                <a:lnTo>
                  <a:pt x="4179557" y="200406"/>
                </a:lnTo>
                <a:lnTo>
                  <a:pt x="3468623" y="257556"/>
                </a:lnTo>
                <a:lnTo>
                  <a:pt x="3385565" y="52577"/>
                </a:lnTo>
                <a:lnTo>
                  <a:pt x="2806433" y="181356"/>
                </a:lnTo>
                <a:lnTo>
                  <a:pt x="2448293" y="0"/>
                </a:lnTo>
                <a:lnTo>
                  <a:pt x="2090153" y="181356"/>
                </a:lnTo>
                <a:lnTo>
                  <a:pt x="1511807" y="52577"/>
                </a:lnTo>
                <a:lnTo>
                  <a:pt x="1427987" y="257556"/>
                </a:lnTo>
                <a:lnTo>
                  <a:pt x="717041" y="200406"/>
                </a:lnTo>
                <a:lnTo>
                  <a:pt x="921257" y="399288"/>
                </a:lnTo>
                <a:lnTo>
                  <a:pt x="185927" y="422910"/>
                </a:lnTo>
                <a:lnTo>
                  <a:pt x="647700" y="584454"/>
                </a:lnTo>
                <a:lnTo>
                  <a:pt x="0" y="684276"/>
                </a:lnTo>
                <a:lnTo>
                  <a:pt x="647700" y="784860"/>
                </a:lnTo>
                <a:lnTo>
                  <a:pt x="185927" y="946404"/>
                </a:lnTo>
                <a:lnTo>
                  <a:pt x="921257" y="970026"/>
                </a:lnTo>
                <a:lnTo>
                  <a:pt x="717041" y="1168146"/>
                </a:lnTo>
                <a:lnTo>
                  <a:pt x="1427988" y="1110996"/>
                </a:lnTo>
                <a:lnTo>
                  <a:pt x="1511807" y="1316736"/>
                </a:lnTo>
                <a:lnTo>
                  <a:pt x="2090153" y="1187958"/>
                </a:lnTo>
                <a:lnTo>
                  <a:pt x="2448293" y="1368552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sp>
        <p:nvSpPr>
          <p:cNvPr id="64" name="object 66"/>
          <p:cNvSpPr/>
          <p:nvPr/>
        </p:nvSpPr>
        <p:spPr>
          <a:xfrm>
            <a:off x="5157904" y="5068680"/>
            <a:ext cx="4906459" cy="1371091"/>
          </a:xfrm>
          <a:custGeom>
            <a:avLst/>
            <a:gdLst/>
            <a:ahLst/>
            <a:cxnLst/>
            <a:rect l="l" t="t" r="r" b="b"/>
            <a:pathLst>
              <a:path w="4897373" h="1368552">
                <a:moveTo>
                  <a:pt x="4897373" y="684276"/>
                </a:moveTo>
                <a:lnTo>
                  <a:pt x="4249673" y="584454"/>
                </a:lnTo>
                <a:lnTo>
                  <a:pt x="4710683" y="422910"/>
                </a:lnTo>
                <a:lnTo>
                  <a:pt x="3975354" y="399288"/>
                </a:lnTo>
                <a:lnTo>
                  <a:pt x="4179557" y="200406"/>
                </a:lnTo>
                <a:lnTo>
                  <a:pt x="3468623" y="257556"/>
                </a:lnTo>
                <a:lnTo>
                  <a:pt x="3385565" y="52577"/>
                </a:lnTo>
                <a:lnTo>
                  <a:pt x="2806433" y="181356"/>
                </a:lnTo>
                <a:lnTo>
                  <a:pt x="2448293" y="0"/>
                </a:lnTo>
                <a:lnTo>
                  <a:pt x="2090153" y="181356"/>
                </a:lnTo>
                <a:lnTo>
                  <a:pt x="1511807" y="52577"/>
                </a:lnTo>
                <a:lnTo>
                  <a:pt x="1427987" y="257556"/>
                </a:lnTo>
                <a:lnTo>
                  <a:pt x="717041" y="200406"/>
                </a:lnTo>
                <a:lnTo>
                  <a:pt x="921257" y="399288"/>
                </a:lnTo>
                <a:lnTo>
                  <a:pt x="185927" y="422910"/>
                </a:lnTo>
                <a:lnTo>
                  <a:pt x="647700" y="584454"/>
                </a:lnTo>
                <a:lnTo>
                  <a:pt x="0" y="684276"/>
                </a:lnTo>
                <a:lnTo>
                  <a:pt x="647700" y="784860"/>
                </a:lnTo>
                <a:lnTo>
                  <a:pt x="185927" y="946404"/>
                </a:lnTo>
                <a:lnTo>
                  <a:pt x="921257" y="970026"/>
                </a:lnTo>
                <a:lnTo>
                  <a:pt x="717041" y="1168146"/>
                </a:lnTo>
                <a:lnTo>
                  <a:pt x="1427988" y="1110996"/>
                </a:lnTo>
                <a:lnTo>
                  <a:pt x="1511807" y="1316736"/>
                </a:lnTo>
                <a:lnTo>
                  <a:pt x="2090153" y="1187958"/>
                </a:lnTo>
                <a:lnTo>
                  <a:pt x="2448293" y="1368552"/>
                </a:lnTo>
                <a:lnTo>
                  <a:pt x="2806433" y="1187958"/>
                </a:lnTo>
                <a:lnTo>
                  <a:pt x="3385565" y="1316736"/>
                </a:lnTo>
                <a:lnTo>
                  <a:pt x="3468623" y="1110996"/>
                </a:lnTo>
                <a:lnTo>
                  <a:pt x="4179557" y="1168146"/>
                </a:lnTo>
                <a:lnTo>
                  <a:pt x="3975354" y="970026"/>
                </a:lnTo>
                <a:lnTo>
                  <a:pt x="4710683" y="946404"/>
                </a:lnTo>
                <a:lnTo>
                  <a:pt x="4249673" y="784860"/>
                </a:lnTo>
                <a:lnTo>
                  <a:pt x="4897373" y="684276"/>
                </a:lnTo>
                <a:close/>
              </a:path>
            </a:pathLst>
          </a:custGeom>
          <a:ln w="9525">
            <a:solidFill>
              <a:srgbClr val="75E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grpSp>
        <p:nvGrpSpPr>
          <p:cNvPr id="125" name="Group 124"/>
          <p:cNvGrpSpPr/>
          <p:nvPr/>
        </p:nvGrpSpPr>
        <p:grpSpPr>
          <a:xfrm>
            <a:off x="5782305" y="5537975"/>
            <a:ext cx="3739226" cy="584978"/>
            <a:chOff x="5742927" y="5594542"/>
            <a:chExt cx="3739226" cy="584978"/>
          </a:xfrm>
        </p:grpSpPr>
        <p:sp>
          <p:nvSpPr>
            <p:cNvPr id="65" name="object 59"/>
            <p:cNvSpPr txBox="1"/>
            <p:nvPr/>
          </p:nvSpPr>
          <p:spPr>
            <a:xfrm>
              <a:off x="5742927" y="5594542"/>
              <a:ext cx="1225595" cy="2796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204"/>
                </a:lnSpc>
                <a:spcBef>
                  <a:spcPts val="110"/>
                </a:spcBef>
              </a:pPr>
              <a:r>
                <a:rPr sz="3006" spc="4" baseline="2391" dirty="0">
                  <a:latin typeface="Comic Sans MS"/>
                  <a:cs typeface="Comic Sans MS"/>
                </a:rPr>
                <a:t>Kesalahan</a:t>
              </a:r>
              <a:endParaRPr sz="2004" dirty="0">
                <a:latin typeface="Comic Sans MS"/>
                <a:cs typeface="Comic Sans MS"/>
              </a:endParaRPr>
            </a:p>
          </p:txBody>
        </p:sp>
        <p:sp>
          <p:nvSpPr>
            <p:cNvPr id="66" name="object 58"/>
            <p:cNvSpPr txBox="1"/>
            <p:nvPr/>
          </p:nvSpPr>
          <p:spPr>
            <a:xfrm>
              <a:off x="6981929" y="5594542"/>
              <a:ext cx="390343" cy="2796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204"/>
                </a:lnSpc>
                <a:spcBef>
                  <a:spcPts val="110"/>
                </a:spcBef>
              </a:pPr>
              <a:r>
                <a:rPr sz="3006" spc="4" baseline="2391" dirty="0">
                  <a:latin typeface="Comic Sans MS"/>
                  <a:cs typeface="Comic Sans MS"/>
                </a:rPr>
                <a:t>(e)</a:t>
              </a:r>
              <a:endParaRPr sz="2004">
                <a:latin typeface="Comic Sans MS"/>
                <a:cs typeface="Comic Sans MS"/>
              </a:endParaRPr>
            </a:p>
          </p:txBody>
        </p:sp>
        <p:sp>
          <p:nvSpPr>
            <p:cNvPr id="67" name="object 57"/>
            <p:cNvSpPr txBox="1"/>
            <p:nvPr/>
          </p:nvSpPr>
          <p:spPr>
            <a:xfrm>
              <a:off x="7575067" y="5594542"/>
              <a:ext cx="1738032" cy="5849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715" marR="38133">
                <a:lnSpc>
                  <a:spcPts val="2269"/>
                </a:lnSpc>
                <a:spcBef>
                  <a:spcPts val="113"/>
                </a:spcBef>
              </a:pPr>
              <a:r>
                <a:rPr sz="3006" baseline="3587" dirty="0">
                  <a:latin typeface="Comic Sans MS"/>
                  <a:cs typeface="Comic Sans MS"/>
                </a:rPr>
                <a:t>=</a:t>
              </a:r>
              <a:r>
                <a:rPr sz="3006" spc="-5" baseline="3587" dirty="0">
                  <a:latin typeface="Comic Sans MS"/>
                  <a:cs typeface="Comic Sans MS"/>
                </a:rPr>
                <a:t> </a:t>
              </a:r>
              <a:r>
                <a:rPr sz="3006" spc="4" baseline="3587" dirty="0">
                  <a:latin typeface="Comic Sans MS"/>
                  <a:cs typeface="Comic Sans MS"/>
                </a:rPr>
                <a:t>12.</a:t>
              </a:r>
              <a:r>
                <a:rPr sz="3006" baseline="3587" dirty="0">
                  <a:latin typeface="Comic Sans MS"/>
                  <a:cs typeface="Comic Sans MS"/>
                </a:rPr>
                <a:t>5</a:t>
              </a:r>
              <a:r>
                <a:rPr sz="3006" spc="-28" baseline="3587" dirty="0">
                  <a:latin typeface="Comic Sans MS"/>
                  <a:cs typeface="Comic Sans MS"/>
                </a:rPr>
                <a:t> </a:t>
              </a:r>
              <a:r>
                <a:rPr sz="3006" baseline="3587" dirty="0">
                  <a:latin typeface="Comic Sans MS"/>
                  <a:cs typeface="Comic Sans MS"/>
                </a:rPr>
                <a:t>%</a:t>
              </a:r>
              <a:endParaRPr sz="2004" dirty="0">
                <a:latin typeface="Comic Sans MS"/>
                <a:cs typeface="Comic Sans MS"/>
              </a:endParaRPr>
            </a:p>
            <a:p>
              <a:pPr marL="12724">
                <a:lnSpc>
                  <a:spcPts val="2339"/>
                </a:lnSpc>
                <a:spcBef>
                  <a:spcPts val="3"/>
                </a:spcBef>
              </a:pPr>
              <a:r>
                <a:rPr sz="3006" baseline="1195" dirty="0">
                  <a:latin typeface="Comic Sans MS"/>
                  <a:cs typeface="Comic Sans MS"/>
                </a:rPr>
                <a:t>(</a:t>
              </a:r>
              <a:r>
                <a:rPr sz="3006" spc="2" baseline="1195" dirty="0">
                  <a:latin typeface="Comic Sans MS"/>
                  <a:cs typeface="Comic Sans MS"/>
                </a:rPr>
                <a:t> </a:t>
              </a:r>
              <a:r>
                <a:rPr sz="3006" baseline="1195" dirty="0">
                  <a:latin typeface="Comic Sans MS"/>
                  <a:cs typeface="Comic Sans MS"/>
                </a:rPr>
                <a:t>1 </a:t>
              </a:r>
              <a:r>
                <a:rPr sz="3006" spc="4" baseline="1195" dirty="0">
                  <a:latin typeface="Comic Sans MS"/>
                  <a:cs typeface="Comic Sans MS"/>
                </a:rPr>
                <a:t>d</a:t>
              </a:r>
              <a:r>
                <a:rPr sz="3006" baseline="1195" dirty="0">
                  <a:latin typeface="Comic Sans MS"/>
                  <a:cs typeface="Comic Sans MS"/>
                </a:rPr>
                <a:t>a</a:t>
              </a:r>
              <a:r>
                <a:rPr sz="3006" spc="4" baseline="1195" dirty="0">
                  <a:latin typeface="Comic Sans MS"/>
                  <a:cs typeface="Comic Sans MS"/>
                </a:rPr>
                <a:t>r</a:t>
              </a:r>
              <a:r>
                <a:rPr sz="3006" baseline="1195" dirty="0">
                  <a:latin typeface="Comic Sans MS"/>
                  <a:cs typeface="Comic Sans MS"/>
                </a:rPr>
                <a:t>i</a:t>
              </a:r>
              <a:r>
                <a:rPr sz="3006" spc="-15" baseline="1195" dirty="0">
                  <a:latin typeface="Comic Sans MS"/>
                  <a:cs typeface="Comic Sans MS"/>
                </a:rPr>
                <a:t> </a:t>
              </a:r>
              <a:r>
                <a:rPr sz="3006" baseline="1195" dirty="0">
                  <a:latin typeface="Comic Sans MS"/>
                  <a:cs typeface="Comic Sans MS"/>
                </a:rPr>
                <a:t>8</a:t>
              </a:r>
              <a:r>
                <a:rPr sz="3006" spc="-2" baseline="1195" dirty="0">
                  <a:latin typeface="Comic Sans MS"/>
                  <a:cs typeface="Comic Sans MS"/>
                </a:rPr>
                <a:t> </a:t>
              </a:r>
              <a:r>
                <a:rPr sz="3006" spc="4" baseline="1195" dirty="0">
                  <a:latin typeface="Comic Sans MS"/>
                  <a:cs typeface="Comic Sans MS"/>
                </a:rPr>
                <a:t>d</a:t>
              </a:r>
              <a:r>
                <a:rPr sz="3006" baseline="1195" dirty="0">
                  <a:latin typeface="Comic Sans MS"/>
                  <a:cs typeface="Comic Sans MS"/>
                </a:rPr>
                <a:t>a</a:t>
              </a:r>
              <a:r>
                <a:rPr sz="3006" spc="4" baseline="1195" dirty="0">
                  <a:latin typeface="Comic Sans MS"/>
                  <a:cs typeface="Comic Sans MS"/>
                </a:rPr>
                <a:t>ta</a:t>
              </a:r>
              <a:endParaRPr sz="2004" dirty="0">
                <a:latin typeface="Comic Sans MS"/>
                <a:cs typeface="Comic Sans MS"/>
              </a:endParaRPr>
            </a:p>
          </p:txBody>
        </p:sp>
        <p:sp>
          <p:nvSpPr>
            <p:cNvPr id="68" name="object 56"/>
            <p:cNvSpPr txBox="1"/>
            <p:nvPr/>
          </p:nvSpPr>
          <p:spPr>
            <a:xfrm>
              <a:off x="9325477" y="5899857"/>
              <a:ext cx="156676" cy="2796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204"/>
                </a:lnSpc>
                <a:spcBef>
                  <a:spcPts val="110"/>
                </a:spcBef>
              </a:pPr>
              <a:r>
                <a:rPr sz="3006" baseline="2391" dirty="0">
                  <a:latin typeface="Comic Sans MS"/>
                  <a:cs typeface="Comic Sans MS"/>
                </a:rPr>
                <a:t>)</a:t>
              </a:r>
              <a:endParaRPr sz="2004">
                <a:latin typeface="Comic Sans MS"/>
                <a:cs typeface="Comic Sans MS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302670" y="1951559"/>
            <a:ext cx="7710467" cy="3054420"/>
            <a:chOff x="2202729" y="2033224"/>
            <a:chExt cx="7710467" cy="3054420"/>
          </a:xfrm>
        </p:grpSpPr>
        <p:sp>
          <p:nvSpPr>
            <p:cNvPr id="7" name="object 104"/>
            <p:cNvSpPr/>
            <p:nvPr/>
          </p:nvSpPr>
          <p:spPr>
            <a:xfrm>
              <a:off x="2202730" y="2033226"/>
              <a:ext cx="1251234" cy="369491"/>
            </a:xfrm>
            <a:custGeom>
              <a:avLst/>
              <a:gdLst/>
              <a:ahLst/>
              <a:cxnLst/>
              <a:rect l="l" t="t" r="r" b="b"/>
              <a:pathLst>
                <a:path w="1248917" h="368807">
                  <a:moveTo>
                    <a:pt x="0" y="0"/>
                  </a:moveTo>
                  <a:lnTo>
                    <a:pt x="0" y="368807"/>
                  </a:lnTo>
                  <a:lnTo>
                    <a:pt x="1248917" y="368807"/>
                  </a:lnTo>
                  <a:lnTo>
                    <a:pt x="12489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" name="object 105"/>
            <p:cNvSpPr/>
            <p:nvPr/>
          </p:nvSpPr>
          <p:spPr>
            <a:xfrm>
              <a:off x="3453965" y="2033224"/>
              <a:ext cx="1250471" cy="369492"/>
            </a:xfrm>
            <a:custGeom>
              <a:avLst/>
              <a:gdLst/>
              <a:ahLst/>
              <a:cxnLst/>
              <a:rect l="l" t="t" r="r" b="b"/>
              <a:pathLst>
                <a:path w="1248155" h="368808">
                  <a:moveTo>
                    <a:pt x="0" y="0"/>
                  </a:moveTo>
                  <a:lnTo>
                    <a:pt x="0" y="368808"/>
                  </a:lnTo>
                  <a:lnTo>
                    <a:pt x="1248155" y="368808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" name="object 106"/>
            <p:cNvSpPr/>
            <p:nvPr/>
          </p:nvSpPr>
          <p:spPr>
            <a:xfrm>
              <a:off x="4704436" y="2033225"/>
              <a:ext cx="1455067" cy="369491"/>
            </a:xfrm>
            <a:custGeom>
              <a:avLst/>
              <a:gdLst/>
              <a:ahLst/>
              <a:cxnLst/>
              <a:rect l="l" t="t" r="r" b="b"/>
              <a:pathLst>
                <a:path w="1452372" h="368807">
                  <a:moveTo>
                    <a:pt x="0" y="0"/>
                  </a:moveTo>
                  <a:lnTo>
                    <a:pt x="0" y="368808"/>
                  </a:lnTo>
                  <a:lnTo>
                    <a:pt x="1452372" y="368808"/>
                  </a:lnTo>
                  <a:lnTo>
                    <a:pt x="1452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0" name="object 107"/>
            <p:cNvSpPr/>
            <p:nvPr/>
          </p:nvSpPr>
          <p:spPr>
            <a:xfrm>
              <a:off x="6159503" y="2033225"/>
              <a:ext cx="1251235" cy="369491"/>
            </a:xfrm>
            <a:custGeom>
              <a:avLst/>
              <a:gdLst/>
              <a:ahLst/>
              <a:cxnLst/>
              <a:rect l="l" t="t" r="r" b="b"/>
              <a:pathLst>
                <a:path w="1248918" h="368807">
                  <a:moveTo>
                    <a:pt x="0" y="0"/>
                  </a:moveTo>
                  <a:lnTo>
                    <a:pt x="0" y="368808"/>
                  </a:lnTo>
                  <a:lnTo>
                    <a:pt x="1248918" y="368808"/>
                  </a:lnTo>
                  <a:lnTo>
                    <a:pt x="1248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1" name="object 108"/>
            <p:cNvSpPr/>
            <p:nvPr/>
          </p:nvSpPr>
          <p:spPr>
            <a:xfrm>
              <a:off x="7410738" y="2033225"/>
              <a:ext cx="1250471" cy="369491"/>
            </a:xfrm>
            <a:custGeom>
              <a:avLst/>
              <a:gdLst/>
              <a:ahLst/>
              <a:cxnLst/>
              <a:rect l="l" t="t" r="r" b="b"/>
              <a:pathLst>
                <a:path w="1248155" h="368807">
                  <a:moveTo>
                    <a:pt x="0" y="0"/>
                  </a:moveTo>
                  <a:lnTo>
                    <a:pt x="0" y="368808"/>
                  </a:lnTo>
                  <a:lnTo>
                    <a:pt x="1248155" y="368808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2" name="object 109"/>
            <p:cNvSpPr/>
            <p:nvPr/>
          </p:nvSpPr>
          <p:spPr>
            <a:xfrm>
              <a:off x="8661198" y="2033224"/>
              <a:ext cx="1251998" cy="369492"/>
            </a:xfrm>
            <a:custGeom>
              <a:avLst/>
              <a:gdLst/>
              <a:ahLst/>
              <a:cxnLst/>
              <a:rect l="l" t="t" r="r" b="b"/>
              <a:pathLst>
                <a:path w="1249679" h="368808">
                  <a:moveTo>
                    <a:pt x="0" y="0"/>
                  </a:moveTo>
                  <a:lnTo>
                    <a:pt x="0" y="368808"/>
                  </a:lnTo>
                  <a:lnTo>
                    <a:pt x="1249679" y="368807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3" name="object 110"/>
            <p:cNvSpPr/>
            <p:nvPr/>
          </p:nvSpPr>
          <p:spPr>
            <a:xfrm>
              <a:off x="7410738" y="2402716"/>
              <a:ext cx="1250471" cy="335139"/>
            </a:xfrm>
            <a:custGeom>
              <a:avLst/>
              <a:gdLst/>
              <a:ahLst/>
              <a:cxnLst/>
              <a:rect l="l" t="t" r="r" b="b"/>
              <a:pathLst>
                <a:path w="1248155" h="334518">
                  <a:moveTo>
                    <a:pt x="0" y="0"/>
                  </a:moveTo>
                  <a:lnTo>
                    <a:pt x="0" y="334518"/>
                  </a:lnTo>
                  <a:lnTo>
                    <a:pt x="1248155" y="334518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4" name="object 111"/>
            <p:cNvSpPr/>
            <p:nvPr/>
          </p:nvSpPr>
          <p:spPr>
            <a:xfrm>
              <a:off x="8661198" y="2402716"/>
              <a:ext cx="1251998" cy="335139"/>
            </a:xfrm>
            <a:custGeom>
              <a:avLst/>
              <a:gdLst/>
              <a:ahLst/>
              <a:cxnLst/>
              <a:rect l="l" t="t" r="r" b="b"/>
              <a:pathLst>
                <a:path w="1249679" h="334518">
                  <a:moveTo>
                    <a:pt x="0" y="0"/>
                  </a:moveTo>
                  <a:lnTo>
                    <a:pt x="0" y="334518"/>
                  </a:lnTo>
                  <a:lnTo>
                    <a:pt x="1249679" y="334518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5" name="object 112"/>
            <p:cNvSpPr/>
            <p:nvPr/>
          </p:nvSpPr>
          <p:spPr>
            <a:xfrm>
              <a:off x="7410738" y="2737856"/>
              <a:ext cx="1250471" cy="335901"/>
            </a:xfrm>
            <a:custGeom>
              <a:avLst/>
              <a:gdLst/>
              <a:ahLst/>
              <a:cxnLst/>
              <a:rect l="l" t="t" r="r" b="b"/>
              <a:pathLst>
                <a:path w="1248155" h="335279">
                  <a:moveTo>
                    <a:pt x="0" y="0"/>
                  </a:moveTo>
                  <a:lnTo>
                    <a:pt x="0" y="335279"/>
                  </a:lnTo>
                  <a:lnTo>
                    <a:pt x="1248155" y="335279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6" name="object 113"/>
            <p:cNvSpPr/>
            <p:nvPr/>
          </p:nvSpPr>
          <p:spPr>
            <a:xfrm>
              <a:off x="8661198" y="2737856"/>
              <a:ext cx="1251998" cy="335901"/>
            </a:xfrm>
            <a:custGeom>
              <a:avLst/>
              <a:gdLst/>
              <a:ahLst/>
              <a:cxnLst/>
              <a:rect l="l" t="t" r="r" b="b"/>
              <a:pathLst>
                <a:path w="1249679" h="335279">
                  <a:moveTo>
                    <a:pt x="0" y="0"/>
                  </a:moveTo>
                  <a:lnTo>
                    <a:pt x="0" y="335279"/>
                  </a:lnTo>
                  <a:lnTo>
                    <a:pt x="1249679" y="335279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7" name="object 114"/>
            <p:cNvSpPr/>
            <p:nvPr/>
          </p:nvSpPr>
          <p:spPr>
            <a:xfrm>
              <a:off x="7410738" y="3073758"/>
              <a:ext cx="1250471" cy="335901"/>
            </a:xfrm>
            <a:custGeom>
              <a:avLst/>
              <a:gdLst/>
              <a:ahLst/>
              <a:cxnLst/>
              <a:rect l="l" t="t" r="r" b="b"/>
              <a:pathLst>
                <a:path w="1248155" h="335279">
                  <a:moveTo>
                    <a:pt x="0" y="0"/>
                  </a:moveTo>
                  <a:lnTo>
                    <a:pt x="0" y="335279"/>
                  </a:lnTo>
                  <a:lnTo>
                    <a:pt x="1248155" y="335279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8" name="object 115"/>
            <p:cNvSpPr/>
            <p:nvPr/>
          </p:nvSpPr>
          <p:spPr>
            <a:xfrm>
              <a:off x="8661198" y="3073758"/>
              <a:ext cx="1251998" cy="335901"/>
            </a:xfrm>
            <a:custGeom>
              <a:avLst/>
              <a:gdLst/>
              <a:ahLst/>
              <a:cxnLst/>
              <a:rect l="l" t="t" r="r" b="b"/>
              <a:pathLst>
                <a:path w="1249679" h="335279">
                  <a:moveTo>
                    <a:pt x="0" y="0"/>
                  </a:moveTo>
                  <a:lnTo>
                    <a:pt x="0" y="335279"/>
                  </a:lnTo>
                  <a:lnTo>
                    <a:pt x="1249679" y="335279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9" name="object 116"/>
            <p:cNvSpPr/>
            <p:nvPr/>
          </p:nvSpPr>
          <p:spPr>
            <a:xfrm>
              <a:off x="7410738" y="3409659"/>
              <a:ext cx="1250471" cy="335138"/>
            </a:xfrm>
            <a:custGeom>
              <a:avLst/>
              <a:gdLst/>
              <a:ahLst/>
              <a:cxnLst/>
              <a:rect l="l" t="t" r="r" b="b"/>
              <a:pathLst>
                <a:path w="1248155" h="334517">
                  <a:moveTo>
                    <a:pt x="0" y="0"/>
                  </a:moveTo>
                  <a:lnTo>
                    <a:pt x="0" y="334517"/>
                  </a:lnTo>
                  <a:lnTo>
                    <a:pt x="1248155" y="334517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0" name="object 117"/>
            <p:cNvSpPr/>
            <p:nvPr/>
          </p:nvSpPr>
          <p:spPr>
            <a:xfrm>
              <a:off x="8661198" y="3409659"/>
              <a:ext cx="1251998" cy="335138"/>
            </a:xfrm>
            <a:custGeom>
              <a:avLst/>
              <a:gdLst/>
              <a:ahLst/>
              <a:cxnLst/>
              <a:rect l="l" t="t" r="r" b="b"/>
              <a:pathLst>
                <a:path w="1249679" h="334517">
                  <a:moveTo>
                    <a:pt x="0" y="0"/>
                  </a:moveTo>
                  <a:lnTo>
                    <a:pt x="0" y="334517"/>
                  </a:lnTo>
                  <a:lnTo>
                    <a:pt x="1249679" y="334517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1" name="object 118"/>
            <p:cNvSpPr/>
            <p:nvPr/>
          </p:nvSpPr>
          <p:spPr>
            <a:xfrm>
              <a:off x="7410738" y="3744798"/>
              <a:ext cx="1250471" cy="335901"/>
            </a:xfrm>
            <a:custGeom>
              <a:avLst/>
              <a:gdLst/>
              <a:ahLst/>
              <a:cxnLst/>
              <a:rect l="l" t="t" r="r" b="b"/>
              <a:pathLst>
                <a:path w="1248155" h="335279">
                  <a:moveTo>
                    <a:pt x="0" y="0"/>
                  </a:moveTo>
                  <a:lnTo>
                    <a:pt x="0" y="335279"/>
                  </a:lnTo>
                  <a:lnTo>
                    <a:pt x="1248155" y="335279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2" name="object 119"/>
            <p:cNvSpPr/>
            <p:nvPr/>
          </p:nvSpPr>
          <p:spPr>
            <a:xfrm>
              <a:off x="8661198" y="3744798"/>
              <a:ext cx="1251998" cy="335901"/>
            </a:xfrm>
            <a:custGeom>
              <a:avLst/>
              <a:gdLst/>
              <a:ahLst/>
              <a:cxnLst/>
              <a:rect l="l" t="t" r="r" b="b"/>
              <a:pathLst>
                <a:path w="1249679" h="335279">
                  <a:moveTo>
                    <a:pt x="0" y="0"/>
                  </a:moveTo>
                  <a:lnTo>
                    <a:pt x="0" y="335279"/>
                  </a:lnTo>
                  <a:lnTo>
                    <a:pt x="1249679" y="335279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3" name="object 120"/>
            <p:cNvSpPr/>
            <p:nvPr/>
          </p:nvSpPr>
          <p:spPr>
            <a:xfrm>
              <a:off x="7410738" y="4080700"/>
              <a:ext cx="1250471" cy="335138"/>
            </a:xfrm>
            <a:custGeom>
              <a:avLst/>
              <a:gdLst/>
              <a:ahLst/>
              <a:cxnLst/>
              <a:rect l="l" t="t" r="r" b="b"/>
              <a:pathLst>
                <a:path w="1248155" h="334517">
                  <a:moveTo>
                    <a:pt x="0" y="0"/>
                  </a:moveTo>
                  <a:lnTo>
                    <a:pt x="0" y="334517"/>
                  </a:lnTo>
                  <a:lnTo>
                    <a:pt x="1248155" y="334517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4" name="object 121"/>
            <p:cNvSpPr/>
            <p:nvPr/>
          </p:nvSpPr>
          <p:spPr>
            <a:xfrm>
              <a:off x="8661198" y="4080700"/>
              <a:ext cx="1251998" cy="335138"/>
            </a:xfrm>
            <a:custGeom>
              <a:avLst/>
              <a:gdLst/>
              <a:ahLst/>
              <a:cxnLst/>
              <a:rect l="l" t="t" r="r" b="b"/>
              <a:pathLst>
                <a:path w="1249679" h="334517">
                  <a:moveTo>
                    <a:pt x="0" y="0"/>
                  </a:moveTo>
                  <a:lnTo>
                    <a:pt x="0" y="334517"/>
                  </a:lnTo>
                  <a:lnTo>
                    <a:pt x="1249679" y="334517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5" name="object 122"/>
            <p:cNvSpPr/>
            <p:nvPr/>
          </p:nvSpPr>
          <p:spPr>
            <a:xfrm>
              <a:off x="7410738" y="4415839"/>
              <a:ext cx="1250471" cy="335901"/>
            </a:xfrm>
            <a:custGeom>
              <a:avLst/>
              <a:gdLst/>
              <a:ahLst/>
              <a:cxnLst/>
              <a:rect l="l" t="t" r="r" b="b"/>
              <a:pathLst>
                <a:path w="1248155" h="335279">
                  <a:moveTo>
                    <a:pt x="0" y="0"/>
                  </a:moveTo>
                  <a:lnTo>
                    <a:pt x="0" y="335279"/>
                  </a:lnTo>
                  <a:lnTo>
                    <a:pt x="1248155" y="335279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6" name="object 123"/>
            <p:cNvSpPr/>
            <p:nvPr/>
          </p:nvSpPr>
          <p:spPr>
            <a:xfrm>
              <a:off x="8661198" y="4415839"/>
              <a:ext cx="1251998" cy="335901"/>
            </a:xfrm>
            <a:custGeom>
              <a:avLst/>
              <a:gdLst/>
              <a:ahLst/>
              <a:cxnLst/>
              <a:rect l="l" t="t" r="r" b="b"/>
              <a:pathLst>
                <a:path w="1249679" h="335279">
                  <a:moveTo>
                    <a:pt x="0" y="0"/>
                  </a:moveTo>
                  <a:lnTo>
                    <a:pt x="0" y="335279"/>
                  </a:lnTo>
                  <a:lnTo>
                    <a:pt x="1249679" y="335279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7" name="object 124"/>
            <p:cNvSpPr/>
            <p:nvPr/>
          </p:nvSpPr>
          <p:spPr>
            <a:xfrm>
              <a:off x="7410738" y="4751741"/>
              <a:ext cx="1250471" cy="335138"/>
            </a:xfrm>
            <a:custGeom>
              <a:avLst/>
              <a:gdLst/>
              <a:ahLst/>
              <a:cxnLst/>
              <a:rect l="l" t="t" r="r" b="b"/>
              <a:pathLst>
                <a:path w="1248155" h="334517">
                  <a:moveTo>
                    <a:pt x="0" y="0"/>
                  </a:moveTo>
                  <a:lnTo>
                    <a:pt x="0" y="334517"/>
                  </a:lnTo>
                  <a:lnTo>
                    <a:pt x="1248155" y="334517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8" name="object 125"/>
            <p:cNvSpPr/>
            <p:nvPr/>
          </p:nvSpPr>
          <p:spPr>
            <a:xfrm>
              <a:off x="8661198" y="4751741"/>
              <a:ext cx="1251998" cy="335138"/>
            </a:xfrm>
            <a:custGeom>
              <a:avLst/>
              <a:gdLst/>
              <a:ahLst/>
              <a:cxnLst/>
              <a:rect l="l" t="t" r="r" b="b"/>
              <a:pathLst>
                <a:path w="1249679" h="334517">
                  <a:moveTo>
                    <a:pt x="0" y="0"/>
                  </a:moveTo>
                  <a:lnTo>
                    <a:pt x="0" y="334517"/>
                  </a:lnTo>
                  <a:lnTo>
                    <a:pt x="1249679" y="334517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CE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29" name="object 126"/>
            <p:cNvSpPr/>
            <p:nvPr/>
          </p:nvSpPr>
          <p:spPr>
            <a:xfrm>
              <a:off x="2202730" y="2033988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0" name="object 127"/>
            <p:cNvSpPr/>
            <p:nvPr/>
          </p:nvSpPr>
          <p:spPr>
            <a:xfrm>
              <a:off x="2202730" y="5087643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1" name="object 128"/>
            <p:cNvSpPr/>
            <p:nvPr/>
          </p:nvSpPr>
          <p:spPr>
            <a:xfrm>
              <a:off x="2202729" y="2033989"/>
              <a:ext cx="0" cy="3053655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2" name="object 129"/>
            <p:cNvSpPr/>
            <p:nvPr/>
          </p:nvSpPr>
          <p:spPr>
            <a:xfrm>
              <a:off x="9913196" y="2033988"/>
              <a:ext cx="0" cy="3053655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3" name="object 130"/>
            <p:cNvSpPr/>
            <p:nvPr/>
          </p:nvSpPr>
          <p:spPr>
            <a:xfrm>
              <a:off x="2202730" y="2402716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4" name="object 131"/>
            <p:cNvSpPr/>
            <p:nvPr/>
          </p:nvSpPr>
          <p:spPr>
            <a:xfrm>
              <a:off x="3454728" y="2033989"/>
              <a:ext cx="0" cy="3053655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5" name="object 132"/>
            <p:cNvSpPr/>
            <p:nvPr/>
          </p:nvSpPr>
          <p:spPr>
            <a:xfrm>
              <a:off x="4704436" y="2033989"/>
              <a:ext cx="0" cy="3053655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6" name="object 133"/>
            <p:cNvSpPr/>
            <p:nvPr/>
          </p:nvSpPr>
          <p:spPr>
            <a:xfrm>
              <a:off x="6159503" y="2033989"/>
              <a:ext cx="0" cy="3053655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7" name="object 134"/>
            <p:cNvSpPr/>
            <p:nvPr/>
          </p:nvSpPr>
          <p:spPr>
            <a:xfrm>
              <a:off x="7411501" y="2033989"/>
              <a:ext cx="0" cy="3053654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79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8" name="object 135"/>
            <p:cNvSpPr/>
            <p:nvPr/>
          </p:nvSpPr>
          <p:spPr>
            <a:xfrm>
              <a:off x="8661197" y="2033989"/>
              <a:ext cx="0" cy="3053654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79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9" name="object 136"/>
            <p:cNvSpPr/>
            <p:nvPr/>
          </p:nvSpPr>
          <p:spPr>
            <a:xfrm>
              <a:off x="2202730" y="2738619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0" name="object 137"/>
            <p:cNvSpPr/>
            <p:nvPr/>
          </p:nvSpPr>
          <p:spPr>
            <a:xfrm>
              <a:off x="2202730" y="3073757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1" name="object 138"/>
            <p:cNvSpPr/>
            <p:nvPr/>
          </p:nvSpPr>
          <p:spPr>
            <a:xfrm>
              <a:off x="2202730" y="3409659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2" name="object 139"/>
            <p:cNvSpPr/>
            <p:nvPr/>
          </p:nvSpPr>
          <p:spPr>
            <a:xfrm>
              <a:off x="2202730" y="3745561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3" name="object 140"/>
            <p:cNvSpPr/>
            <p:nvPr/>
          </p:nvSpPr>
          <p:spPr>
            <a:xfrm>
              <a:off x="2202730" y="4080700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4" name="object 141"/>
            <p:cNvSpPr/>
            <p:nvPr/>
          </p:nvSpPr>
          <p:spPr>
            <a:xfrm>
              <a:off x="2202730" y="4416602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5" name="object 142"/>
            <p:cNvSpPr/>
            <p:nvPr/>
          </p:nvSpPr>
          <p:spPr>
            <a:xfrm>
              <a:off x="2202730" y="4751741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9" name="object 55"/>
            <p:cNvSpPr txBox="1"/>
            <p:nvPr/>
          </p:nvSpPr>
          <p:spPr>
            <a:xfrm>
              <a:off x="2202729" y="2033989"/>
              <a:ext cx="1251998" cy="3687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 dirty="0"/>
            </a:p>
            <a:p>
              <a:pPr marL="348889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Nama</a:t>
              </a:r>
              <a:endParaRPr sz="1603" dirty="0">
                <a:latin typeface="Arial"/>
                <a:cs typeface="Arial"/>
              </a:endParaRPr>
            </a:p>
          </p:txBody>
        </p:sp>
        <p:sp>
          <p:nvSpPr>
            <p:cNvPr id="70" name="object 54"/>
            <p:cNvSpPr txBox="1"/>
            <p:nvPr/>
          </p:nvSpPr>
          <p:spPr>
            <a:xfrm>
              <a:off x="3454728" y="2033989"/>
              <a:ext cx="1249707" cy="368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409201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Usia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1" name="object 53"/>
            <p:cNvSpPr txBox="1"/>
            <p:nvPr/>
          </p:nvSpPr>
          <p:spPr>
            <a:xfrm>
              <a:off x="4704436" y="2033989"/>
              <a:ext cx="1455067" cy="368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467223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Berat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2" name="object 52"/>
            <p:cNvSpPr txBox="1"/>
            <p:nvPr/>
          </p:nvSpPr>
          <p:spPr>
            <a:xfrm>
              <a:off x="6159503" y="2033989"/>
              <a:ext cx="1251998" cy="368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229791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Kelamin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3" name="object 51"/>
            <p:cNvSpPr txBox="1"/>
            <p:nvPr/>
          </p:nvSpPr>
          <p:spPr>
            <a:xfrm>
              <a:off x="7411502" y="2033989"/>
              <a:ext cx="1249695" cy="368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127489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Hipertensi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4" name="object 50"/>
            <p:cNvSpPr txBox="1"/>
            <p:nvPr/>
          </p:nvSpPr>
          <p:spPr>
            <a:xfrm>
              <a:off x="8661198" y="2033989"/>
              <a:ext cx="1251998" cy="3687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229804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Prediksi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5" name="object 49"/>
            <p:cNvSpPr txBox="1"/>
            <p:nvPr/>
          </p:nvSpPr>
          <p:spPr>
            <a:xfrm>
              <a:off x="2202729" y="2402716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Ali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6" name="object 48"/>
            <p:cNvSpPr txBox="1"/>
            <p:nvPr/>
          </p:nvSpPr>
          <p:spPr>
            <a:xfrm>
              <a:off x="3454728" y="2402716"/>
              <a:ext cx="124970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7" name="object 47"/>
            <p:cNvSpPr txBox="1"/>
            <p:nvPr/>
          </p:nvSpPr>
          <p:spPr>
            <a:xfrm>
              <a:off x="4704436" y="2402716"/>
              <a:ext cx="145506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8" name="object 46"/>
            <p:cNvSpPr txBox="1"/>
            <p:nvPr/>
          </p:nvSpPr>
          <p:spPr>
            <a:xfrm>
              <a:off x="6159503" y="2402716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79" name="object 45"/>
            <p:cNvSpPr txBox="1"/>
            <p:nvPr/>
          </p:nvSpPr>
          <p:spPr>
            <a:xfrm>
              <a:off x="7411502" y="2402716"/>
              <a:ext cx="1249695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0" name="object 44"/>
            <p:cNvSpPr txBox="1"/>
            <p:nvPr/>
          </p:nvSpPr>
          <p:spPr>
            <a:xfrm>
              <a:off x="8661198" y="2402716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1" name="object 43"/>
            <p:cNvSpPr txBox="1"/>
            <p:nvPr/>
          </p:nvSpPr>
          <p:spPr>
            <a:xfrm>
              <a:off x="2202729" y="2738620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E</a:t>
              </a:r>
              <a:r>
                <a:rPr sz="1603" spc="-9" dirty="0">
                  <a:latin typeface="Arial"/>
                  <a:cs typeface="Arial"/>
                </a:rPr>
                <a:t>d</a:t>
              </a:r>
              <a:r>
                <a:rPr sz="1603" dirty="0"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82" name="object 42"/>
            <p:cNvSpPr txBox="1"/>
            <p:nvPr/>
          </p:nvSpPr>
          <p:spPr>
            <a:xfrm>
              <a:off x="3454728" y="2738620"/>
              <a:ext cx="124970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3" name="object 41"/>
            <p:cNvSpPr txBox="1"/>
            <p:nvPr/>
          </p:nvSpPr>
          <p:spPr>
            <a:xfrm>
              <a:off x="4704436" y="2738620"/>
              <a:ext cx="145506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4" name="object 40"/>
            <p:cNvSpPr txBox="1"/>
            <p:nvPr/>
          </p:nvSpPr>
          <p:spPr>
            <a:xfrm>
              <a:off x="6159503" y="2738620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5" name="object 39"/>
            <p:cNvSpPr txBox="1"/>
            <p:nvPr/>
          </p:nvSpPr>
          <p:spPr>
            <a:xfrm>
              <a:off x="7411502" y="2738620"/>
              <a:ext cx="1249695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6" name="object 38"/>
            <p:cNvSpPr txBox="1"/>
            <p:nvPr/>
          </p:nvSpPr>
          <p:spPr>
            <a:xfrm>
              <a:off x="8661198" y="2738620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7" name="object 37"/>
            <p:cNvSpPr txBox="1"/>
            <p:nvPr/>
          </p:nvSpPr>
          <p:spPr>
            <a:xfrm>
              <a:off x="2202729" y="3073757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An</a:t>
              </a:r>
              <a:r>
                <a:rPr sz="1603" spc="-9" dirty="0">
                  <a:latin typeface="Arial"/>
                  <a:cs typeface="Arial"/>
                </a:rPr>
                <a:t>n</a:t>
              </a:r>
              <a:r>
                <a:rPr sz="1603" dirty="0">
                  <a:latin typeface="Arial"/>
                  <a:cs typeface="Arial"/>
                </a:rPr>
                <a:t>ie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8" name="object 36"/>
            <p:cNvSpPr txBox="1"/>
            <p:nvPr/>
          </p:nvSpPr>
          <p:spPr>
            <a:xfrm>
              <a:off x="3454728" y="3073757"/>
              <a:ext cx="124970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89" name="object 35"/>
            <p:cNvSpPr txBox="1"/>
            <p:nvPr/>
          </p:nvSpPr>
          <p:spPr>
            <a:xfrm>
              <a:off x="4704436" y="3073757"/>
              <a:ext cx="145506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0" name="object 34"/>
            <p:cNvSpPr txBox="1"/>
            <p:nvPr/>
          </p:nvSpPr>
          <p:spPr>
            <a:xfrm>
              <a:off x="6159503" y="3073757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wa</a:t>
              </a:r>
              <a:r>
                <a:rPr sz="1603" spc="-9" dirty="0">
                  <a:latin typeface="Arial"/>
                  <a:cs typeface="Arial"/>
                </a:rPr>
                <a:t>n</a:t>
              </a:r>
              <a:r>
                <a:rPr sz="1603" spc="-4" dirty="0">
                  <a:latin typeface="Arial"/>
                  <a:cs typeface="Arial"/>
                </a:rPr>
                <a:t>i</a:t>
              </a:r>
              <a:r>
                <a:rPr sz="1603" dirty="0">
                  <a:latin typeface="Arial"/>
                  <a:cs typeface="Arial"/>
                </a:rPr>
                <a:t>ta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1" name="object 33"/>
            <p:cNvSpPr txBox="1"/>
            <p:nvPr/>
          </p:nvSpPr>
          <p:spPr>
            <a:xfrm>
              <a:off x="7411502" y="3073757"/>
              <a:ext cx="1249695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2" name="object 32"/>
            <p:cNvSpPr txBox="1"/>
            <p:nvPr/>
          </p:nvSpPr>
          <p:spPr>
            <a:xfrm>
              <a:off x="8661198" y="3073757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3" name="object 31"/>
            <p:cNvSpPr txBox="1"/>
            <p:nvPr/>
          </p:nvSpPr>
          <p:spPr>
            <a:xfrm>
              <a:off x="2202729" y="340966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Bu</a:t>
              </a:r>
              <a:r>
                <a:rPr sz="1603" spc="-9" dirty="0">
                  <a:latin typeface="Arial"/>
                  <a:cs typeface="Arial"/>
                </a:rPr>
                <a:t>d</a:t>
              </a:r>
              <a:r>
                <a:rPr sz="1603" dirty="0">
                  <a:latin typeface="Arial"/>
                  <a:cs typeface="Arial"/>
                </a:rPr>
                <a:t>iman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4" name="object 30"/>
            <p:cNvSpPr txBox="1"/>
            <p:nvPr/>
          </p:nvSpPr>
          <p:spPr>
            <a:xfrm>
              <a:off x="3454728" y="3409661"/>
              <a:ext cx="124970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5" name="object 29"/>
            <p:cNvSpPr txBox="1"/>
            <p:nvPr/>
          </p:nvSpPr>
          <p:spPr>
            <a:xfrm>
              <a:off x="4704436" y="3409661"/>
              <a:ext cx="145506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6" name="object 28"/>
            <p:cNvSpPr txBox="1"/>
            <p:nvPr/>
          </p:nvSpPr>
          <p:spPr>
            <a:xfrm>
              <a:off x="6159503" y="340966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7" name="object 27"/>
            <p:cNvSpPr txBox="1"/>
            <p:nvPr/>
          </p:nvSpPr>
          <p:spPr>
            <a:xfrm>
              <a:off x="7411502" y="3409661"/>
              <a:ext cx="1249695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8" name="object 26"/>
            <p:cNvSpPr txBox="1"/>
            <p:nvPr/>
          </p:nvSpPr>
          <p:spPr>
            <a:xfrm>
              <a:off x="8661198" y="340966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9" name="object 25"/>
            <p:cNvSpPr txBox="1"/>
            <p:nvPr/>
          </p:nvSpPr>
          <p:spPr>
            <a:xfrm>
              <a:off x="2202729" y="3745562"/>
              <a:ext cx="1251998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Herman</a:t>
              </a:r>
            </a:p>
          </p:txBody>
        </p:sp>
        <p:sp>
          <p:nvSpPr>
            <p:cNvPr id="100" name="object 24"/>
            <p:cNvSpPr txBox="1"/>
            <p:nvPr/>
          </p:nvSpPr>
          <p:spPr>
            <a:xfrm>
              <a:off x="3454728" y="3745562"/>
              <a:ext cx="1249707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1" name="object 23"/>
            <p:cNvSpPr txBox="1"/>
            <p:nvPr/>
          </p:nvSpPr>
          <p:spPr>
            <a:xfrm>
              <a:off x="4704436" y="3745562"/>
              <a:ext cx="1455067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 dirty="0">
                <a:latin typeface="Arial"/>
                <a:cs typeface="Arial"/>
              </a:endParaRPr>
            </a:p>
          </p:txBody>
        </p:sp>
        <p:sp>
          <p:nvSpPr>
            <p:cNvPr id="102" name="object 22"/>
            <p:cNvSpPr txBox="1"/>
            <p:nvPr/>
          </p:nvSpPr>
          <p:spPr>
            <a:xfrm>
              <a:off x="6159503" y="3745562"/>
              <a:ext cx="1251998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3" name="object 21"/>
            <p:cNvSpPr txBox="1"/>
            <p:nvPr/>
          </p:nvSpPr>
          <p:spPr>
            <a:xfrm>
              <a:off x="7411502" y="3745562"/>
              <a:ext cx="1249695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 dirty="0">
                <a:latin typeface="Arial"/>
                <a:cs typeface="Arial"/>
              </a:endParaRPr>
            </a:p>
          </p:txBody>
        </p:sp>
        <p:sp>
          <p:nvSpPr>
            <p:cNvPr id="104" name="object 20"/>
            <p:cNvSpPr txBox="1"/>
            <p:nvPr/>
          </p:nvSpPr>
          <p:spPr>
            <a:xfrm>
              <a:off x="8661198" y="3745562"/>
              <a:ext cx="1251998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5" name="object 19"/>
            <p:cNvSpPr txBox="1"/>
            <p:nvPr/>
          </p:nvSpPr>
          <p:spPr>
            <a:xfrm>
              <a:off x="2202729" y="408070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Didi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6" name="object 18"/>
            <p:cNvSpPr txBox="1"/>
            <p:nvPr/>
          </p:nvSpPr>
          <p:spPr>
            <a:xfrm>
              <a:off x="3454728" y="4080701"/>
              <a:ext cx="124970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7" name="object 17"/>
            <p:cNvSpPr txBox="1"/>
            <p:nvPr/>
          </p:nvSpPr>
          <p:spPr>
            <a:xfrm>
              <a:off x="4704436" y="4080701"/>
              <a:ext cx="145506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8" name="object 16"/>
            <p:cNvSpPr txBox="1"/>
            <p:nvPr/>
          </p:nvSpPr>
          <p:spPr>
            <a:xfrm>
              <a:off x="6159503" y="408070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9" name="object 15"/>
            <p:cNvSpPr txBox="1"/>
            <p:nvPr/>
          </p:nvSpPr>
          <p:spPr>
            <a:xfrm>
              <a:off x="7411502" y="4080701"/>
              <a:ext cx="1249695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0" name="object 14"/>
            <p:cNvSpPr txBox="1"/>
            <p:nvPr/>
          </p:nvSpPr>
          <p:spPr>
            <a:xfrm>
              <a:off x="8661198" y="408070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1" name="object 13"/>
            <p:cNvSpPr txBox="1"/>
            <p:nvPr/>
          </p:nvSpPr>
          <p:spPr>
            <a:xfrm>
              <a:off x="2202729" y="4416603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Rina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2" name="object 12"/>
            <p:cNvSpPr txBox="1"/>
            <p:nvPr/>
          </p:nvSpPr>
          <p:spPr>
            <a:xfrm>
              <a:off x="3454728" y="4416603"/>
              <a:ext cx="124970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3" name="object 11"/>
            <p:cNvSpPr txBox="1"/>
            <p:nvPr/>
          </p:nvSpPr>
          <p:spPr>
            <a:xfrm>
              <a:off x="4704436" y="4416603"/>
              <a:ext cx="145506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4" name="object 10"/>
            <p:cNvSpPr txBox="1"/>
            <p:nvPr/>
          </p:nvSpPr>
          <p:spPr>
            <a:xfrm>
              <a:off x="6159503" y="4416603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wa</a:t>
              </a:r>
              <a:r>
                <a:rPr sz="1603" spc="-9" dirty="0">
                  <a:latin typeface="Arial"/>
                  <a:cs typeface="Arial"/>
                </a:rPr>
                <a:t>n</a:t>
              </a:r>
              <a:r>
                <a:rPr sz="1603" spc="-4" dirty="0">
                  <a:latin typeface="Arial"/>
                  <a:cs typeface="Arial"/>
                </a:rPr>
                <a:t>i</a:t>
              </a:r>
              <a:r>
                <a:rPr sz="1603" dirty="0">
                  <a:latin typeface="Arial"/>
                  <a:cs typeface="Arial"/>
                </a:rPr>
                <a:t>ta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5" name="object 9"/>
            <p:cNvSpPr txBox="1"/>
            <p:nvPr/>
          </p:nvSpPr>
          <p:spPr>
            <a:xfrm>
              <a:off x="7411502" y="4416603"/>
              <a:ext cx="1249695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6" name="object 8"/>
            <p:cNvSpPr txBox="1"/>
            <p:nvPr/>
          </p:nvSpPr>
          <p:spPr>
            <a:xfrm>
              <a:off x="8661198" y="4416603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7" name="object 7"/>
            <p:cNvSpPr txBox="1"/>
            <p:nvPr/>
          </p:nvSpPr>
          <p:spPr>
            <a:xfrm>
              <a:off x="2202729" y="4751741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Gatot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8" name="object 6"/>
            <p:cNvSpPr txBox="1"/>
            <p:nvPr/>
          </p:nvSpPr>
          <p:spPr>
            <a:xfrm>
              <a:off x="3454728" y="4751741"/>
              <a:ext cx="124970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9" name="object 5"/>
            <p:cNvSpPr txBox="1"/>
            <p:nvPr/>
          </p:nvSpPr>
          <p:spPr>
            <a:xfrm>
              <a:off x="4704436" y="4751741"/>
              <a:ext cx="145506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0" name="object 4"/>
            <p:cNvSpPr txBox="1"/>
            <p:nvPr/>
          </p:nvSpPr>
          <p:spPr>
            <a:xfrm>
              <a:off x="6159503" y="4751741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1" name="object 3"/>
            <p:cNvSpPr txBox="1"/>
            <p:nvPr/>
          </p:nvSpPr>
          <p:spPr>
            <a:xfrm>
              <a:off x="7411502" y="4751741"/>
              <a:ext cx="1249695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2" name="object 2"/>
            <p:cNvSpPr txBox="1"/>
            <p:nvPr/>
          </p:nvSpPr>
          <p:spPr>
            <a:xfrm>
              <a:off x="8661198" y="4751741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79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err="1"/>
              <a:t>Membuat</a:t>
            </a:r>
            <a:r>
              <a:rPr lang="en-US" sz="2800" cap="none" dirty="0"/>
              <a:t> table </a:t>
            </a:r>
            <a:r>
              <a:rPr lang="en-US" sz="2800" cap="none" dirty="0" err="1"/>
              <a:t>distribusi</a:t>
            </a:r>
            <a:r>
              <a:rPr lang="en-US" sz="2800" cap="none" dirty="0"/>
              <a:t> </a:t>
            </a:r>
            <a:r>
              <a:rPr lang="en-US" sz="2800" cap="none" dirty="0" err="1"/>
              <a:t>terpadu</a:t>
            </a:r>
            <a:r>
              <a:rPr lang="en-US" sz="2800" cap="none" dirty="0"/>
              <a:t> </a:t>
            </a:r>
            <a:r>
              <a:rPr lang="en-US" sz="2800" cap="none" dirty="0" err="1"/>
              <a:t>dengan</a:t>
            </a:r>
            <a:r>
              <a:rPr lang="en-US" sz="2800" cap="none" dirty="0"/>
              <a:t> </a:t>
            </a:r>
            <a:r>
              <a:rPr lang="en-US" sz="2800" cap="none" dirty="0" err="1"/>
              <a:t>menyatakan</a:t>
            </a:r>
            <a:r>
              <a:rPr lang="en-US" sz="2800" cap="none" dirty="0"/>
              <a:t> </a:t>
            </a:r>
            <a:r>
              <a:rPr lang="en-US" sz="2800" cap="none" dirty="0" err="1"/>
              <a:t>semua</a:t>
            </a:r>
            <a:r>
              <a:rPr lang="en-US" sz="2800" cap="none" dirty="0"/>
              <a:t> </a:t>
            </a:r>
            <a:r>
              <a:rPr lang="en-US" sz="2800" cap="none" dirty="0" err="1"/>
              <a:t>nilai</a:t>
            </a:r>
            <a:r>
              <a:rPr lang="en-US" sz="2800" cap="none" dirty="0"/>
              <a:t> </a:t>
            </a:r>
            <a:r>
              <a:rPr lang="en-US" sz="2800" cap="none" dirty="0" err="1"/>
              <a:t>kejadian</a:t>
            </a:r>
            <a:r>
              <a:rPr lang="en-US" sz="2800" cap="none" dirty="0"/>
              <a:t> </a:t>
            </a:r>
            <a:r>
              <a:rPr lang="en-US" sz="2800" cap="none" dirty="0" err="1"/>
              <a:t>pada</a:t>
            </a:r>
            <a:r>
              <a:rPr lang="en-US" sz="2800" cap="none" dirty="0"/>
              <a:t> </a:t>
            </a:r>
            <a:r>
              <a:rPr lang="en-US" sz="2800" cap="none" dirty="0" err="1"/>
              <a:t>setiap</a:t>
            </a:r>
            <a:r>
              <a:rPr lang="en-US" sz="2800" cap="none" dirty="0"/>
              <a:t> rule</a:t>
            </a:r>
          </a:p>
          <a:p>
            <a:r>
              <a:rPr lang="en-US" sz="2800" cap="none" dirty="0" err="1"/>
              <a:t>Menghitung</a:t>
            </a:r>
            <a:r>
              <a:rPr lang="en-US" sz="2800" cap="none" dirty="0"/>
              <a:t> </a:t>
            </a:r>
            <a:r>
              <a:rPr lang="en-US" sz="2800" cap="none" dirty="0" err="1"/>
              <a:t>tingkat</a:t>
            </a:r>
            <a:r>
              <a:rPr lang="en-US" sz="2800" cap="none" dirty="0"/>
              <a:t> </a:t>
            </a:r>
            <a:r>
              <a:rPr lang="en-US" sz="2800" cap="none" dirty="0" err="1"/>
              <a:t>independensi</a:t>
            </a:r>
            <a:r>
              <a:rPr lang="en-US" sz="2800" cap="none" dirty="0"/>
              <a:t> </a:t>
            </a:r>
            <a:r>
              <a:rPr lang="en-US" sz="2800" cap="none" dirty="0" err="1"/>
              <a:t>antara</a:t>
            </a:r>
            <a:r>
              <a:rPr lang="en-US" sz="2800" cap="none" dirty="0"/>
              <a:t> </a:t>
            </a:r>
            <a:r>
              <a:rPr lang="en-US" sz="2800" cap="none" dirty="0" err="1"/>
              <a:t>kriteria</a:t>
            </a:r>
            <a:r>
              <a:rPr lang="en-US" sz="2800" cap="none" dirty="0"/>
              <a:t> </a:t>
            </a:r>
            <a:r>
              <a:rPr lang="en-US" sz="2800" cap="none" dirty="0" err="1"/>
              <a:t>pada</a:t>
            </a:r>
            <a:r>
              <a:rPr lang="en-US" sz="2800" cap="none" dirty="0"/>
              <a:t> </a:t>
            </a:r>
            <a:r>
              <a:rPr lang="en-US" sz="2800" cap="none" dirty="0" err="1"/>
              <a:t>suatu</a:t>
            </a:r>
            <a:r>
              <a:rPr lang="en-US" sz="2800" cap="none" dirty="0"/>
              <a:t> rule </a:t>
            </a:r>
            <a:r>
              <a:rPr lang="en-US" sz="2800" cap="none" dirty="0" err="1"/>
              <a:t>yaitu</a:t>
            </a:r>
            <a:r>
              <a:rPr lang="en-US" sz="2800" cap="none" dirty="0"/>
              <a:t> </a:t>
            </a:r>
            <a:r>
              <a:rPr lang="en-US" sz="2800" cap="none" dirty="0" err="1"/>
              <a:t>atribut</a:t>
            </a:r>
            <a:r>
              <a:rPr lang="en-US" sz="2800" cap="none" dirty="0"/>
              <a:t> </a:t>
            </a:r>
            <a:r>
              <a:rPr lang="en-US" sz="2800" cap="none" dirty="0" err="1"/>
              <a:t>dan</a:t>
            </a:r>
            <a:r>
              <a:rPr lang="en-US" sz="2800" cap="none" dirty="0"/>
              <a:t> target</a:t>
            </a:r>
          </a:p>
          <a:p>
            <a:r>
              <a:rPr lang="en-US" sz="2800" cap="none" dirty="0" err="1"/>
              <a:t>Atribut</a:t>
            </a:r>
            <a:r>
              <a:rPr lang="en-US" sz="2800" cap="none" dirty="0"/>
              <a:t> </a:t>
            </a:r>
            <a:r>
              <a:rPr lang="en-US" sz="2800" cap="none" dirty="0" err="1"/>
              <a:t>mengeliminasi</a:t>
            </a:r>
            <a:r>
              <a:rPr lang="en-US" sz="2800" cap="none" dirty="0"/>
              <a:t> </a:t>
            </a:r>
            <a:r>
              <a:rPr lang="en-US" sz="2800" cap="none" dirty="0" err="1"/>
              <a:t>kriteria</a:t>
            </a:r>
            <a:r>
              <a:rPr lang="en-US" sz="2800" cap="none" dirty="0"/>
              <a:t> yang </a:t>
            </a:r>
            <a:r>
              <a:rPr lang="en-US" sz="2800" cap="none" dirty="0" err="1"/>
              <a:t>tidak</a:t>
            </a:r>
            <a:r>
              <a:rPr lang="en-US" sz="2800" cap="none" dirty="0"/>
              <a:t> </a:t>
            </a:r>
            <a:r>
              <a:rPr lang="en-US" sz="2800" cap="none" dirty="0" err="1"/>
              <a:t>perlu</a:t>
            </a:r>
            <a:r>
              <a:rPr lang="en-US" sz="2800" cap="none" dirty="0"/>
              <a:t> </a:t>
            </a:r>
            <a:r>
              <a:rPr lang="en-US" sz="2800" cap="none" dirty="0" err="1"/>
              <a:t>yaitu</a:t>
            </a:r>
            <a:r>
              <a:rPr lang="en-US" sz="2800" cap="none" dirty="0"/>
              <a:t> </a:t>
            </a:r>
            <a:r>
              <a:rPr lang="en-US" sz="2800" cap="none" dirty="0" err="1"/>
              <a:t>tingkat</a:t>
            </a:r>
            <a:r>
              <a:rPr lang="en-US" sz="2800" cap="none" dirty="0"/>
              <a:t> </a:t>
            </a:r>
            <a:r>
              <a:rPr lang="en-US" sz="2800" cap="none" dirty="0" err="1"/>
              <a:t>independensinya</a:t>
            </a:r>
            <a:r>
              <a:rPr lang="en-US" sz="2800" cap="none" dirty="0"/>
              <a:t> </a:t>
            </a:r>
            <a:r>
              <a:rPr lang="en-US" sz="2800" cap="none" dirty="0" err="1"/>
              <a:t>tinggi</a:t>
            </a:r>
            <a:endParaRPr lang="en-US" sz="2800" cap="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E9F4-0ABA-4B2D-9F30-4914E6EDFA93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78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terpadu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2722-8276-4152-BA8F-EEAE01D9D995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190137" y="4817103"/>
            <a:ext cx="6926453" cy="1355061"/>
            <a:chOff x="3137911" y="5303688"/>
            <a:chExt cx="6926453" cy="1355061"/>
          </a:xfrm>
        </p:grpSpPr>
        <p:sp>
          <p:nvSpPr>
            <p:cNvPr id="32" name="object 128"/>
            <p:cNvSpPr/>
            <p:nvPr/>
          </p:nvSpPr>
          <p:spPr>
            <a:xfrm>
              <a:off x="3137911" y="5303689"/>
              <a:ext cx="2794094" cy="348117"/>
            </a:xfrm>
            <a:custGeom>
              <a:avLst/>
              <a:gdLst/>
              <a:ahLst/>
              <a:cxnLst/>
              <a:rect l="l" t="t" r="r" b="b"/>
              <a:pathLst>
                <a:path w="2788920" h="347472">
                  <a:moveTo>
                    <a:pt x="0" y="0"/>
                  </a:moveTo>
                  <a:lnTo>
                    <a:pt x="0" y="347472"/>
                  </a:lnTo>
                  <a:lnTo>
                    <a:pt x="2788920" y="347472"/>
                  </a:lnTo>
                  <a:lnTo>
                    <a:pt x="2788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3" name="object 129"/>
            <p:cNvSpPr/>
            <p:nvPr/>
          </p:nvSpPr>
          <p:spPr>
            <a:xfrm>
              <a:off x="5932005" y="5303688"/>
              <a:ext cx="1377198" cy="348117"/>
            </a:xfrm>
            <a:custGeom>
              <a:avLst/>
              <a:gdLst/>
              <a:ahLst/>
              <a:cxnLst/>
              <a:rect l="l" t="t" r="r" b="b"/>
              <a:pathLst>
                <a:path w="1374648" h="347472">
                  <a:moveTo>
                    <a:pt x="0" y="0"/>
                  </a:moveTo>
                  <a:lnTo>
                    <a:pt x="0" y="347472"/>
                  </a:lnTo>
                  <a:lnTo>
                    <a:pt x="1374648" y="347472"/>
                  </a:lnTo>
                  <a:lnTo>
                    <a:pt x="1374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4" name="object 130"/>
            <p:cNvSpPr/>
            <p:nvPr/>
          </p:nvSpPr>
          <p:spPr>
            <a:xfrm>
              <a:off x="7309204" y="5303688"/>
              <a:ext cx="1377198" cy="348117"/>
            </a:xfrm>
            <a:custGeom>
              <a:avLst/>
              <a:gdLst/>
              <a:ahLst/>
              <a:cxnLst/>
              <a:rect l="l" t="t" r="r" b="b"/>
              <a:pathLst>
                <a:path w="1374648" h="347472">
                  <a:moveTo>
                    <a:pt x="0" y="0"/>
                  </a:moveTo>
                  <a:lnTo>
                    <a:pt x="0" y="347472"/>
                  </a:lnTo>
                  <a:lnTo>
                    <a:pt x="1374648" y="347472"/>
                  </a:lnTo>
                  <a:lnTo>
                    <a:pt x="1374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5" name="object 131"/>
            <p:cNvSpPr/>
            <p:nvPr/>
          </p:nvSpPr>
          <p:spPr>
            <a:xfrm>
              <a:off x="8686402" y="5303688"/>
              <a:ext cx="1377198" cy="348117"/>
            </a:xfrm>
            <a:custGeom>
              <a:avLst/>
              <a:gdLst/>
              <a:ahLst/>
              <a:cxnLst/>
              <a:rect l="l" t="t" r="r" b="b"/>
              <a:pathLst>
                <a:path w="1374648" h="347472">
                  <a:moveTo>
                    <a:pt x="0" y="0"/>
                  </a:moveTo>
                  <a:lnTo>
                    <a:pt x="0" y="347472"/>
                  </a:lnTo>
                  <a:lnTo>
                    <a:pt x="1374648" y="347472"/>
                  </a:lnTo>
                  <a:lnTo>
                    <a:pt x="1374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6" name="object 132"/>
            <p:cNvSpPr/>
            <p:nvPr/>
          </p:nvSpPr>
          <p:spPr>
            <a:xfrm>
              <a:off x="3137911" y="5651807"/>
              <a:ext cx="1416896" cy="335901"/>
            </a:xfrm>
            <a:custGeom>
              <a:avLst/>
              <a:gdLst/>
              <a:ahLst/>
              <a:cxnLst/>
              <a:rect l="l" t="t" r="r" b="b"/>
              <a:pathLst>
                <a:path w="1414272" h="335279">
                  <a:moveTo>
                    <a:pt x="0" y="0"/>
                  </a:moveTo>
                  <a:lnTo>
                    <a:pt x="0" y="335279"/>
                  </a:lnTo>
                  <a:lnTo>
                    <a:pt x="1414272" y="335279"/>
                  </a:lnTo>
                  <a:lnTo>
                    <a:pt x="1414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7" name="object 133"/>
            <p:cNvSpPr/>
            <p:nvPr/>
          </p:nvSpPr>
          <p:spPr>
            <a:xfrm>
              <a:off x="8686402" y="5651806"/>
              <a:ext cx="1377198" cy="335901"/>
            </a:xfrm>
            <a:custGeom>
              <a:avLst/>
              <a:gdLst/>
              <a:ahLst/>
              <a:cxnLst/>
              <a:rect l="l" t="t" r="r" b="b"/>
              <a:pathLst>
                <a:path w="1374648" h="335279">
                  <a:moveTo>
                    <a:pt x="0" y="0"/>
                  </a:moveTo>
                  <a:lnTo>
                    <a:pt x="0" y="335279"/>
                  </a:lnTo>
                  <a:lnTo>
                    <a:pt x="1374648" y="335279"/>
                  </a:lnTo>
                  <a:lnTo>
                    <a:pt x="1374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8" name="object 134"/>
            <p:cNvSpPr/>
            <p:nvPr/>
          </p:nvSpPr>
          <p:spPr>
            <a:xfrm>
              <a:off x="3137911" y="5987708"/>
              <a:ext cx="1416896" cy="335139"/>
            </a:xfrm>
            <a:custGeom>
              <a:avLst/>
              <a:gdLst/>
              <a:ahLst/>
              <a:cxnLst/>
              <a:rect l="l" t="t" r="r" b="b"/>
              <a:pathLst>
                <a:path w="1414272" h="334518">
                  <a:moveTo>
                    <a:pt x="0" y="0"/>
                  </a:moveTo>
                  <a:lnTo>
                    <a:pt x="0" y="334518"/>
                  </a:lnTo>
                  <a:lnTo>
                    <a:pt x="1414272" y="334518"/>
                  </a:lnTo>
                  <a:lnTo>
                    <a:pt x="1414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39" name="object 135"/>
            <p:cNvSpPr/>
            <p:nvPr/>
          </p:nvSpPr>
          <p:spPr>
            <a:xfrm>
              <a:off x="8686402" y="5987708"/>
              <a:ext cx="1377198" cy="335139"/>
            </a:xfrm>
            <a:custGeom>
              <a:avLst/>
              <a:gdLst/>
              <a:ahLst/>
              <a:cxnLst/>
              <a:rect l="l" t="t" r="r" b="b"/>
              <a:pathLst>
                <a:path w="1374648" h="334518">
                  <a:moveTo>
                    <a:pt x="0" y="0"/>
                  </a:moveTo>
                  <a:lnTo>
                    <a:pt x="0" y="334518"/>
                  </a:lnTo>
                  <a:lnTo>
                    <a:pt x="1374648" y="334518"/>
                  </a:lnTo>
                  <a:lnTo>
                    <a:pt x="1374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0" name="object 136"/>
            <p:cNvSpPr/>
            <p:nvPr/>
          </p:nvSpPr>
          <p:spPr>
            <a:xfrm>
              <a:off x="3137911" y="6322847"/>
              <a:ext cx="1416896" cy="335901"/>
            </a:xfrm>
            <a:custGeom>
              <a:avLst/>
              <a:gdLst/>
              <a:ahLst/>
              <a:cxnLst/>
              <a:rect l="l" t="t" r="r" b="b"/>
              <a:pathLst>
                <a:path w="1414272" h="335279">
                  <a:moveTo>
                    <a:pt x="0" y="0"/>
                  </a:moveTo>
                  <a:lnTo>
                    <a:pt x="0" y="335279"/>
                  </a:lnTo>
                  <a:lnTo>
                    <a:pt x="1414272" y="335279"/>
                  </a:lnTo>
                  <a:lnTo>
                    <a:pt x="1414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1" name="object 137"/>
            <p:cNvSpPr/>
            <p:nvPr/>
          </p:nvSpPr>
          <p:spPr>
            <a:xfrm>
              <a:off x="4554807" y="6322847"/>
              <a:ext cx="1377198" cy="335901"/>
            </a:xfrm>
            <a:custGeom>
              <a:avLst/>
              <a:gdLst/>
              <a:ahLst/>
              <a:cxnLst/>
              <a:rect l="l" t="t" r="r" b="b"/>
              <a:pathLst>
                <a:path w="1374648" h="335279">
                  <a:moveTo>
                    <a:pt x="0" y="0"/>
                  </a:moveTo>
                  <a:lnTo>
                    <a:pt x="0" y="335279"/>
                  </a:lnTo>
                  <a:lnTo>
                    <a:pt x="1374648" y="335279"/>
                  </a:lnTo>
                  <a:lnTo>
                    <a:pt x="1374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2" name="object 138"/>
            <p:cNvSpPr/>
            <p:nvPr/>
          </p:nvSpPr>
          <p:spPr>
            <a:xfrm>
              <a:off x="5932006" y="6322847"/>
              <a:ext cx="1377197" cy="335901"/>
            </a:xfrm>
            <a:custGeom>
              <a:avLst/>
              <a:gdLst/>
              <a:ahLst/>
              <a:cxnLst/>
              <a:rect l="l" t="t" r="r" b="b"/>
              <a:pathLst>
                <a:path w="1374647" h="335279">
                  <a:moveTo>
                    <a:pt x="0" y="0"/>
                  </a:moveTo>
                  <a:lnTo>
                    <a:pt x="0" y="335279"/>
                  </a:lnTo>
                  <a:lnTo>
                    <a:pt x="1374647" y="335279"/>
                  </a:lnTo>
                  <a:lnTo>
                    <a:pt x="13746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3" name="object 139"/>
            <p:cNvSpPr/>
            <p:nvPr/>
          </p:nvSpPr>
          <p:spPr>
            <a:xfrm>
              <a:off x="7309204" y="6322847"/>
              <a:ext cx="1377198" cy="335901"/>
            </a:xfrm>
            <a:custGeom>
              <a:avLst/>
              <a:gdLst/>
              <a:ahLst/>
              <a:cxnLst/>
              <a:rect l="l" t="t" r="r" b="b"/>
              <a:pathLst>
                <a:path w="1374648" h="335279">
                  <a:moveTo>
                    <a:pt x="0" y="0"/>
                  </a:moveTo>
                  <a:lnTo>
                    <a:pt x="0" y="335279"/>
                  </a:lnTo>
                  <a:lnTo>
                    <a:pt x="1374648" y="335279"/>
                  </a:lnTo>
                  <a:lnTo>
                    <a:pt x="1374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4" name="object 140"/>
            <p:cNvSpPr/>
            <p:nvPr/>
          </p:nvSpPr>
          <p:spPr>
            <a:xfrm>
              <a:off x="8686402" y="6322847"/>
              <a:ext cx="1377198" cy="335901"/>
            </a:xfrm>
            <a:custGeom>
              <a:avLst/>
              <a:gdLst/>
              <a:ahLst/>
              <a:cxnLst/>
              <a:rect l="l" t="t" r="r" b="b"/>
              <a:pathLst>
                <a:path w="1374648" h="335279">
                  <a:moveTo>
                    <a:pt x="0" y="0"/>
                  </a:moveTo>
                  <a:lnTo>
                    <a:pt x="0" y="335279"/>
                  </a:lnTo>
                  <a:lnTo>
                    <a:pt x="1374648" y="335279"/>
                  </a:lnTo>
                  <a:lnTo>
                    <a:pt x="1374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3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5" name="object 141"/>
            <p:cNvSpPr/>
            <p:nvPr/>
          </p:nvSpPr>
          <p:spPr>
            <a:xfrm>
              <a:off x="3137911" y="5651805"/>
              <a:ext cx="6926452" cy="0"/>
            </a:xfrm>
            <a:custGeom>
              <a:avLst/>
              <a:gdLst/>
              <a:ahLst/>
              <a:cxnLst/>
              <a:rect l="l" t="t" r="r" b="b"/>
              <a:pathLst>
                <a:path w="6913625">
                  <a:moveTo>
                    <a:pt x="0" y="0"/>
                  </a:moveTo>
                  <a:lnTo>
                    <a:pt x="69136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6" name="object 142"/>
            <p:cNvSpPr/>
            <p:nvPr/>
          </p:nvSpPr>
          <p:spPr>
            <a:xfrm>
              <a:off x="4554807" y="5303690"/>
              <a:ext cx="0" cy="1355059"/>
            </a:xfrm>
            <a:custGeom>
              <a:avLst/>
              <a:gdLst/>
              <a:ahLst/>
              <a:cxnLst/>
              <a:rect l="l" t="t" r="r" b="b"/>
              <a:pathLst>
                <a:path h="1352550">
                  <a:moveTo>
                    <a:pt x="0" y="0"/>
                  </a:moveTo>
                  <a:lnTo>
                    <a:pt x="0" y="1352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7" name="object 143"/>
            <p:cNvSpPr/>
            <p:nvPr/>
          </p:nvSpPr>
          <p:spPr>
            <a:xfrm>
              <a:off x="5932005" y="5303690"/>
              <a:ext cx="0" cy="1355059"/>
            </a:xfrm>
            <a:custGeom>
              <a:avLst/>
              <a:gdLst/>
              <a:ahLst/>
              <a:cxnLst/>
              <a:rect l="l" t="t" r="r" b="b"/>
              <a:pathLst>
                <a:path h="1352550">
                  <a:moveTo>
                    <a:pt x="0" y="0"/>
                  </a:moveTo>
                  <a:lnTo>
                    <a:pt x="0" y="1352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8" name="object 144"/>
            <p:cNvSpPr/>
            <p:nvPr/>
          </p:nvSpPr>
          <p:spPr>
            <a:xfrm>
              <a:off x="7309967" y="5303689"/>
              <a:ext cx="0" cy="1355059"/>
            </a:xfrm>
            <a:custGeom>
              <a:avLst/>
              <a:gdLst/>
              <a:ahLst/>
              <a:cxnLst/>
              <a:rect l="l" t="t" r="r" b="b"/>
              <a:pathLst>
                <a:path h="1352550">
                  <a:moveTo>
                    <a:pt x="0" y="0"/>
                  </a:moveTo>
                  <a:lnTo>
                    <a:pt x="0" y="1352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49" name="object 145"/>
            <p:cNvSpPr/>
            <p:nvPr/>
          </p:nvSpPr>
          <p:spPr>
            <a:xfrm>
              <a:off x="8687165" y="5303689"/>
              <a:ext cx="0" cy="1355059"/>
            </a:xfrm>
            <a:custGeom>
              <a:avLst/>
              <a:gdLst/>
              <a:ahLst/>
              <a:cxnLst/>
              <a:rect l="l" t="t" r="r" b="b"/>
              <a:pathLst>
                <a:path h="1352550">
                  <a:moveTo>
                    <a:pt x="0" y="0"/>
                  </a:moveTo>
                  <a:lnTo>
                    <a:pt x="0" y="1352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0" name="object 146"/>
            <p:cNvSpPr/>
            <p:nvPr/>
          </p:nvSpPr>
          <p:spPr>
            <a:xfrm>
              <a:off x="3137911" y="5987708"/>
              <a:ext cx="6926452" cy="0"/>
            </a:xfrm>
            <a:custGeom>
              <a:avLst/>
              <a:gdLst/>
              <a:ahLst/>
              <a:cxnLst/>
              <a:rect l="l" t="t" r="r" b="b"/>
              <a:pathLst>
                <a:path w="6913625">
                  <a:moveTo>
                    <a:pt x="0" y="0"/>
                  </a:moveTo>
                  <a:lnTo>
                    <a:pt x="69136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1" name="object 147"/>
            <p:cNvSpPr/>
            <p:nvPr/>
          </p:nvSpPr>
          <p:spPr>
            <a:xfrm>
              <a:off x="3137911" y="6323610"/>
              <a:ext cx="6926452" cy="0"/>
            </a:xfrm>
            <a:custGeom>
              <a:avLst/>
              <a:gdLst/>
              <a:ahLst/>
              <a:cxnLst/>
              <a:rect l="l" t="t" r="r" b="b"/>
              <a:pathLst>
                <a:path w="6913625">
                  <a:moveTo>
                    <a:pt x="0" y="0"/>
                  </a:moveTo>
                  <a:lnTo>
                    <a:pt x="69136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2" name="object 148"/>
            <p:cNvSpPr/>
            <p:nvPr/>
          </p:nvSpPr>
          <p:spPr>
            <a:xfrm>
              <a:off x="3137911" y="5303689"/>
              <a:ext cx="6926452" cy="0"/>
            </a:xfrm>
            <a:custGeom>
              <a:avLst/>
              <a:gdLst/>
              <a:ahLst/>
              <a:cxnLst/>
              <a:rect l="l" t="t" r="r" b="b"/>
              <a:pathLst>
                <a:path w="6913625">
                  <a:moveTo>
                    <a:pt x="0" y="0"/>
                  </a:moveTo>
                  <a:lnTo>
                    <a:pt x="69136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3" name="object 149"/>
            <p:cNvSpPr/>
            <p:nvPr/>
          </p:nvSpPr>
          <p:spPr>
            <a:xfrm>
              <a:off x="3137911" y="5303690"/>
              <a:ext cx="0" cy="1355059"/>
            </a:xfrm>
            <a:custGeom>
              <a:avLst/>
              <a:gdLst/>
              <a:ahLst/>
              <a:cxnLst/>
              <a:rect l="l" t="t" r="r" b="b"/>
              <a:pathLst>
                <a:path h="1352550">
                  <a:moveTo>
                    <a:pt x="0" y="0"/>
                  </a:moveTo>
                  <a:lnTo>
                    <a:pt x="0" y="13525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4" name="object 150"/>
            <p:cNvSpPr/>
            <p:nvPr/>
          </p:nvSpPr>
          <p:spPr>
            <a:xfrm>
              <a:off x="10064364" y="5303689"/>
              <a:ext cx="0" cy="1355059"/>
            </a:xfrm>
            <a:custGeom>
              <a:avLst/>
              <a:gdLst/>
              <a:ahLst/>
              <a:cxnLst/>
              <a:rect l="l" t="t" r="r" b="b"/>
              <a:pathLst>
                <a:path h="1352550">
                  <a:moveTo>
                    <a:pt x="0" y="0"/>
                  </a:moveTo>
                  <a:lnTo>
                    <a:pt x="0" y="13525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5" name="object 151"/>
            <p:cNvSpPr/>
            <p:nvPr/>
          </p:nvSpPr>
          <p:spPr>
            <a:xfrm>
              <a:off x="3137911" y="6658749"/>
              <a:ext cx="6926452" cy="0"/>
            </a:xfrm>
            <a:custGeom>
              <a:avLst/>
              <a:gdLst/>
              <a:ahLst/>
              <a:cxnLst/>
              <a:rect l="l" t="t" r="r" b="b"/>
              <a:pathLst>
                <a:path w="6913625">
                  <a:moveTo>
                    <a:pt x="0" y="0"/>
                  </a:moveTo>
                  <a:lnTo>
                    <a:pt x="69136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7" name="object 62"/>
            <p:cNvSpPr txBox="1"/>
            <p:nvPr/>
          </p:nvSpPr>
          <p:spPr>
            <a:xfrm>
              <a:off x="3137911" y="5303688"/>
              <a:ext cx="1416895" cy="3481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98" name="object 61"/>
            <p:cNvSpPr txBox="1"/>
            <p:nvPr/>
          </p:nvSpPr>
          <p:spPr>
            <a:xfrm>
              <a:off x="4554808" y="5303688"/>
              <a:ext cx="1377197" cy="3481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9"/>
                </a:spcBef>
              </a:pPr>
              <a:endParaRPr sz="501"/>
            </a:p>
            <a:p>
              <a:pPr marL="197726">
                <a:lnSpc>
                  <a:spcPct val="95825"/>
                </a:lnSpc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99" name="object 60"/>
            <p:cNvSpPr txBox="1"/>
            <p:nvPr/>
          </p:nvSpPr>
          <p:spPr>
            <a:xfrm>
              <a:off x="5932006" y="5303688"/>
              <a:ext cx="1377961" cy="3481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9"/>
                </a:spcBef>
              </a:pPr>
              <a:endParaRPr sz="501"/>
            </a:p>
            <a:p>
              <a:pPr marL="321405">
                <a:lnSpc>
                  <a:spcPct val="95825"/>
                </a:lnSpc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0" name="object 59"/>
            <p:cNvSpPr txBox="1"/>
            <p:nvPr/>
          </p:nvSpPr>
          <p:spPr>
            <a:xfrm>
              <a:off x="7309967" y="5303688"/>
              <a:ext cx="1377198" cy="3481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9"/>
                </a:spcBef>
              </a:pPr>
              <a:endParaRPr sz="501"/>
            </a:p>
            <a:p>
              <a:pPr marL="134360">
                <a:lnSpc>
                  <a:spcPct val="95825"/>
                </a:lnSpc>
              </a:pPr>
              <a:r>
                <a:rPr sz="1603" spc="-4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1" name="object 58"/>
            <p:cNvSpPr txBox="1"/>
            <p:nvPr/>
          </p:nvSpPr>
          <p:spPr>
            <a:xfrm>
              <a:off x="8687166" y="5303688"/>
              <a:ext cx="1377198" cy="3481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1"/>
                </a:lnSpc>
                <a:spcBef>
                  <a:spcPts val="9"/>
                </a:spcBef>
              </a:pPr>
              <a:endParaRPr sz="501"/>
            </a:p>
            <a:p>
              <a:pPr marL="299265">
                <a:lnSpc>
                  <a:spcPct val="95825"/>
                </a:lnSpc>
              </a:pPr>
              <a:r>
                <a:rPr sz="1603" dirty="0">
                  <a:latin typeface="Arial"/>
                  <a:cs typeface="Arial"/>
                </a:rPr>
                <a:t>Marginal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2" name="object 57"/>
            <p:cNvSpPr txBox="1"/>
            <p:nvPr/>
          </p:nvSpPr>
          <p:spPr>
            <a:xfrm>
              <a:off x="3137911" y="5651805"/>
              <a:ext cx="1416895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hipertensi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3" name="object 56"/>
            <p:cNvSpPr txBox="1"/>
            <p:nvPr/>
          </p:nvSpPr>
          <p:spPr>
            <a:xfrm>
              <a:off x="4554808" y="5651805"/>
              <a:ext cx="137719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0970" algn="r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12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4" name="object 55"/>
            <p:cNvSpPr txBox="1"/>
            <p:nvPr/>
          </p:nvSpPr>
          <p:spPr>
            <a:xfrm>
              <a:off x="5932006" y="5651805"/>
              <a:ext cx="1377961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682" algn="r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0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5" name="object 54"/>
            <p:cNvSpPr txBox="1"/>
            <p:nvPr/>
          </p:nvSpPr>
          <p:spPr>
            <a:xfrm>
              <a:off x="7309967" y="5651805"/>
              <a:ext cx="13771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712" algn="r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0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6" name="object 53"/>
            <p:cNvSpPr txBox="1"/>
            <p:nvPr/>
          </p:nvSpPr>
          <p:spPr>
            <a:xfrm>
              <a:off x="8687166" y="5651805"/>
              <a:ext cx="13771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663" algn="r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12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7" name="object 52"/>
            <p:cNvSpPr txBox="1"/>
            <p:nvPr/>
          </p:nvSpPr>
          <p:spPr>
            <a:xfrm>
              <a:off x="3137911" y="5987708"/>
              <a:ext cx="1416895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8" name="object 51"/>
            <p:cNvSpPr txBox="1"/>
            <p:nvPr/>
          </p:nvSpPr>
          <p:spPr>
            <a:xfrm>
              <a:off x="4554808" y="5987708"/>
              <a:ext cx="137719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419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4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09" name="object 50"/>
            <p:cNvSpPr txBox="1"/>
            <p:nvPr/>
          </p:nvSpPr>
          <p:spPr>
            <a:xfrm>
              <a:off x="5932006" y="5987708"/>
              <a:ext cx="1377961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214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8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0" name="object 49"/>
            <p:cNvSpPr txBox="1"/>
            <p:nvPr/>
          </p:nvSpPr>
          <p:spPr>
            <a:xfrm>
              <a:off x="7309967" y="5987708"/>
              <a:ext cx="13771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244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8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1" name="object 48"/>
            <p:cNvSpPr txBox="1"/>
            <p:nvPr/>
          </p:nvSpPr>
          <p:spPr>
            <a:xfrm>
              <a:off x="8687166" y="5987708"/>
              <a:ext cx="13771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663" algn="r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20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2" name="object 47"/>
            <p:cNvSpPr txBox="1"/>
            <p:nvPr/>
          </p:nvSpPr>
          <p:spPr>
            <a:xfrm>
              <a:off x="3137911" y="6323610"/>
              <a:ext cx="1416895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Marginal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3" name="object 46"/>
            <p:cNvSpPr txBox="1"/>
            <p:nvPr/>
          </p:nvSpPr>
          <p:spPr>
            <a:xfrm>
              <a:off x="4554808" y="6323610"/>
              <a:ext cx="1377197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663" algn="r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16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4" name="object 45"/>
            <p:cNvSpPr txBox="1"/>
            <p:nvPr/>
          </p:nvSpPr>
          <p:spPr>
            <a:xfrm>
              <a:off x="5932006" y="6323610"/>
              <a:ext cx="1377961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03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8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5" name="object 44"/>
            <p:cNvSpPr txBox="1"/>
            <p:nvPr/>
          </p:nvSpPr>
          <p:spPr>
            <a:xfrm>
              <a:off x="7309967" y="6323610"/>
              <a:ext cx="1377198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03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8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6" name="object 43"/>
            <p:cNvSpPr txBox="1"/>
            <p:nvPr/>
          </p:nvSpPr>
          <p:spPr>
            <a:xfrm>
              <a:off x="8687166" y="6323610"/>
              <a:ext cx="1377198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663" algn="r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32</a:t>
              </a:r>
              <a:endParaRPr sz="1603">
                <a:latin typeface="Arial"/>
                <a:cs typeface="Arial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192427" y="3308539"/>
            <a:ext cx="6924926" cy="1428347"/>
            <a:chOff x="3139438" y="3573030"/>
            <a:chExt cx="6924926" cy="1428347"/>
          </a:xfrm>
        </p:grpSpPr>
        <p:sp>
          <p:nvSpPr>
            <p:cNvPr id="73" name="object 64"/>
            <p:cNvSpPr/>
            <p:nvPr/>
          </p:nvSpPr>
          <p:spPr>
            <a:xfrm>
              <a:off x="3139438" y="3573031"/>
              <a:ext cx="2795620" cy="421404"/>
            </a:xfrm>
            <a:custGeom>
              <a:avLst/>
              <a:gdLst/>
              <a:ahLst/>
              <a:cxnLst/>
              <a:rect l="l" t="t" r="r" b="b"/>
              <a:pathLst>
                <a:path w="2790443" h="420624">
                  <a:moveTo>
                    <a:pt x="0" y="0"/>
                  </a:moveTo>
                  <a:lnTo>
                    <a:pt x="0" y="420624"/>
                  </a:lnTo>
                  <a:lnTo>
                    <a:pt x="2790443" y="420624"/>
                  </a:lnTo>
                  <a:lnTo>
                    <a:pt x="2790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4" name="object 65"/>
            <p:cNvSpPr/>
            <p:nvPr/>
          </p:nvSpPr>
          <p:spPr>
            <a:xfrm>
              <a:off x="5935059" y="3573030"/>
              <a:ext cx="1375672" cy="421404"/>
            </a:xfrm>
            <a:custGeom>
              <a:avLst/>
              <a:gdLst/>
              <a:ahLst/>
              <a:cxnLst/>
              <a:rect l="l" t="t" r="r" b="b"/>
              <a:pathLst>
                <a:path w="1373124" h="420624">
                  <a:moveTo>
                    <a:pt x="0" y="0"/>
                  </a:moveTo>
                  <a:lnTo>
                    <a:pt x="0" y="420624"/>
                  </a:lnTo>
                  <a:lnTo>
                    <a:pt x="1373124" y="420624"/>
                  </a:lnTo>
                  <a:lnTo>
                    <a:pt x="13731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5" name="object 66"/>
            <p:cNvSpPr/>
            <p:nvPr/>
          </p:nvSpPr>
          <p:spPr>
            <a:xfrm>
              <a:off x="7310731" y="3573030"/>
              <a:ext cx="1377198" cy="421404"/>
            </a:xfrm>
            <a:custGeom>
              <a:avLst/>
              <a:gdLst/>
              <a:ahLst/>
              <a:cxnLst/>
              <a:rect l="l" t="t" r="r" b="b"/>
              <a:pathLst>
                <a:path w="1374648" h="420624">
                  <a:moveTo>
                    <a:pt x="0" y="0"/>
                  </a:moveTo>
                  <a:lnTo>
                    <a:pt x="0" y="420624"/>
                  </a:lnTo>
                  <a:lnTo>
                    <a:pt x="1374648" y="420624"/>
                  </a:lnTo>
                  <a:lnTo>
                    <a:pt x="1374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6" name="object 67"/>
            <p:cNvSpPr/>
            <p:nvPr/>
          </p:nvSpPr>
          <p:spPr>
            <a:xfrm>
              <a:off x="8687929" y="3573030"/>
              <a:ext cx="1375672" cy="421404"/>
            </a:xfrm>
            <a:custGeom>
              <a:avLst/>
              <a:gdLst/>
              <a:ahLst/>
              <a:cxnLst/>
              <a:rect l="l" t="t" r="r" b="b"/>
              <a:pathLst>
                <a:path w="1373124" h="420624">
                  <a:moveTo>
                    <a:pt x="0" y="0"/>
                  </a:moveTo>
                  <a:lnTo>
                    <a:pt x="0" y="420624"/>
                  </a:lnTo>
                  <a:lnTo>
                    <a:pt x="1373124" y="420624"/>
                  </a:lnTo>
                  <a:lnTo>
                    <a:pt x="13731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7" name="object 68"/>
            <p:cNvSpPr/>
            <p:nvPr/>
          </p:nvSpPr>
          <p:spPr>
            <a:xfrm>
              <a:off x="3139438" y="3994436"/>
              <a:ext cx="1415368" cy="335901"/>
            </a:xfrm>
            <a:custGeom>
              <a:avLst/>
              <a:gdLst/>
              <a:ahLst/>
              <a:cxnLst/>
              <a:rect l="l" t="t" r="r" b="b"/>
              <a:pathLst>
                <a:path w="1412747" h="335279">
                  <a:moveTo>
                    <a:pt x="0" y="0"/>
                  </a:moveTo>
                  <a:lnTo>
                    <a:pt x="0" y="335279"/>
                  </a:lnTo>
                  <a:lnTo>
                    <a:pt x="1412747" y="335279"/>
                  </a:lnTo>
                  <a:lnTo>
                    <a:pt x="14127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8" name="object 69"/>
            <p:cNvSpPr/>
            <p:nvPr/>
          </p:nvSpPr>
          <p:spPr>
            <a:xfrm>
              <a:off x="8687929" y="3994435"/>
              <a:ext cx="1375672" cy="335901"/>
            </a:xfrm>
            <a:custGeom>
              <a:avLst/>
              <a:gdLst/>
              <a:ahLst/>
              <a:cxnLst/>
              <a:rect l="l" t="t" r="r" b="b"/>
              <a:pathLst>
                <a:path w="1373124" h="335279">
                  <a:moveTo>
                    <a:pt x="0" y="0"/>
                  </a:moveTo>
                  <a:lnTo>
                    <a:pt x="0" y="335279"/>
                  </a:lnTo>
                  <a:lnTo>
                    <a:pt x="1373124" y="335279"/>
                  </a:lnTo>
                  <a:lnTo>
                    <a:pt x="13731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9" name="object 70"/>
            <p:cNvSpPr/>
            <p:nvPr/>
          </p:nvSpPr>
          <p:spPr>
            <a:xfrm>
              <a:off x="3139438" y="4330337"/>
              <a:ext cx="1415368" cy="335138"/>
            </a:xfrm>
            <a:custGeom>
              <a:avLst/>
              <a:gdLst/>
              <a:ahLst/>
              <a:cxnLst/>
              <a:rect l="l" t="t" r="r" b="b"/>
              <a:pathLst>
                <a:path w="1412747" h="334517">
                  <a:moveTo>
                    <a:pt x="0" y="0"/>
                  </a:moveTo>
                  <a:lnTo>
                    <a:pt x="0" y="334517"/>
                  </a:lnTo>
                  <a:lnTo>
                    <a:pt x="1412747" y="334517"/>
                  </a:lnTo>
                  <a:lnTo>
                    <a:pt x="14127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0" name="object 71"/>
            <p:cNvSpPr/>
            <p:nvPr/>
          </p:nvSpPr>
          <p:spPr>
            <a:xfrm>
              <a:off x="8687929" y="4330336"/>
              <a:ext cx="1375672" cy="335138"/>
            </a:xfrm>
            <a:custGeom>
              <a:avLst/>
              <a:gdLst/>
              <a:ahLst/>
              <a:cxnLst/>
              <a:rect l="l" t="t" r="r" b="b"/>
              <a:pathLst>
                <a:path w="1373124" h="334517">
                  <a:moveTo>
                    <a:pt x="0" y="0"/>
                  </a:moveTo>
                  <a:lnTo>
                    <a:pt x="0" y="334517"/>
                  </a:lnTo>
                  <a:lnTo>
                    <a:pt x="1373124" y="334517"/>
                  </a:lnTo>
                  <a:lnTo>
                    <a:pt x="13731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1" name="object 72"/>
            <p:cNvSpPr/>
            <p:nvPr/>
          </p:nvSpPr>
          <p:spPr>
            <a:xfrm>
              <a:off x="3139438" y="4665476"/>
              <a:ext cx="1415368" cy="335901"/>
            </a:xfrm>
            <a:custGeom>
              <a:avLst/>
              <a:gdLst/>
              <a:ahLst/>
              <a:cxnLst/>
              <a:rect l="l" t="t" r="r" b="b"/>
              <a:pathLst>
                <a:path w="1412747" h="335279">
                  <a:moveTo>
                    <a:pt x="0" y="0"/>
                  </a:moveTo>
                  <a:lnTo>
                    <a:pt x="0" y="335279"/>
                  </a:lnTo>
                  <a:lnTo>
                    <a:pt x="1412747" y="335279"/>
                  </a:lnTo>
                  <a:lnTo>
                    <a:pt x="14127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2" name="object 73"/>
            <p:cNvSpPr/>
            <p:nvPr/>
          </p:nvSpPr>
          <p:spPr>
            <a:xfrm>
              <a:off x="4554807" y="4665476"/>
              <a:ext cx="1380252" cy="335901"/>
            </a:xfrm>
            <a:custGeom>
              <a:avLst/>
              <a:gdLst/>
              <a:ahLst/>
              <a:cxnLst/>
              <a:rect l="l" t="t" r="r" b="b"/>
              <a:pathLst>
                <a:path w="1377696" h="335279">
                  <a:moveTo>
                    <a:pt x="0" y="0"/>
                  </a:moveTo>
                  <a:lnTo>
                    <a:pt x="0" y="335279"/>
                  </a:lnTo>
                  <a:lnTo>
                    <a:pt x="1377696" y="335279"/>
                  </a:lnTo>
                  <a:lnTo>
                    <a:pt x="137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3" name="object 74"/>
            <p:cNvSpPr/>
            <p:nvPr/>
          </p:nvSpPr>
          <p:spPr>
            <a:xfrm>
              <a:off x="5935059" y="4665475"/>
              <a:ext cx="1375672" cy="335902"/>
            </a:xfrm>
            <a:custGeom>
              <a:avLst/>
              <a:gdLst/>
              <a:ahLst/>
              <a:cxnLst/>
              <a:rect l="l" t="t" r="r" b="b"/>
              <a:pathLst>
                <a:path w="1373124" h="335280">
                  <a:moveTo>
                    <a:pt x="0" y="0"/>
                  </a:moveTo>
                  <a:lnTo>
                    <a:pt x="0" y="335280"/>
                  </a:lnTo>
                  <a:lnTo>
                    <a:pt x="1373124" y="335279"/>
                  </a:lnTo>
                  <a:lnTo>
                    <a:pt x="13731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4" name="object 75"/>
            <p:cNvSpPr/>
            <p:nvPr/>
          </p:nvSpPr>
          <p:spPr>
            <a:xfrm>
              <a:off x="7310731" y="4665475"/>
              <a:ext cx="1377198" cy="335901"/>
            </a:xfrm>
            <a:custGeom>
              <a:avLst/>
              <a:gdLst/>
              <a:ahLst/>
              <a:cxnLst/>
              <a:rect l="l" t="t" r="r" b="b"/>
              <a:pathLst>
                <a:path w="1374648" h="335279">
                  <a:moveTo>
                    <a:pt x="0" y="0"/>
                  </a:moveTo>
                  <a:lnTo>
                    <a:pt x="0" y="335279"/>
                  </a:lnTo>
                  <a:lnTo>
                    <a:pt x="1374648" y="335279"/>
                  </a:lnTo>
                  <a:lnTo>
                    <a:pt x="13746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9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5" name="object 76"/>
            <p:cNvSpPr/>
            <p:nvPr/>
          </p:nvSpPr>
          <p:spPr>
            <a:xfrm>
              <a:off x="8687929" y="4665475"/>
              <a:ext cx="1375672" cy="335901"/>
            </a:xfrm>
            <a:custGeom>
              <a:avLst/>
              <a:gdLst/>
              <a:ahLst/>
              <a:cxnLst/>
              <a:rect l="l" t="t" r="r" b="b"/>
              <a:pathLst>
                <a:path w="1373124" h="335279">
                  <a:moveTo>
                    <a:pt x="0" y="0"/>
                  </a:moveTo>
                  <a:lnTo>
                    <a:pt x="0" y="335279"/>
                  </a:lnTo>
                  <a:lnTo>
                    <a:pt x="1373124" y="335279"/>
                  </a:lnTo>
                  <a:lnTo>
                    <a:pt x="13731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3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6" name="object 77"/>
            <p:cNvSpPr/>
            <p:nvPr/>
          </p:nvSpPr>
          <p:spPr>
            <a:xfrm>
              <a:off x="3139438" y="3573793"/>
              <a:ext cx="6924926" cy="0"/>
            </a:xfrm>
            <a:custGeom>
              <a:avLst/>
              <a:gdLst/>
              <a:ahLst/>
              <a:cxnLst/>
              <a:rect l="l" t="t" r="r" b="b"/>
              <a:pathLst>
                <a:path w="6912102">
                  <a:moveTo>
                    <a:pt x="0" y="0"/>
                  </a:moveTo>
                  <a:lnTo>
                    <a:pt x="69121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7" name="object 78"/>
            <p:cNvSpPr/>
            <p:nvPr/>
          </p:nvSpPr>
          <p:spPr>
            <a:xfrm>
              <a:off x="3139438" y="5001377"/>
              <a:ext cx="6924926" cy="0"/>
            </a:xfrm>
            <a:custGeom>
              <a:avLst/>
              <a:gdLst/>
              <a:ahLst/>
              <a:cxnLst/>
              <a:rect l="l" t="t" r="r" b="b"/>
              <a:pathLst>
                <a:path w="6912102">
                  <a:moveTo>
                    <a:pt x="0" y="0"/>
                  </a:moveTo>
                  <a:lnTo>
                    <a:pt x="69121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8" name="object 79"/>
            <p:cNvSpPr/>
            <p:nvPr/>
          </p:nvSpPr>
          <p:spPr>
            <a:xfrm>
              <a:off x="3139438" y="3573794"/>
              <a:ext cx="0" cy="1427583"/>
            </a:xfrm>
            <a:custGeom>
              <a:avLst/>
              <a:gdLst/>
              <a:ahLst/>
              <a:cxnLst/>
              <a:rect l="l" t="t" r="r" b="b"/>
              <a:pathLst>
                <a:path h="1424939">
                  <a:moveTo>
                    <a:pt x="0" y="0"/>
                  </a:moveTo>
                  <a:lnTo>
                    <a:pt x="0" y="14249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9" name="object 80"/>
            <p:cNvSpPr/>
            <p:nvPr/>
          </p:nvSpPr>
          <p:spPr>
            <a:xfrm>
              <a:off x="10064364" y="3573793"/>
              <a:ext cx="0" cy="1427583"/>
            </a:xfrm>
            <a:custGeom>
              <a:avLst/>
              <a:gdLst/>
              <a:ahLst/>
              <a:cxnLst/>
              <a:rect l="l" t="t" r="r" b="b"/>
              <a:pathLst>
                <a:path h="1424939">
                  <a:moveTo>
                    <a:pt x="0" y="0"/>
                  </a:moveTo>
                  <a:lnTo>
                    <a:pt x="0" y="14249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0" name="object 81"/>
            <p:cNvSpPr/>
            <p:nvPr/>
          </p:nvSpPr>
          <p:spPr>
            <a:xfrm>
              <a:off x="3139438" y="3995198"/>
              <a:ext cx="6924926" cy="0"/>
            </a:xfrm>
            <a:custGeom>
              <a:avLst/>
              <a:gdLst/>
              <a:ahLst/>
              <a:cxnLst/>
              <a:rect l="l" t="t" r="r" b="b"/>
              <a:pathLst>
                <a:path w="6912102">
                  <a:moveTo>
                    <a:pt x="0" y="0"/>
                  </a:moveTo>
                  <a:lnTo>
                    <a:pt x="69121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1" name="object 82"/>
            <p:cNvSpPr/>
            <p:nvPr/>
          </p:nvSpPr>
          <p:spPr>
            <a:xfrm>
              <a:off x="4554807" y="3573794"/>
              <a:ext cx="0" cy="1427583"/>
            </a:xfrm>
            <a:custGeom>
              <a:avLst/>
              <a:gdLst/>
              <a:ahLst/>
              <a:cxnLst/>
              <a:rect l="l" t="t" r="r" b="b"/>
              <a:pathLst>
                <a:path h="1424939">
                  <a:moveTo>
                    <a:pt x="0" y="0"/>
                  </a:moveTo>
                  <a:lnTo>
                    <a:pt x="0" y="14249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2" name="object 83"/>
            <p:cNvSpPr/>
            <p:nvPr/>
          </p:nvSpPr>
          <p:spPr>
            <a:xfrm>
              <a:off x="5935822" y="3573794"/>
              <a:ext cx="0" cy="1427583"/>
            </a:xfrm>
            <a:custGeom>
              <a:avLst/>
              <a:gdLst/>
              <a:ahLst/>
              <a:cxnLst/>
              <a:rect l="l" t="t" r="r" b="b"/>
              <a:pathLst>
                <a:path h="1424939">
                  <a:moveTo>
                    <a:pt x="0" y="0"/>
                  </a:moveTo>
                  <a:lnTo>
                    <a:pt x="0" y="14249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3" name="object 84"/>
            <p:cNvSpPr/>
            <p:nvPr/>
          </p:nvSpPr>
          <p:spPr>
            <a:xfrm>
              <a:off x="7311494" y="3573793"/>
              <a:ext cx="0" cy="1427583"/>
            </a:xfrm>
            <a:custGeom>
              <a:avLst/>
              <a:gdLst/>
              <a:ahLst/>
              <a:cxnLst/>
              <a:rect l="l" t="t" r="r" b="b"/>
              <a:pathLst>
                <a:path h="1424939">
                  <a:moveTo>
                    <a:pt x="0" y="0"/>
                  </a:moveTo>
                  <a:lnTo>
                    <a:pt x="0" y="14249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4" name="object 85"/>
            <p:cNvSpPr/>
            <p:nvPr/>
          </p:nvSpPr>
          <p:spPr>
            <a:xfrm>
              <a:off x="8688692" y="3573793"/>
              <a:ext cx="0" cy="1427583"/>
            </a:xfrm>
            <a:custGeom>
              <a:avLst/>
              <a:gdLst/>
              <a:ahLst/>
              <a:cxnLst/>
              <a:rect l="l" t="t" r="r" b="b"/>
              <a:pathLst>
                <a:path h="1424939">
                  <a:moveTo>
                    <a:pt x="0" y="0"/>
                  </a:moveTo>
                  <a:lnTo>
                    <a:pt x="0" y="14249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5" name="object 86"/>
            <p:cNvSpPr/>
            <p:nvPr/>
          </p:nvSpPr>
          <p:spPr>
            <a:xfrm>
              <a:off x="3139438" y="4330336"/>
              <a:ext cx="6924926" cy="0"/>
            </a:xfrm>
            <a:custGeom>
              <a:avLst/>
              <a:gdLst/>
              <a:ahLst/>
              <a:cxnLst/>
              <a:rect l="l" t="t" r="r" b="b"/>
              <a:pathLst>
                <a:path w="6912102">
                  <a:moveTo>
                    <a:pt x="0" y="0"/>
                  </a:moveTo>
                  <a:lnTo>
                    <a:pt x="69121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6" name="object 87"/>
            <p:cNvSpPr/>
            <p:nvPr/>
          </p:nvSpPr>
          <p:spPr>
            <a:xfrm>
              <a:off x="3139438" y="4666238"/>
              <a:ext cx="6924926" cy="0"/>
            </a:xfrm>
            <a:custGeom>
              <a:avLst/>
              <a:gdLst/>
              <a:ahLst/>
              <a:cxnLst/>
              <a:rect l="l" t="t" r="r" b="b"/>
              <a:pathLst>
                <a:path w="6912102">
                  <a:moveTo>
                    <a:pt x="0" y="0"/>
                  </a:moveTo>
                  <a:lnTo>
                    <a:pt x="69121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17" name="object 42"/>
            <p:cNvSpPr txBox="1"/>
            <p:nvPr/>
          </p:nvSpPr>
          <p:spPr>
            <a:xfrm>
              <a:off x="3139438" y="3573795"/>
              <a:ext cx="1415368" cy="4214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118" name="object 41"/>
            <p:cNvSpPr txBox="1"/>
            <p:nvPr/>
          </p:nvSpPr>
          <p:spPr>
            <a:xfrm>
              <a:off x="4554807" y="3573795"/>
              <a:ext cx="1381015" cy="4214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2"/>
                </a:lnSpc>
                <a:spcBef>
                  <a:spcPts val="79"/>
                </a:spcBef>
              </a:pPr>
              <a:endParaRPr sz="1002"/>
            </a:p>
            <a:p>
              <a:pPr marL="199253">
                <a:lnSpc>
                  <a:spcPct val="95825"/>
                </a:lnSpc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19" name="object 40"/>
            <p:cNvSpPr txBox="1"/>
            <p:nvPr/>
          </p:nvSpPr>
          <p:spPr>
            <a:xfrm>
              <a:off x="5935823" y="3573795"/>
              <a:ext cx="1375671" cy="4214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2"/>
                </a:lnSpc>
                <a:spcBef>
                  <a:spcPts val="79"/>
                </a:spcBef>
              </a:pPr>
              <a:endParaRPr sz="1002" dirty="0"/>
            </a:p>
            <a:p>
              <a:pPr marL="319114">
                <a:lnSpc>
                  <a:spcPct val="95825"/>
                </a:lnSpc>
              </a:pPr>
              <a:r>
                <a:rPr sz="1603" dirty="0">
                  <a:latin typeface="Arial"/>
                  <a:cs typeface="Arial"/>
                </a:rPr>
                <a:t>average</a:t>
              </a:r>
            </a:p>
          </p:txBody>
        </p:sp>
        <p:sp>
          <p:nvSpPr>
            <p:cNvPr id="120" name="object 39"/>
            <p:cNvSpPr txBox="1"/>
            <p:nvPr/>
          </p:nvSpPr>
          <p:spPr>
            <a:xfrm>
              <a:off x="7311494" y="3573795"/>
              <a:ext cx="1377198" cy="4214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2"/>
                </a:lnSpc>
                <a:spcBef>
                  <a:spcPts val="79"/>
                </a:spcBef>
              </a:pPr>
              <a:endParaRPr sz="1002"/>
            </a:p>
            <a:p>
              <a:pPr marL="135123">
                <a:lnSpc>
                  <a:spcPct val="95825"/>
                </a:lnSpc>
              </a:pPr>
              <a:r>
                <a:rPr sz="1603" spc="-4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1" name="object 38"/>
            <p:cNvSpPr txBox="1"/>
            <p:nvPr/>
          </p:nvSpPr>
          <p:spPr>
            <a:xfrm>
              <a:off x="8688692" y="3573795"/>
              <a:ext cx="1375672" cy="4214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2"/>
                </a:lnSpc>
                <a:spcBef>
                  <a:spcPts val="79"/>
                </a:spcBef>
              </a:pPr>
              <a:endParaRPr sz="1002"/>
            </a:p>
            <a:p>
              <a:pPr marL="297738">
                <a:lnSpc>
                  <a:spcPct val="95825"/>
                </a:lnSpc>
              </a:pPr>
              <a:r>
                <a:rPr sz="1603" dirty="0">
                  <a:latin typeface="Arial"/>
                  <a:cs typeface="Arial"/>
                </a:rPr>
                <a:t>Marginal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2" name="object 37"/>
            <p:cNvSpPr txBox="1"/>
            <p:nvPr/>
          </p:nvSpPr>
          <p:spPr>
            <a:xfrm>
              <a:off x="3139438" y="3995199"/>
              <a:ext cx="1415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hipertensi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3" name="object 36"/>
            <p:cNvSpPr txBox="1"/>
            <p:nvPr/>
          </p:nvSpPr>
          <p:spPr>
            <a:xfrm>
              <a:off x="4554807" y="3995199"/>
              <a:ext cx="1381015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74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3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4" name="object 35"/>
            <p:cNvSpPr txBox="1"/>
            <p:nvPr/>
          </p:nvSpPr>
          <p:spPr>
            <a:xfrm>
              <a:off x="5935823" y="3995199"/>
              <a:ext cx="1375671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536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0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5" name="object 34"/>
            <p:cNvSpPr txBox="1"/>
            <p:nvPr/>
          </p:nvSpPr>
          <p:spPr>
            <a:xfrm>
              <a:off x="7311494" y="3995199"/>
              <a:ext cx="13771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041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0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6" name="object 33"/>
            <p:cNvSpPr txBox="1"/>
            <p:nvPr/>
          </p:nvSpPr>
          <p:spPr>
            <a:xfrm>
              <a:off x="8688692" y="3995199"/>
              <a:ext cx="1375672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03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3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7" name="object 32"/>
            <p:cNvSpPr txBox="1"/>
            <p:nvPr/>
          </p:nvSpPr>
          <p:spPr>
            <a:xfrm>
              <a:off x="3139438" y="4330336"/>
              <a:ext cx="1415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8" name="object 31"/>
            <p:cNvSpPr txBox="1"/>
            <p:nvPr/>
          </p:nvSpPr>
          <p:spPr>
            <a:xfrm>
              <a:off x="4554807" y="4330336"/>
              <a:ext cx="1381015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182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1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9" name="object 30"/>
            <p:cNvSpPr txBox="1"/>
            <p:nvPr/>
          </p:nvSpPr>
          <p:spPr>
            <a:xfrm>
              <a:off x="5935823" y="4330336"/>
              <a:ext cx="1375671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96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0" name="object 29"/>
            <p:cNvSpPr txBox="1"/>
            <p:nvPr/>
          </p:nvSpPr>
          <p:spPr>
            <a:xfrm>
              <a:off x="7311494" y="4330336"/>
              <a:ext cx="13771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469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1" name="object 28"/>
            <p:cNvSpPr txBox="1"/>
            <p:nvPr/>
          </p:nvSpPr>
          <p:spPr>
            <a:xfrm>
              <a:off x="8688692" y="4330336"/>
              <a:ext cx="1375672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03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5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2" name="object 27"/>
            <p:cNvSpPr txBox="1"/>
            <p:nvPr/>
          </p:nvSpPr>
          <p:spPr>
            <a:xfrm>
              <a:off x="3139438" y="4666239"/>
              <a:ext cx="1415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Marginal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3" name="object 26"/>
            <p:cNvSpPr txBox="1"/>
            <p:nvPr/>
          </p:nvSpPr>
          <p:spPr>
            <a:xfrm>
              <a:off x="4554807" y="4666239"/>
              <a:ext cx="1381015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03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4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4" name="object 25"/>
            <p:cNvSpPr txBox="1"/>
            <p:nvPr/>
          </p:nvSpPr>
          <p:spPr>
            <a:xfrm>
              <a:off x="5935823" y="4666239"/>
              <a:ext cx="1375671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801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5" name="object 24"/>
            <p:cNvSpPr txBox="1"/>
            <p:nvPr/>
          </p:nvSpPr>
          <p:spPr>
            <a:xfrm>
              <a:off x="7311494" y="4666239"/>
              <a:ext cx="13771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274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6" name="object 23"/>
            <p:cNvSpPr txBox="1"/>
            <p:nvPr/>
          </p:nvSpPr>
          <p:spPr>
            <a:xfrm>
              <a:off x="8688692" y="4666239"/>
              <a:ext cx="1375672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03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8</a:t>
              </a:r>
              <a:endParaRPr sz="1603">
                <a:latin typeface="Arial"/>
                <a:cs typeface="Arial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43973" y="1936518"/>
            <a:ext cx="3779661" cy="2349025"/>
            <a:chOff x="4580000" y="686562"/>
            <a:chExt cx="3779661" cy="2349025"/>
          </a:xfrm>
        </p:grpSpPr>
        <p:sp>
          <p:nvSpPr>
            <p:cNvPr id="56" name="object 88"/>
            <p:cNvSpPr/>
            <p:nvPr/>
          </p:nvSpPr>
          <p:spPr>
            <a:xfrm>
              <a:off x="4580000" y="686562"/>
              <a:ext cx="1574922" cy="335139"/>
            </a:xfrm>
            <a:custGeom>
              <a:avLst/>
              <a:gdLst/>
              <a:ahLst/>
              <a:cxnLst/>
              <a:rect l="l" t="t" r="r" b="b"/>
              <a:pathLst>
                <a:path w="1572005" h="334518">
                  <a:moveTo>
                    <a:pt x="0" y="0"/>
                  </a:moveTo>
                  <a:lnTo>
                    <a:pt x="0" y="334518"/>
                  </a:lnTo>
                  <a:lnTo>
                    <a:pt x="1572005" y="334517"/>
                  </a:lnTo>
                  <a:lnTo>
                    <a:pt x="15720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7" name="object 89"/>
            <p:cNvSpPr/>
            <p:nvPr/>
          </p:nvSpPr>
          <p:spPr>
            <a:xfrm>
              <a:off x="6154922" y="686562"/>
              <a:ext cx="1101606" cy="335139"/>
            </a:xfrm>
            <a:custGeom>
              <a:avLst/>
              <a:gdLst/>
              <a:ahLst/>
              <a:cxnLst/>
              <a:rect l="l" t="t" r="r" b="b"/>
              <a:pathLst>
                <a:path w="1099566" h="334518">
                  <a:moveTo>
                    <a:pt x="0" y="0"/>
                  </a:moveTo>
                  <a:lnTo>
                    <a:pt x="0" y="334517"/>
                  </a:lnTo>
                  <a:lnTo>
                    <a:pt x="1099566" y="334517"/>
                  </a:lnTo>
                  <a:lnTo>
                    <a:pt x="109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8" name="object 90"/>
            <p:cNvSpPr/>
            <p:nvPr/>
          </p:nvSpPr>
          <p:spPr>
            <a:xfrm>
              <a:off x="7256529" y="686562"/>
              <a:ext cx="1102368" cy="335139"/>
            </a:xfrm>
            <a:custGeom>
              <a:avLst/>
              <a:gdLst/>
              <a:ahLst/>
              <a:cxnLst/>
              <a:rect l="l" t="t" r="r" b="b"/>
              <a:pathLst>
                <a:path w="1100327" h="334518">
                  <a:moveTo>
                    <a:pt x="0" y="0"/>
                  </a:moveTo>
                  <a:lnTo>
                    <a:pt x="0" y="334518"/>
                  </a:lnTo>
                  <a:lnTo>
                    <a:pt x="1100327" y="334518"/>
                  </a:lnTo>
                  <a:lnTo>
                    <a:pt x="1100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9" name="object 91"/>
            <p:cNvSpPr/>
            <p:nvPr/>
          </p:nvSpPr>
          <p:spPr>
            <a:xfrm>
              <a:off x="4580763" y="686562"/>
              <a:ext cx="3778897" cy="0"/>
            </a:xfrm>
            <a:custGeom>
              <a:avLst/>
              <a:gdLst/>
              <a:ahLst/>
              <a:cxnLst/>
              <a:rect l="l" t="t" r="r" b="b"/>
              <a:pathLst>
                <a:path w="3771899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0" name="object 92"/>
            <p:cNvSpPr/>
            <p:nvPr/>
          </p:nvSpPr>
          <p:spPr>
            <a:xfrm>
              <a:off x="4580763" y="3035586"/>
              <a:ext cx="3778897" cy="0"/>
            </a:xfrm>
            <a:custGeom>
              <a:avLst/>
              <a:gdLst/>
              <a:ahLst/>
              <a:cxnLst/>
              <a:rect l="l" t="t" r="r" b="b"/>
              <a:pathLst>
                <a:path w="3771899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1" name="object 93"/>
            <p:cNvSpPr/>
            <p:nvPr/>
          </p:nvSpPr>
          <p:spPr>
            <a:xfrm>
              <a:off x="4580763" y="686562"/>
              <a:ext cx="0" cy="2349024"/>
            </a:xfrm>
            <a:custGeom>
              <a:avLst/>
              <a:gdLst/>
              <a:ahLst/>
              <a:cxnLst/>
              <a:rect l="l" t="t" r="r" b="b"/>
              <a:pathLst>
                <a:path h="2344674">
                  <a:moveTo>
                    <a:pt x="0" y="0"/>
                  </a:moveTo>
                  <a:lnTo>
                    <a:pt x="0" y="2344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2" name="object 94"/>
            <p:cNvSpPr/>
            <p:nvPr/>
          </p:nvSpPr>
          <p:spPr>
            <a:xfrm>
              <a:off x="8359661" y="686563"/>
              <a:ext cx="0" cy="2349023"/>
            </a:xfrm>
            <a:custGeom>
              <a:avLst/>
              <a:gdLst/>
              <a:ahLst/>
              <a:cxnLst/>
              <a:rect l="l" t="t" r="r" b="b"/>
              <a:pathLst>
                <a:path h="2344673">
                  <a:moveTo>
                    <a:pt x="0" y="0"/>
                  </a:moveTo>
                  <a:lnTo>
                    <a:pt x="0" y="2344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3" name="object 95"/>
            <p:cNvSpPr/>
            <p:nvPr/>
          </p:nvSpPr>
          <p:spPr>
            <a:xfrm>
              <a:off x="4580763" y="1022464"/>
              <a:ext cx="3778897" cy="0"/>
            </a:xfrm>
            <a:custGeom>
              <a:avLst/>
              <a:gdLst/>
              <a:ahLst/>
              <a:cxnLst/>
              <a:rect l="l" t="t" r="r" b="b"/>
              <a:pathLst>
                <a:path w="3771899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4" name="object 96"/>
            <p:cNvSpPr/>
            <p:nvPr/>
          </p:nvSpPr>
          <p:spPr>
            <a:xfrm>
              <a:off x="6154922" y="686562"/>
              <a:ext cx="0" cy="2349024"/>
            </a:xfrm>
            <a:custGeom>
              <a:avLst/>
              <a:gdLst/>
              <a:ahLst/>
              <a:cxnLst/>
              <a:rect l="l" t="t" r="r" b="b"/>
              <a:pathLst>
                <a:path h="2344674">
                  <a:moveTo>
                    <a:pt x="0" y="0"/>
                  </a:moveTo>
                  <a:lnTo>
                    <a:pt x="0" y="2344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5" name="object 97"/>
            <p:cNvSpPr/>
            <p:nvPr/>
          </p:nvSpPr>
          <p:spPr>
            <a:xfrm>
              <a:off x="7257292" y="686563"/>
              <a:ext cx="0" cy="2349023"/>
            </a:xfrm>
            <a:custGeom>
              <a:avLst/>
              <a:gdLst/>
              <a:ahLst/>
              <a:cxnLst/>
              <a:rect l="l" t="t" r="r" b="b"/>
              <a:pathLst>
                <a:path h="2344673">
                  <a:moveTo>
                    <a:pt x="0" y="0"/>
                  </a:moveTo>
                  <a:lnTo>
                    <a:pt x="0" y="23446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6" name="object 98"/>
            <p:cNvSpPr/>
            <p:nvPr/>
          </p:nvSpPr>
          <p:spPr>
            <a:xfrm>
              <a:off x="4580763" y="1357603"/>
              <a:ext cx="3778897" cy="0"/>
            </a:xfrm>
            <a:custGeom>
              <a:avLst/>
              <a:gdLst/>
              <a:ahLst/>
              <a:cxnLst/>
              <a:rect l="l" t="t" r="r" b="b"/>
              <a:pathLst>
                <a:path w="3771899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7" name="object 99"/>
            <p:cNvSpPr/>
            <p:nvPr/>
          </p:nvSpPr>
          <p:spPr>
            <a:xfrm>
              <a:off x="4580763" y="1693505"/>
              <a:ext cx="3778897" cy="0"/>
            </a:xfrm>
            <a:custGeom>
              <a:avLst/>
              <a:gdLst/>
              <a:ahLst/>
              <a:cxnLst/>
              <a:rect l="l" t="t" r="r" b="b"/>
              <a:pathLst>
                <a:path w="3771899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8" name="object 100"/>
            <p:cNvSpPr/>
            <p:nvPr/>
          </p:nvSpPr>
          <p:spPr>
            <a:xfrm>
              <a:off x="4580763" y="2029408"/>
              <a:ext cx="3778897" cy="0"/>
            </a:xfrm>
            <a:custGeom>
              <a:avLst/>
              <a:gdLst/>
              <a:ahLst/>
              <a:cxnLst/>
              <a:rect l="l" t="t" r="r" b="b"/>
              <a:pathLst>
                <a:path w="3771899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9" name="object 101"/>
            <p:cNvSpPr/>
            <p:nvPr/>
          </p:nvSpPr>
          <p:spPr>
            <a:xfrm>
              <a:off x="4580763" y="2364546"/>
              <a:ext cx="3778897" cy="0"/>
            </a:xfrm>
            <a:custGeom>
              <a:avLst/>
              <a:gdLst/>
              <a:ahLst/>
              <a:cxnLst/>
              <a:rect l="l" t="t" r="r" b="b"/>
              <a:pathLst>
                <a:path w="3771899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0" name="object 102"/>
            <p:cNvSpPr/>
            <p:nvPr/>
          </p:nvSpPr>
          <p:spPr>
            <a:xfrm>
              <a:off x="4580763" y="2700449"/>
              <a:ext cx="3778897" cy="0"/>
            </a:xfrm>
            <a:custGeom>
              <a:avLst/>
              <a:gdLst/>
              <a:ahLst/>
              <a:cxnLst/>
              <a:rect l="l" t="t" r="r" b="b"/>
              <a:pathLst>
                <a:path w="3771899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37" name="object 22"/>
            <p:cNvSpPr txBox="1"/>
            <p:nvPr/>
          </p:nvSpPr>
          <p:spPr>
            <a:xfrm>
              <a:off x="4580764" y="686562"/>
              <a:ext cx="157415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15556" marR="516386" algn="ctr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Berat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8" name="object 21"/>
            <p:cNvSpPr txBox="1"/>
            <p:nvPr/>
          </p:nvSpPr>
          <p:spPr>
            <a:xfrm>
              <a:off x="6154923" y="686562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134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Hipertensi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9" name="object 20"/>
            <p:cNvSpPr txBox="1"/>
            <p:nvPr/>
          </p:nvSpPr>
          <p:spPr>
            <a:xfrm>
              <a:off x="7257292" y="686562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2292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Jumlah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0" name="object 19"/>
            <p:cNvSpPr txBox="1"/>
            <p:nvPr/>
          </p:nvSpPr>
          <p:spPr>
            <a:xfrm>
              <a:off x="4580764" y="1022466"/>
              <a:ext cx="157415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64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1" name="object 18"/>
            <p:cNvSpPr txBox="1"/>
            <p:nvPr/>
          </p:nvSpPr>
          <p:spPr>
            <a:xfrm>
              <a:off x="6154923" y="1022466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326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2" name="object 17"/>
            <p:cNvSpPr txBox="1"/>
            <p:nvPr/>
          </p:nvSpPr>
          <p:spPr>
            <a:xfrm>
              <a:off x="7257292" y="1022466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654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3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3" name="object 16"/>
            <p:cNvSpPr txBox="1"/>
            <p:nvPr/>
          </p:nvSpPr>
          <p:spPr>
            <a:xfrm>
              <a:off x="4580764" y="1357603"/>
              <a:ext cx="157415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64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4" name="object 15"/>
            <p:cNvSpPr txBox="1"/>
            <p:nvPr/>
          </p:nvSpPr>
          <p:spPr>
            <a:xfrm>
              <a:off x="6154923" y="1357603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07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5" name="object 14"/>
            <p:cNvSpPr txBox="1"/>
            <p:nvPr/>
          </p:nvSpPr>
          <p:spPr>
            <a:xfrm>
              <a:off x="7257292" y="1357603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266" algn="r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1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6" name="object 13"/>
            <p:cNvSpPr txBox="1"/>
            <p:nvPr/>
          </p:nvSpPr>
          <p:spPr>
            <a:xfrm>
              <a:off x="4580764" y="1693505"/>
              <a:ext cx="157415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64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7" name="object 12"/>
            <p:cNvSpPr txBox="1"/>
            <p:nvPr/>
          </p:nvSpPr>
          <p:spPr>
            <a:xfrm>
              <a:off x="6154923" y="1693505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898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8" name="object 11"/>
            <p:cNvSpPr txBox="1"/>
            <p:nvPr/>
          </p:nvSpPr>
          <p:spPr>
            <a:xfrm>
              <a:off x="7257292" y="1693505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858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0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9" name="object 10"/>
            <p:cNvSpPr txBox="1"/>
            <p:nvPr/>
          </p:nvSpPr>
          <p:spPr>
            <a:xfrm>
              <a:off x="4580764" y="2029408"/>
              <a:ext cx="157415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64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0" name="object 9"/>
            <p:cNvSpPr txBox="1"/>
            <p:nvPr/>
          </p:nvSpPr>
          <p:spPr>
            <a:xfrm>
              <a:off x="6154923" y="2029408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818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1" name="object 8"/>
            <p:cNvSpPr txBox="1"/>
            <p:nvPr/>
          </p:nvSpPr>
          <p:spPr>
            <a:xfrm>
              <a:off x="7257292" y="2029408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469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2" name="object 7"/>
            <p:cNvSpPr txBox="1"/>
            <p:nvPr/>
          </p:nvSpPr>
          <p:spPr>
            <a:xfrm>
              <a:off x="4580764" y="2364546"/>
              <a:ext cx="157415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64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3" name="object 6"/>
            <p:cNvSpPr txBox="1"/>
            <p:nvPr/>
          </p:nvSpPr>
          <p:spPr>
            <a:xfrm>
              <a:off x="6154923" y="2364546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3306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4" name="object 5"/>
            <p:cNvSpPr txBox="1"/>
            <p:nvPr/>
          </p:nvSpPr>
          <p:spPr>
            <a:xfrm>
              <a:off x="7257292" y="2364546"/>
              <a:ext cx="110236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1654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0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5" name="object 4"/>
            <p:cNvSpPr txBox="1"/>
            <p:nvPr/>
          </p:nvSpPr>
          <p:spPr>
            <a:xfrm>
              <a:off x="4580764" y="2700449"/>
              <a:ext cx="157415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64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6" name="object 3"/>
            <p:cNvSpPr txBox="1"/>
            <p:nvPr/>
          </p:nvSpPr>
          <p:spPr>
            <a:xfrm>
              <a:off x="6154923" y="2700449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8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7" name="object 2"/>
            <p:cNvSpPr txBox="1"/>
            <p:nvPr/>
          </p:nvSpPr>
          <p:spPr>
            <a:xfrm>
              <a:off x="7257292" y="2700449"/>
              <a:ext cx="110236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92266" algn="r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2</a:t>
              </a:r>
              <a:endParaRPr sz="1603">
                <a:latin typeface="Arial"/>
                <a:cs typeface="Arial"/>
              </a:endParaRPr>
            </a:p>
          </p:txBody>
        </p:sp>
      </p:grpSp>
      <p:sp>
        <p:nvSpPr>
          <p:cNvPr id="162" name="Bent Arrow 161"/>
          <p:cNvSpPr/>
          <p:nvPr/>
        </p:nvSpPr>
        <p:spPr>
          <a:xfrm rot="16200000" flipH="1" flipV="1">
            <a:off x="5639394" y="487265"/>
            <a:ext cx="1272779" cy="4171290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1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4B3F-7239-46E0-AB6D-E5424BA0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431916"/>
            <a:ext cx="95339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0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CEA89-4969-43C8-9A4D-6C113745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598" y="6431916"/>
            <a:ext cx="66206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Algoritma dan Pemrograman - TSD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2976-DC88-4561-AC4F-01C2CE8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5248" y="643191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3508096-3AE8-4E38-84F0-75921D9FB235}" type="datetime3">
              <a:rPr lang="en-US" sz="1000">
                <a:solidFill>
                  <a:srgbClr val="000000"/>
                </a:solidFill>
              </a:rPr>
              <a:pPr algn="r">
                <a:spcAft>
                  <a:spcPts val="600"/>
                </a:spcAft>
              </a:pPr>
              <a:t>5 May 2023</a:t>
            </a:fld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2050" name="Picture 2" descr="Unmasking Artificial Intelligence">
            <a:extLst>
              <a:ext uri="{FF2B5EF4-FFF2-40B4-BE49-F238E27FC236}">
                <a16:creationId xmlns:a16="http://schemas.microsoft.com/office/drawing/2014/main" id="{65D6C545-6CF5-497E-8FE3-A11F31BD6FB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592" y="60959"/>
            <a:ext cx="4887310" cy="651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tificial Intelligence or multiple if statements? #programming #code  #coding #appdevelopment #webdes… | Programmer humor, Artificial  intelligence, App development">
            <a:extLst>
              <a:ext uri="{FF2B5EF4-FFF2-40B4-BE49-F238E27FC236}">
                <a16:creationId xmlns:a16="http://schemas.microsoft.com/office/drawing/2014/main" id="{E4D0A144-7E61-4B9D-8AD7-8C23A66C4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07" y="976805"/>
            <a:ext cx="52197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92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Uji</a:t>
            </a:r>
            <a:r>
              <a:rPr lang="en-US" sz="3200" dirty="0"/>
              <a:t> </a:t>
            </a:r>
            <a:r>
              <a:rPr lang="en-US" sz="3200" dirty="0" err="1"/>
              <a:t>independensi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distribusi</a:t>
            </a:r>
            <a:r>
              <a:rPr lang="en-US" sz="3200" dirty="0"/>
              <a:t> chi-square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8" name="object 91"/>
          <p:cNvSpPr txBox="1"/>
          <p:nvPr/>
        </p:nvSpPr>
        <p:spPr>
          <a:xfrm>
            <a:off x="7911293" y="2089286"/>
            <a:ext cx="3668789" cy="20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054"/>
              </a:lnSpc>
              <a:spcBef>
                <a:spcPts val="102"/>
              </a:spcBef>
            </a:pPr>
            <a:r>
              <a:rPr sz="2705" baseline="2657" dirty="0">
                <a:latin typeface="Comic Sans MS"/>
                <a:cs typeface="Comic Sans MS"/>
              </a:rPr>
              <a:t>Derajat Kebebasan adalah (jumlah b</a:t>
            </a:r>
            <a:r>
              <a:rPr sz="2705" spc="9" baseline="2657" dirty="0">
                <a:latin typeface="Comic Sans MS"/>
                <a:cs typeface="Comic Sans MS"/>
              </a:rPr>
              <a:t>a</a:t>
            </a:r>
            <a:r>
              <a:rPr sz="2705" baseline="2657" dirty="0">
                <a:latin typeface="Comic Sans MS"/>
                <a:cs typeface="Comic Sans MS"/>
              </a:rPr>
              <a:t>ris-1)(</a:t>
            </a:r>
            <a:r>
              <a:rPr sz="2705" baseline="2657" dirty="0" err="1">
                <a:latin typeface="Comic Sans MS"/>
                <a:cs typeface="Comic Sans MS"/>
              </a:rPr>
              <a:t>jumlah</a:t>
            </a:r>
            <a:r>
              <a:rPr lang="en-US" sz="2705" baseline="2657" dirty="0">
                <a:latin typeface="Comic Sans MS"/>
                <a:cs typeface="Comic Sans MS"/>
              </a:rPr>
              <a:t> </a:t>
            </a:r>
            <a:r>
              <a:rPr lang="en-US" sz="2705" baseline="2657" dirty="0" err="1">
                <a:latin typeface="Comic Sans MS"/>
                <a:cs typeface="Comic Sans MS"/>
              </a:rPr>
              <a:t>kolom</a:t>
            </a:r>
            <a:r>
              <a:rPr lang="en-US" sz="2705" baseline="2657" dirty="0">
                <a:latin typeface="Comic Sans MS"/>
                <a:cs typeface="Comic Sans MS"/>
              </a:rPr>
              <a:t> – 1)</a:t>
            </a:r>
            <a:r>
              <a:rPr lang="en-US" sz="2705" dirty="0">
                <a:latin typeface="Comic Sans MS"/>
                <a:cs typeface="Comic Sans MS"/>
              </a:rPr>
              <a:t> = </a:t>
            </a:r>
          </a:p>
          <a:p>
            <a:pPr marL="12724">
              <a:lnSpc>
                <a:spcPts val="2054"/>
              </a:lnSpc>
              <a:spcBef>
                <a:spcPts val="102"/>
              </a:spcBef>
            </a:pPr>
            <a:r>
              <a:rPr lang="en-US" dirty="0">
                <a:latin typeface="Comic Sans MS"/>
                <a:cs typeface="Comic Sans MS"/>
              </a:rPr>
              <a:t>(2-1)(3-1)</a:t>
            </a:r>
            <a:r>
              <a:rPr lang="en-US" baseline="2657" dirty="0">
                <a:latin typeface="Comic Sans MS"/>
                <a:cs typeface="Comic Sans MS"/>
              </a:rPr>
              <a:t> </a:t>
            </a:r>
            <a:r>
              <a:rPr sz="2705" baseline="1328" dirty="0" err="1">
                <a:latin typeface="Comic Sans MS"/>
                <a:cs typeface="Comic Sans MS"/>
              </a:rPr>
              <a:t>dan</a:t>
            </a:r>
            <a:r>
              <a:rPr sz="2705" baseline="1328" dirty="0">
                <a:latin typeface="Comic Sans MS"/>
                <a:cs typeface="Comic Sans MS"/>
              </a:rPr>
              <a:t> nilai </a:t>
            </a:r>
            <a:r>
              <a:rPr sz="2705" baseline="1328" dirty="0" err="1">
                <a:latin typeface="Comic Sans MS"/>
                <a:cs typeface="Comic Sans MS"/>
              </a:rPr>
              <a:t>tingkat</a:t>
            </a:r>
            <a:r>
              <a:rPr sz="2705" baseline="1328" dirty="0">
                <a:latin typeface="Comic Sans MS"/>
                <a:cs typeface="Comic Sans MS"/>
              </a:rPr>
              <a:t> </a:t>
            </a:r>
            <a:r>
              <a:rPr lang="en-US" sz="2705" baseline="1328" dirty="0" err="1">
                <a:latin typeface="Comic Sans MS"/>
                <a:cs typeface="Comic Sans MS"/>
              </a:rPr>
              <a:t>k</a:t>
            </a:r>
            <a:r>
              <a:rPr sz="2705" baseline="1328" dirty="0" err="1">
                <a:latin typeface="Comic Sans MS"/>
                <a:cs typeface="Comic Sans MS"/>
              </a:rPr>
              <a:t>epercayaan</a:t>
            </a:r>
            <a:r>
              <a:rPr sz="2705" spc="4" baseline="1328" dirty="0">
                <a:latin typeface="Comic Sans MS"/>
                <a:cs typeface="Comic Sans MS"/>
              </a:rPr>
              <a:t> </a:t>
            </a:r>
            <a:r>
              <a:rPr sz="2705" baseline="1610" dirty="0">
                <a:latin typeface="Times New Roman"/>
                <a:cs typeface="Times New Roman"/>
              </a:rPr>
              <a:t>α</a:t>
            </a:r>
            <a:r>
              <a:rPr lang="en-US" sz="2705" baseline="1610" dirty="0">
                <a:latin typeface="Times New Roman"/>
                <a:cs typeface="Times New Roman"/>
              </a:rPr>
              <a:t> </a:t>
            </a:r>
            <a:r>
              <a:rPr sz="2705" baseline="1328" dirty="0">
                <a:latin typeface="Comic Sans MS"/>
                <a:cs typeface="Comic Sans MS"/>
              </a:rPr>
              <a:t>=</a:t>
            </a:r>
            <a:r>
              <a:rPr lang="en-US" sz="2705" baseline="1328" dirty="0">
                <a:latin typeface="Comic Sans MS"/>
                <a:cs typeface="Comic Sans MS"/>
              </a:rPr>
              <a:t> </a:t>
            </a:r>
            <a:r>
              <a:rPr sz="2705" baseline="1328" dirty="0">
                <a:latin typeface="Comic Sans MS"/>
                <a:cs typeface="Comic Sans MS"/>
              </a:rPr>
              <a:t>0.05</a:t>
            </a:r>
            <a:endParaRPr lang="en-US" sz="2705" baseline="1328" dirty="0">
              <a:latin typeface="Comic Sans MS"/>
              <a:cs typeface="Comic Sans MS"/>
            </a:endParaRPr>
          </a:p>
          <a:p>
            <a:pPr marL="12724">
              <a:lnSpc>
                <a:spcPts val="2054"/>
              </a:lnSpc>
              <a:spcBef>
                <a:spcPts val="102"/>
              </a:spcBef>
            </a:pPr>
            <a:r>
              <a:rPr lang="en-US" sz="2705" baseline="1328" dirty="0" err="1">
                <a:latin typeface="Comic Sans MS"/>
                <a:cs typeface="Comic Sans MS"/>
              </a:rPr>
              <a:t>Nilai</a:t>
            </a:r>
            <a:r>
              <a:rPr lang="en-US" sz="2705" baseline="1328" dirty="0">
                <a:latin typeface="Comic Sans MS"/>
                <a:cs typeface="Comic Sans MS"/>
              </a:rPr>
              <a:t> </a:t>
            </a:r>
            <a:r>
              <a:rPr lang="el-GR" sz="1803" spc="4" dirty="0">
                <a:latin typeface="Times New Roman"/>
                <a:cs typeface="Times New Roman"/>
              </a:rPr>
              <a:t>χ</a:t>
            </a:r>
            <a:r>
              <a:rPr lang="el-GR" sz="1803" baseline="19933" dirty="0">
                <a:latin typeface="Comic Sans MS"/>
                <a:cs typeface="Comic Sans MS"/>
              </a:rPr>
              <a:t>2</a:t>
            </a:r>
            <a:r>
              <a:rPr lang="en-US" sz="1803" baseline="-25000" dirty="0">
                <a:latin typeface="Comic Sans MS"/>
                <a:cs typeface="Comic Sans MS"/>
              </a:rPr>
              <a:t>a </a:t>
            </a:r>
            <a:r>
              <a:rPr lang="en-US" sz="1803" baseline="19933" dirty="0">
                <a:latin typeface="Comic Sans MS"/>
                <a:cs typeface="Comic Sans MS"/>
              </a:rPr>
              <a:t> </a:t>
            </a:r>
            <a:r>
              <a:rPr lang="en-US" sz="1803" dirty="0">
                <a:latin typeface="Comic Sans MS"/>
                <a:cs typeface="Comic Sans MS"/>
              </a:rPr>
              <a:t>yang </a:t>
            </a:r>
            <a:r>
              <a:rPr lang="en-US" sz="1803" dirty="0" err="1">
                <a:latin typeface="Comic Sans MS"/>
                <a:cs typeface="Comic Sans MS"/>
              </a:rPr>
              <a:t>didapat</a:t>
            </a:r>
            <a:r>
              <a:rPr lang="en-US" sz="1803" dirty="0">
                <a:latin typeface="Comic Sans MS"/>
                <a:cs typeface="Comic Sans MS"/>
              </a:rPr>
              <a:t> </a:t>
            </a:r>
            <a:r>
              <a:rPr lang="en-US" sz="1803" dirty="0" err="1">
                <a:latin typeface="Comic Sans MS"/>
                <a:cs typeface="Comic Sans MS"/>
              </a:rPr>
              <a:t>dari</a:t>
            </a:r>
            <a:r>
              <a:rPr lang="en-US" sz="1803" dirty="0">
                <a:latin typeface="Comic Sans MS"/>
                <a:cs typeface="Comic Sans MS"/>
              </a:rPr>
              <a:t> table </a:t>
            </a:r>
            <a:r>
              <a:rPr lang="en-US" sz="1803" dirty="0" err="1">
                <a:latin typeface="Comic Sans MS"/>
                <a:cs typeface="Comic Sans MS"/>
              </a:rPr>
              <a:t>distribusi</a:t>
            </a:r>
            <a:r>
              <a:rPr lang="en-US" sz="1803" dirty="0">
                <a:latin typeface="Comic Sans MS"/>
                <a:cs typeface="Comic Sans MS"/>
              </a:rPr>
              <a:t> Chi-Square </a:t>
            </a:r>
            <a:r>
              <a:rPr lang="en-US" sz="1803" dirty="0" err="1">
                <a:latin typeface="Comic Sans MS"/>
                <a:cs typeface="Comic Sans MS"/>
              </a:rPr>
              <a:t>adalah</a:t>
            </a:r>
            <a:r>
              <a:rPr lang="en-US" sz="1803" dirty="0">
                <a:latin typeface="Comic Sans MS"/>
                <a:cs typeface="Comic Sans MS"/>
              </a:rPr>
              <a:t> 5.99148 = 5.99   </a:t>
            </a:r>
            <a:endParaRPr lang="el-GR" sz="1202" dirty="0">
              <a:latin typeface="Comic Sans MS"/>
              <a:cs typeface="Comic Sans MS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7019241" y="5005447"/>
            <a:ext cx="4577673" cy="536131"/>
            <a:chOff x="6599870" y="4006640"/>
            <a:chExt cx="4577673" cy="536131"/>
          </a:xfrm>
        </p:grpSpPr>
        <p:sp>
          <p:nvSpPr>
            <p:cNvPr id="122" name="object 57"/>
            <p:cNvSpPr txBox="1"/>
            <p:nvPr/>
          </p:nvSpPr>
          <p:spPr>
            <a:xfrm>
              <a:off x="7900041" y="4006640"/>
              <a:ext cx="721657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74"/>
                </a:lnSpc>
                <a:spcBef>
                  <a:spcPts val="98"/>
                </a:spcBef>
              </a:pPr>
              <a:r>
                <a:rPr sz="1803" spc="-4" dirty="0">
                  <a:latin typeface="Times New Roman"/>
                  <a:cs typeface="Times New Roman"/>
                </a:rPr>
                <a:t>χ</a:t>
              </a:r>
              <a:r>
                <a:rPr sz="1803" baseline="19933" dirty="0">
                  <a:latin typeface="Comic Sans MS"/>
                  <a:cs typeface="Comic Sans MS"/>
                </a:rPr>
                <a:t>2    </a:t>
              </a:r>
              <a:r>
                <a:rPr sz="1803" spc="158" baseline="19933" dirty="0">
                  <a:latin typeface="Comic Sans MS"/>
                  <a:cs typeface="Comic Sans MS"/>
                </a:rPr>
                <a:t> </a:t>
              </a:r>
              <a:r>
                <a:rPr sz="1803" spc="4" dirty="0">
                  <a:latin typeface="Times New Roman"/>
                  <a:cs typeface="Times New Roman"/>
                </a:rPr>
                <a:t>χ</a:t>
              </a:r>
              <a:r>
                <a:rPr sz="1803" baseline="19933" dirty="0">
                  <a:latin typeface="Comic Sans MS"/>
                  <a:cs typeface="Comic Sans MS"/>
                </a:rPr>
                <a:t>2</a:t>
              </a:r>
              <a:endParaRPr sz="1202" dirty="0">
                <a:latin typeface="Comic Sans MS"/>
                <a:cs typeface="Comic Sans MS"/>
              </a:endParaRPr>
            </a:p>
          </p:txBody>
        </p:sp>
        <p:sp>
          <p:nvSpPr>
            <p:cNvPr id="123" name="object 56"/>
            <p:cNvSpPr txBox="1"/>
            <p:nvPr/>
          </p:nvSpPr>
          <p:spPr>
            <a:xfrm>
              <a:off x="6606741" y="4013471"/>
              <a:ext cx="1285406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Karena nilai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124" name="object 55"/>
            <p:cNvSpPr txBox="1"/>
            <p:nvPr/>
          </p:nvSpPr>
          <p:spPr>
            <a:xfrm>
              <a:off x="8187008" y="4013471"/>
              <a:ext cx="147138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&gt;</a:t>
              </a:r>
              <a:endParaRPr sz="1803">
                <a:latin typeface="Comic Sans MS"/>
                <a:cs typeface="Comic Sans MS"/>
              </a:endParaRPr>
            </a:p>
          </p:txBody>
        </p:sp>
        <p:sp>
          <p:nvSpPr>
            <p:cNvPr id="125" name="object 54"/>
            <p:cNvSpPr txBox="1"/>
            <p:nvPr/>
          </p:nvSpPr>
          <p:spPr>
            <a:xfrm>
              <a:off x="8709183" y="4013471"/>
              <a:ext cx="2466611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maka kriteria berat ini</a:t>
              </a:r>
              <a:endParaRPr sz="1803" dirty="0">
                <a:latin typeface="Comic Sans MS"/>
                <a:cs typeface="Comic Sans MS"/>
              </a:endParaRPr>
            </a:p>
          </p:txBody>
        </p:sp>
        <p:sp>
          <p:nvSpPr>
            <p:cNvPr id="127" name="object 52"/>
            <p:cNvSpPr txBox="1"/>
            <p:nvPr/>
          </p:nvSpPr>
          <p:spPr>
            <a:xfrm>
              <a:off x="8561844" y="4137208"/>
              <a:ext cx="126479" cy="1781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403"/>
                </a:lnSpc>
                <a:spcBef>
                  <a:spcPts val="70"/>
                </a:spcBef>
              </a:pPr>
              <a:r>
                <a:rPr sz="1803" baseline="1993" dirty="0">
                  <a:latin typeface="Comic Sans MS"/>
                  <a:cs typeface="Comic Sans MS"/>
                </a:rPr>
                <a:t>a</a:t>
              </a:r>
              <a:endParaRPr sz="1202">
                <a:latin typeface="Comic Sans MS"/>
                <a:cs typeface="Comic Sans MS"/>
              </a:endParaRPr>
            </a:p>
          </p:txBody>
        </p:sp>
        <p:sp>
          <p:nvSpPr>
            <p:cNvPr id="128" name="object 51"/>
            <p:cNvSpPr txBox="1"/>
            <p:nvPr/>
          </p:nvSpPr>
          <p:spPr>
            <a:xfrm>
              <a:off x="6599870" y="4288300"/>
              <a:ext cx="4577673" cy="25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004"/>
                </a:lnSpc>
                <a:spcBef>
                  <a:spcPts val="100"/>
                </a:spcBef>
              </a:pPr>
              <a:r>
                <a:rPr sz="2705" baseline="2657" dirty="0">
                  <a:latin typeface="Comic Sans MS"/>
                  <a:cs typeface="Comic Sans MS"/>
                </a:rPr>
                <a:t>dependent, sehingga tid</a:t>
              </a:r>
              <a:r>
                <a:rPr sz="2705" spc="4" baseline="2657" dirty="0">
                  <a:latin typeface="Comic Sans MS"/>
                  <a:cs typeface="Comic Sans MS"/>
                </a:rPr>
                <a:t>a</a:t>
              </a:r>
              <a:r>
                <a:rPr sz="2705" baseline="2657" dirty="0">
                  <a:latin typeface="Comic Sans MS"/>
                  <a:cs typeface="Comic Sans MS"/>
                </a:rPr>
                <a:t>k bisa dihilangkan</a:t>
              </a:r>
              <a:endParaRPr sz="1803" dirty="0">
                <a:latin typeface="Comic Sans MS"/>
                <a:cs typeface="Comic Sans MS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45958" y="3300552"/>
            <a:ext cx="7423938" cy="1369122"/>
            <a:chOff x="245958" y="3300552"/>
            <a:chExt cx="7423938" cy="1369122"/>
          </a:xfrm>
        </p:grpSpPr>
        <p:sp>
          <p:nvSpPr>
            <p:cNvPr id="83" name="object 115"/>
            <p:cNvSpPr/>
            <p:nvPr/>
          </p:nvSpPr>
          <p:spPr>
            <a:xfrm>
              <a:off x="943883" y="3300552"/>
              <a:ext cx="6726011" cy="56016"/>
            </a:xfrm>
            <a:custGeom>
              <a:avLst/>
              <a:gdLst/>
              <a:ahLst/>
              <a:cxnLst/>
              <a:rect l="l" t="t" r="r" b="b"/>
              <a:pathLst>
                <a:path w="6697205">
                  <a:moveTo>
                    <a:pt x="0" y="0"/>
                  </a:moveTo>
                  <a:lnTo>
                    <a:pt x="669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45958" y="3312324"/>
              <a:ext cx="7423938" cy="1357350"/>
              <a:chOff x="1846464" y="3442486"/>
              <a:chExt cx="7423938" cy="1357350"/>
            </a:xfrm>
          </p:grpSpPr>
          <p:sp>
            <p:nvSpPr>
              <p:cNvPr id="63" name="object 95"/>
              <p:cNvSpPr/>
              <p:nvPr/>
            </p:nvSpPr>
            <p:spPr>
              <a:xfrm>
                <a:off x="2560007" y="3442487"/>
                <a:ext cx="2708591" cy="348880"/>
              </a:xfrm>
              <a:custGeom>
                <a:avLst/>
                <a:gdLst/>
                <a:ahLst/>
                <a:cxnLst/>
                <a:rect l="l" t="t" r="r" b="b"/>
                <a:pathLst>
                  <a:path w="2703575" h="348234">
                    <a:moveTo>
                      <a:pt x="0" y="0"/>
                    </a:moveTo>
                    <a:lnTo>
                      <a:pt x="0" y="348234"/>
                    </a:lnTo>
                    <a:lnTo>
                      <a:pt x="2703575" y="348234"/>
                    </a:lnTo>
                    <a:lnTo>
                      <a:pt x="27035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4" name="object 96"/>
              <p:cNvSpPr/>
              <p:nvPr/>
            </p:nvSpPr>
            <p:spPr>
              <a:xfrm>
                <a:off x="5268599" y="3442487"/>
                <a:ext cx="1332920" cy="348880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48234">
                    <a:moveTo>
                      <a:pt x="0" y="0"/>
                    </a:moveTo>
                    <a:lnTo>
                      <a:pt x="0" y="348234"/>
                    </a:lnTo>
                    <a:lnTo>
                      <a:pt x="1330452" y="348234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5" name="object 97"/>
              <p:cNvSpPr/>
              <p:nvPr/>
            </p:nvSpPr>
            <p:spPr>
              <a:xfrm>
                <a:off x="6601519" y="3442486"/>
                <a:ext cx="1335974" cy="348880"/>
              </a:xfrm>
              <a:custGeom>
                <a:avLst/>
                <a:gdLst/>
                <a:ahLst/>
                <a:cxnLst/>
                <a:rect l="l" t="t" r="r" b="b"/>
                <a:pathLst>
                  <a:path w="1333500" h="348234">
                    <a:moveTo>
                      <a:pt x="0" y="0"/>
                    </a:moveTo>
                    <a:lnTo>
                      <a:pt x="0" y="348234"/>
                    </a:lnTo>
                    <a:lnTo>
                      <a:pt x="1333500" y="348234"/>
                    </a:lnTo>
                    <a:lnTo>
                      <a:pt x="13335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6" name="object 98"/>
              <p:cNvSpPr/>
              <p:nvPr/>
            </p:nvSpPr>
            <p:spPr>
              <a:xfrm>
                <a:off x="7937481" y="3442486"/>
                <a:ext cx="1332920" cy="348880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48234">
                    <a:moveTo>
                      <a:pt x="0" y="0"/>
                    </a:moveTo>
                    <a:lnTo>
                      <a:pt x="0" y="348234"/>
                    </a:lnTo>
                    <a:lnTo>
                      <a:pt x="1330452" y="348234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7" name="object 99"/>
              <p:cNvSpPr/>
              <p:nvPr/>
            </p:nvSpPr>
            <p:spPr>
              <a:xfrm>
                <a:off x="2560007" y="3791367"/>
                <a:ext cx="1372618" cy="335138"/>
              </a:xfrm>
              <a:custGeom>
                <a:avLst/>
                <a:gdLst/>
                <a:ahLst/>
                <a:cxnLst/>
                <a:rect l="l" t="t" r="r" b="b"/>
                <a:pathLst>
                  <a:path w="1370076" h="334517">
                    <a:moveTo>
                      <a:pt x="0" y="0"/>
                    </a:moveTo>
                    <a:lnTo>
                      <a:pt x="0" y="334517"/>
                    </a:lnTo>
                    <a:lnTo>
                      <a:pt x="1370076" y="334517"/>
                    </a:lnTo>
                    <a:lnTo>
                      <a:pt x="13700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8" name="object 100"/>
              <p:cNvSpPr/>
              <p:nvPr/>
            </p:nvSpPr>
            <p:spPr>
              <a:xfrm>
                <a:off x="7937481" y="3791366"/>
                <a:ext cx="1332920" cy="335138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34517">
                    <a:moveTo>
                      <a:pt x="0" y="0"/>
                    </a:moveTo>
                    <a:lnTo>
                      <a:pt x="0" y="334517"/>
                    </a:lnTo>
                    <a:lnTo>
                      <a:pt x="1330452" y="334517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69" name="object 101"/>
              <p:cNvSpPr/>
              <p:nvPr/>
            </p:nvSpPr>
            <p:spPr>
              <a:xfrm>
                <a:off x="2560007" y="4126506"/>
                <a:ext cx="1372618" cy="337428"/>
              </a:xfrm>
              <a:custGeom>
                <a:avLst/>
                <a:gdLst/>
                <a:ahLst/>
                <a:cxnLst/>
                <a:rect l="l" t="t" r="r" b="b"/>
                <a:pathLst>
                  <a:path w="1370076" h="336803">
                    <a:moveTo>
                      <a:pt x="0" y="0"/>
                    </a:moveTo>
                    <a:lnTo>
                      <a:pt x="0" y="336803"/>
                    </a:lnTo>
                    <a:lnTo>
                      <a:pt x="1370076" y="336803"/>
                    </a:lnTo>
                    <a:lnTo>
                      <a:pt x="13700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0" name="object 102"/>
              <p:cNvSpPr/>
              <p:nvPr/>
            </p:nvSpPr>
            <p:spPr>
              <a:xfrm>
                <a:off x="7937481" y="4126505"/>
                <a:ext cx="1332920" cy="337428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36803">
                    <a:moveTo>
                      <a:pt x="0" y="0"/>
                    </a:moveTo>
                    <a:lnTo>
                      <a:pt x="0" y="336803"/>
                    </a:lnTo>
                    <a:lnTo>
                      <a:pt x="1330452" y="336803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1" name="object 103"/>
              <p:cNvSpPr/>
              <p:nvPr/>
            </p:nvSpPr>
            <p:spPr>
              <a:xfrm>
                <a:off x="2560007" y="4463935"/>
                <a:ext cx="1372618" cy="335138"/>
              </a:xfrm>
              <a:custGeom>
                <a:avLst/>
                <a:gdLst/>
                <a:ahLst/>
                <a:cxnLst/>
                <a:rect l="l" t="t" r="r" b="b"/>
                <a:pathLst>
                  <a:path w="1370076" h="334517">
                    <a:moveTo>
                      <a:pt x="0" y="0"/>
                    </a:moveTo>
                    <a:lnTo>
                      <a:pt x="0" y="334517"/>
                    </a:lnTo>
                    <a:lnTo>
                      <a:pt x="1370076" y="334517"/>
                    </a:lnTo>
                    <a:lnTo>
                      <a:pt x="13700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2" name="object 104"/>
              <p:cNvSpPr/>
              <p:nvPr/>
            </p:nvSpPr>
            <p:spPr>
              <a:xfrm>
                <a:off x="3932625" y="4463935"/>
                <a:ext cx="1335973" cy="335138"/>
              </a:xfrm>
              <a:custGeom>
                <a:avLst/>
                <a:gdLst/>
                <a:ahLst/>
                <a:cxnLst/>
                <a:rect l="l" t="t" r="r" b="b"/>
                <a:pathLst>
                  <a:path w="1333499" h="334517">
                    <a:moveTo>
                      <a:pt x="0" y="0"/>
                    </a:moveTo>
                    <a:lnTo>
                      <a:pt x="0" y="334517"/>
                    </a:lnTo>
                    <a:lnTo>
                      <a:pt x="1333499" y="334517"/>
                    </a:lnTo>
                    <a:lnTo>
                      <a:pt x="133349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3" name="object 105"/>
              <p:cNvSpPr/>
              <p:nvPr/>
            </p:nvSpPr>
            <p:spPr>
              <a:xfrm>
                <a:off x="5268599" y="4463935"/>
                <a:ext cx="1332920" cy="335138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34517">
                    <a:moveTo>
                      <a:pt x="0" y="0"/>
                    </a:moveTo>
                    <a:lnTo>
                      <a:pt x="0" y="334517"/>
                    </a:lnTo>
                    <a:lnTo>
                      <a:pt x="1330452" y="334517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4" name="object 106"/>
              <p:cNvSpPr/>
              <p:nvPr/>
            </p:nvSpPr>
            <p:spPr>
              <a:xfrm>
                <a:off x="6601519" y="4463933"/>
                <a:ext cx="1335974" cy="335139"/>
              </a:xfrm>
              <a:custGeom>
                <a:avLst/>
                <a:gdLst/>
                <a:ahLst/>
                <a:cxnLst/>
                <a:rect l="l" t="t" r="r" b="b"/>
                <a:pathLst>
                  <a:path w="1333500" h="334518">
                    <a:moveTo>
                      <a:pt x="0" y="0"/>
                    </a:moveTo>
                    <a:lnTo>
                      <a:pt x="0" y="334518"/>
                    </a:lnTo>
                    <a:lnTo>
                      <a:pt x="1333500" y="334517"/>
                    </a:lnTo>
                    <a:lnTo>
                      <a:pt x="13335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5" name="object 107"/>
              <p:cNvSpPr/>
              <p:nvPr/>
            </p:nvSpPr>
            <p:spPr>
              <a:xfrm>
                <a:off x="7937481" y="4463934"/>
                <a:ext cx="1332920" cy="335138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34517">
                    <a:moveTo>
                      <a:pt x="0" y="0"/>
                    </a:moveTo>
                    <a:lnTo>
                      <a:pt x="0" y="334517"/>
                    </a:lnTo>
                    <a:lnTo>
                      <a:pt x="1330452" y="334517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6" name="object 108"/>
              <p:cNvSpPr/>
              <p:nvPr/>
            </p:nvSpPr>
            <p:spPr>
              <a:xfrm>
                <a:off x="2560771" y="3791366"/>
                <a:ext cx="67096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97205">
                    <a:moveTo>
                      <a:pt x="0" y="0"/>
                    </a:moveTo>
                    <a:lnTo>
                      <a:pt x="6697205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7" name="object 109"/>
              <p:cNvSpPr/>
              <p:nvPr/>
            </p:nvSpPr>
            <p:spPr>
              <a:xfrm>
                <a:off x="3933388" y="3443250"/>
                <a:ext cx="0" cy="1356586"/>
              </a:xfrm>
              <a:custGeom>
                <a:avLst/>
                <a:gdLst/>
                <a:ahLst/>
                <a:cxnLst/>
                <a:rect l="l" t="t" r="r" b="b"/>
                <a:pathLst>
                  <a:path h="1354074">
                    <a:moveTo>
                      <a:pt x="0" y="0"/>
                    </a:moveTo>
                    <a:lnTo>
                      <a:pt x="0" y="1354074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8" name="object 110"/>
              <p:cNvSpPr/>
              <p:nvPr/>
            </p:nvSpPr>
            <p:spPr>
              <a:xfrm>
                <a:off x="5269362" y="3443250"/>
                <a:ext cx="0" cy="1356586"/>
              </a:xfrm>
              <a:custGeom>
                <a:avLst/>
                <a:gdLst/>
                <a:ahLst/>
                <a:cxnLst/>
                <a:rect l="l" t="t" r="r" b="b"/>
                <a:pathLst>
                  <a:path h="1354074">
                    <a:moveTo>
                      <a:pt x="0" y="0"/>
                    </a:moveTo>
                    <a:lnTo>
                      <a:pt x="0" y="1354074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79" name="object 111"/>
              <p:cNvSpPr/>
              <p:nvPr/>
            </p:nvSpPr>
            <p:spPr>
              <a:xfrm>
                <a:off x="6601519" y="3443250"/>
                <a:ext cx="0" cy="1356586"/>
              </a:xfrm>
              <a:custGeom>
                <a:avLst/>
                <a:gdLst/>
                <a:ahLst/>
                <a:cxnLst/>
                <a:rect l="l" t="t" r="r" b="b"/>
                <a:pathLst>
                  <a:path h="1354074">
                    <a:moveTo>
                      <a:pt x="0" y="0"/>
                    </a:moveTo>
                    <a:lnTo>
                      <a:pt x="0" y="1354074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80" name="object 112"/>
              <p:cNvSpPr/>
              <p:nvPr/>
            </p:nvSpPr>
            <p:spPr>
              <a:xfrm>
                <a:off x="7937481" y="3443249"/>
                <a:ext cx="0" cy="1356586"/>
              </a:xfrm>
              <a:custGeom>
                <a:avLst/>
                <a:gdLst/>
                <a:ahLst/>
                <a:cxnLst/>
                <a:rect l="l" t="t" r="r" b="b"/>
                <a:pathLst>
                  <a:path h="1354074">
                    <a:moveTo>
                      <a:pt x="0" y="0"/>
                    </a:moveTo>
                    <a:lnTo>
                      <a:pt x="0" y="1354074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81" name="object 113"/>
              <p:cNvSpPr/>
              <p:nvPr/>
            </p:nvSpPr>
            <p:spPr>
              <a:xfrm>
                <a:off x="2560771" y="4127268"/>
                <a:ext cx="67096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97205">
                    <a:moveTo>
                      <a:pt x="0" y="0"/>
                    </a:moveTo>
                    <a:lnTo>
                      <a:pt x="6697205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82" name="object 114"/>
              <p:cNvSpPr/>
              <p:nvPr/>
            </p:nvSpPr>
            <p:spPr>
              <a:xfrm>
                <a:off x="2560771" y="4463934"/>
                <a:ext cx="67096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97205">
                    <a:moveTo>
                      <a:pt x="0" y="0"/>
                    </a:moveTo>
                    <a:lnTo>
                      <a:pt x="6697205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84" name="object 116"/>
              <p:cNvSpPr/>
              <p:nvPr/>
            </p:nvSpPr>
            <p:spPr>
              <a:xfrm>
                <a:off x="2560770" y="3443250"/>
                <a:ext cx="0" cy="1356586"/>
              </a:xfrm>
              <a:custGeom>
                <a:avLst/>
                <a:gdLst/>
                <a:ahLst/>
                <a:cxnLst/>
                <a:rect l="l" t="t" r="r" b="b"/>
                <a:pathLst>
                  <a:path h="1354074">
                    <a:moveTo>
                      <a:pt x="0" y="0"/>
                    </a:moveTo>
                    <a:lnTo>
                      <a:pt x="0" y="1354074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85" name="object 117"/>
              <p:cNvSpPr/>
              <p:nvPr/>
            </p:nvSpPr>
            <p:spPr>
              <a:xfrm>
                <a:off x="9270402" y="3443249"/>
                <a:ext cx="0" cy="1356586"/>
              </a:xfrm>
              <a:custGeom>
                <a:avLst/>
                <a:gdLst/>
                <a:ahLst/>
                <a:cxnLst/>
                <a:rect l="l" t="t" r="r" b="b"/>
                <a:pathLst>
                  <a:path h="1354074">
                    <a:moveTo>
                      <a:pt x="0" y="0"/>
                    </a:moveTo>
                    <a:lnTo>
                      <a:pt x="0" y="1354074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86" name="object 118"/>
              <p:cNvSpPr/>
              <p:nvPr/>
            </p:nvSpPr>
            <p:spPr>
              <a:xfrm>
                <a:off x="2560771" y="4799836"/>
                <a:ext cx="67096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97205">
                    <a:moveTo>
                      <a:pt x="0" y="0"/>
                    </a:moveTo>
                    <a:lnTo>
                      <a:pt x="6697205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98" name="object 81"/>
              <p:cNvSpPr txBox="1"/>
              <p:nvPr/>
            </p:nvSpPr>
            <p:spPr>
              <a:xfrm>
                <a:off x="1846464" y="3847872"/>
                <a:ext cx="452672" cy="46623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3672"/>
                  </a:lnSpc>
                  <a:spcBef>
                    <a:spcPts val="183"/>
                  </a:spcBef>
                </a:pPr>
                <a:r>
                  <a:rPr sz="4433" baseline="8108" dirty="0">
                    <a:latin typeface="Comic Sans MS"/>
                    <a:cs typeface="Comic Sans MS"/>
                  </a:rPr>
                  <a:t>e</a:t>
                </a:r>
                <a:r>
                  <a:rPr sz="3006" baseline="-4783" dirty="0">
                    <a:latin typeface="Comic Sans MS"/>
                    <a:cs typeface="Comic Sans MS"/>
                  </a:rPr>
                  <a:t>ij</a:t>
                </a:r>
                <a:endParaRPr sz="2004">
                  <a:latin typeface="Comic Sans MS"/>
                  <a:cs typeface="Comic Sans MS"/>
                </a:endParaRPr>
              </a:p>
            </p:txBody>
          </p:sp>
          <p:sp>
            <p:nvSpPr>
              <p:cNvPr id="129" name="object 50"/>
              <p:cNvSpPr txBox="1"/>
              <p:nvPr/>
            </p:nvSpPr>
            <p:spPr>
              <a:xfrm>
                <a:off x="2560770" y="3443251"/>
                <a:ext cx="1372618" cy="34811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 dirty="0"/>
              </a:p>
            </p:txBody>
          </p:sp>
          <p:sp>
            <p:nvSpPr>
              <p:cNvPr id="130" name="object 49"/>
              <p:cNvSpPr txBox="1"/>
              <p:nvPr/>
            </p:nvSpPr>
            <p:spPr>
              <a:xfrm>
                <a:off x="3933389" y="3443251"/>
                <a:ext cx="1335973" cy="34811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501"/>
                  </a:lnSpc>
                  <a:spcBef>
                    <a:spcPts val="9"/>
                  </a:spcBef>
                </a:pPr>
                <a:endParaRPr sz="501" dirty="0"/>
              </a:p>
              <a:p>
                <a:pPr marL="176349">
                  <a:lnSpc>
                    <a:spcPct val="95825"/>
                  </a:lnSpc>
                </a:pPr>
                <a:r>
                  <a:rPr sz="1603" spc="-4" dirty="0">
                    <a:latin typeface="Arial"/>
                    <a:cs typeface="Arial"/>
                  </a:rPr>
                  <a:t>overweight</a:t>
                </a:r>
                <a:endParaRPr sz="1603" dirty="0">
                  <a:latin typeface="Arial"/>
                  <a:cs typeface="Arial"/>
                </a:endParaRPr>
              </a:p>
            </p:txBody>
          </p:sp>
          <p:sp>
            <p:nvSpPr>
              <p:cNvPr id="131" name="object 48"/>
              <p:cNvSpPr txBox="1"/>
              <p:nvPr/>
            </p:nvSpPr>
            <p:spPr>
              <a:xfrm>
                <a:off x="5269363" y="3443251"/>
                <a:ext cx="1332156" cy="34811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501"/>
                  </a:lnSpc>
                  <a:spcBef>
                    <a:spcPts val="9"/>
                  </a:spcBef>
                </a:pPr>
                <a:endParaRPr sz="501"/>
              </a:p>
              <a:p>
                <a:pPr marL="298501">
                  <a:lnSpc>
                    <a:spcPct val="95825"/>
                  </a:lnSpc>
                </a:pPr>
                <a:r>
                  <a:rPr sz="1603" dirty="0">
                    <a:latin typeface="Arial"/>
                    <a:cs typeface="Arial"/>
                  </a:rPr>
                  <a:t>average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32" name="object 47"/>
              <p:cNvSpPr txBox="1"/>
              <p:nvPr/>
            </p:nvSpPr>
            <p:spPr>
              <a:xfrm>
                <a:off x="6601520" y="3443251"/>
                <a:ext cx="1335961" cy="34811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501"/>
                  </a:lnSpc>
                  <a:spcBef>
                    <a:spcPts val="9"/>
                  </a:spcBef>
                </a:pPr>
                <a:endParaRPr sz="501"/>
              </a:p>
              <a:p>
                <a:pPr marL="114510">
                  <a:lnSpc>
                    <a:spcPct val="95825"/>
                  </a:lnSpc>
                </a:pPr>
                <a:r>
                  <a:rPr sz="1603" spc="-4" dirty="0">
                    <a:latin typeface="Arial"/>
                    <a:cs typeface="Arial"/>
                  </a:rPr>
                  <a:t>underweight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33" name="object 46"/>
              <p:cNvSpPr txBox="1"/>
              <p:nvPr/>
            </p:nvSpPr>
            <p:spPr>
              <a:xfrm>
                <a:off x="7937481" y="3443251"/>
                <a:ext cx="1332920" cy="34811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501"/>
                  </a:lnSpc>
                  <a:spcBef>
                    <a:spcPts val="9"/>
                  </a:spcBef>
                </a:pPr>
                <a:endParaRPr sz="501"/>
              </a:p>
              <a:p>
                <a:pPr marL="276374">
                  <a:lnSpc>
                    <a:spcPct val="95825"/>
                  </a:lnSpc>
                </a:pPr>
                <a:r>
                  <a:rPr sz="1603" dirty="0">
                    <a:latin typeface="Arial"/>
                    <a:cs typeface="Arial"/>
                  </a:rPr>
                  <a:t>Marginal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34" name="object 45"/>
              <p:cNvSpPr txBox="1"/>
              <p:nvPr/>
            </p:nvSpPr>
            <p:spPr>
              <a:xfrm>
                <a:off x="2560770" y="3791368"/>
                <a:ext cx="1372618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2370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hipertensi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35" name="object 44"/>
              <p:cNvSpPr txBox="1"/>
              <p:nvPr/>
            </p:nvSpPr>
            <p:spPr>
              <a:xfrm>
                <a:off x="3933389" y="3791368"/>
                <a:ext cx="1335973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1745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6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36" name="object 43"/>
              <p:cNvSpPr txBox="1"/>
              <p:nvPr/>
            </p:nvSpPr>
            <p:spPr>
              <a:xfrm>
                <a:off x="5269363" y="3791368"/>
                <a:ext cx="1332156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1009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3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37" name="object 42"/>
              <p:cNvSpPr txBox="1"/>
              <p:nvPr/>
            </p:nvSpPr>
            <p:spPr>
              <a:xfrm>
                <a:off x="6601520" y="3791368"/>
                <a:ext cx="1335961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179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3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38" name="object 41"/>
              <p:cNvSpPr txBox="1"/>
              <p:nvPr/>
            </p:nvSpPr>
            <p:spPr>
              <a:xfrm>
                <a:off x="7937481" y="3791368"/>
                <a:ext cx="1332920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41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spc="-4" dirty="0">
                    <a:latin typeface="Arial"/>
                    <a:cs typeface="Arial"/>
                  </a:rPr>
                  <a:t>12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39" name="object 40"/>
              <p:cNvSpPr txBox="1"/>
              <p:nvPr/>
            </p:nvSpPr>
            <p:spPr>
              <a:xfrm>
                <a:off x="2560770" y="4127270"/>
                <a:ext cx="1372618" cy="33666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2370">
                  <a:lnSpc>
                    <a:spcPct val="95825"/>
                  </a:lnSpc>
                  <a:spcBef>
                    <a:spcPts val="421"/>
                  </a:spcBef>
                </a:pPr>
                <a:r>
                  <a:rPr sz="1603" spc="-4" dirty="0">
                    <a:latin typeface="Arial"/>
                    <a:cs typeface="Arial"/>
                  </a:rPr>
                  <a:t>tidak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40" name="object 39"/>
              <p:cNvSpPr txBox="1"/>
              <p:nvPr/>
            </p:nvSpPr>
            <p:spPr>
              <a:xfrm>
                <a:off x="3933389" y="4127270"/>
                <a:ext cx="1335973" cy="33666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573" algn="r">
                  <a:lnSpc>
                    <a:spcPct val="95825"/>
                  </a:lnSpc>
                  <a:spcBef>
                    <a:spcPts val="421"/>
                  </a:spcBef>
                </a:pPr>
                <a:r>
                  <a:rPr sz="1603" spc="-4" dirty="0">
                    <a:latin typeface="Arial"/>
                    <a:cs typeface="Arial"/>
                  </a:rPr>
                  <a:t>10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41" name="object 38"/>
              <p:cNvSpPr txBox="1"/>
              <p:nvPr/>
            </p:nvSpPr>
            <p:spPr>
              <a:xfrm>
                <a:off x="5269363" y="4127270"/>
                <a:ext cx="1332156" cy="33666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1510" algn="r">
                  <a:lnSpc>
                    <a:spcPct val="95825"/>
                  </a:lnSpc>
                  <a:spcBef>
                    <a:spcPts val="421"/>
                  </a:spcBef>
                </a:pPr>
                <a:r>
                  <a:rPr sz="1603" dirty="0">
                    <a:latin typeface="Arial"/>
                    <a:cs typeface="Arial"/>
                  </a:rPr>
                  <a:t>5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42" name="object 37"/>
              <p:cNvSpPr txBox="1"/>
              <p:nvPr/>
            </p:nvSpPr>
            <p:spPr>
              <a:xfrm>
                <a:off x="6601520" y="4127270"/>
                <a:ext cx="1335961" cy="33666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295" algn="r">
                  <a:lnSpc>
                    <a:spcPct val="95825"/>
                  </a:lnSpc>
                  <a:spcBef>
                    <a:spcPts val="421"/>
                  </a:spcBef>
                </a:pPr>
                <a:r>
                  <a:rPr sz="1603" dirty="0">
                    <a:latin typeface="Arial"/>
                    <a:cs typeface="Arial"/>
                  </a:rPr>
                  <a:t>5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43" name="object 36"/>
              <p:cNvSpPr txBox="1"/>
              <p:nvPr/>
            </p:nvSpPr>
            <p:spPr>
              <a:xfrm>
                <a:off x="7937481" y="4127270"/>
                <a:ext cx="1332920" cy="33666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414" algn="r">
                  <a:lnSpc>
                    <a:spcPct val="95825"/>
                  </a:lnSpc>
                  <a:spcBef>
                    <a:spcPts val="421"/>
                  </a:spcBef>
                </a:pPr>
                <a:r>
                  <a:rPr sz="1603" spc="-4" dirty="0">
                    <a:latin typeface="Arial"/>
                    <a:cs typeface="Arial"/>
                  </a:rPr>
                  <a:t>20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44" name="object 35"/>
              <p:cNvSpPr txBox="1"/>
              <p:nvPr/>
            </p:nvSpPr>
            <p:spPr>
              <a:xfrm>
                <a:off x="2560770" y="4463934"/>
                <a:ext cx="1372618" cy="33590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2370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Marginal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45" name="object 34"/>
              <p:cNvSpPr txBox="1"/>
              <p:nvPr/>
            </p:nvSpPr>
            <p:spPr>
              <a:xfrm>
                <a:off x="3933389" y="4463934"/>
                <a:ext cx="1335973" cy="33590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426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spc="-4" dirty="0">
                    <a:latin typeface="Arial"/>
                    <a:cs typeface="Arial"/>
                  </a:rPr>
                  <a:t>16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46" name="object 33"/>
              <p:cNvSpPr txBox="1"/>
              <p:nvPr/>
            </p:nvSpPr>
            <p:spPr>
              <a:xfrm>
                <a:off x="5269363" y="4463934"/>
                <a:ext cx="1332156" cy="33590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127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8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47" name="object 32"/>
              <p:cNvSpPr txBox="1"/>
              <p:nvPr/>
            </p:nvSpPr>
            <p:spPr>
              <a:xfrm>
                <a:off x="6601520" y="4463934"/>
                <a:ext cx="1335961" cy="33590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026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8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48" name="object 31"/>
              <p:cNvSpPr txBox="1"/>
              <p:nvPr/>
            </p:nvSpPr>
            <p:spPr>
              <a:xfrm>
                <a:off x="7937481" y="4463934"/>
                <a:ext cx="1332920" cy="33590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41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spc="-4" dirty="0">
                    <a:latin typeface="Arial"/>
                    <a:cs typeface="Arial"/>
                  </a:rPr>
                  <a:t>32</a:t>
                </a:r>
                <a:endParaRPr sz="1603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226485" y="1814407"/>
            <a:ext cx="7443411" cy="1345899"/>
            <a:chOff x="-537240" y="914438"/>
            <a:chExt cx="7443411" cy="1345899"/>
          </a:xfrm>
        </p:grpSpPr>
        <p:sp>
          <p:nvSpPr>
            <p:cNvPr id="33" name="object 185"/>
            <p:cNvSpPr/>
            <p:nvPr/>
          </p:nvSpPr>
          <p:spPr>
            <a:xfrm>
              <a:off x="196541" y="2259573"/>
              <a:ext cx="6709630" cy="0"/>
            </a:xfrm>
            <a:custGeom>
              <a:avLst/>
              <a:gdLst/>
              <a:ahLst/>
              <a:cxnLst/>
              <a:rect l="l" t="t" r="r" b="b"/>
              <a:pathLst>
                <a:path w="6697205">
                  <a:moveTo>
                    <a:pt x="0" y="0"/>
                  </a:moveTo>
                  <a:lnTo>
                    <a:pt x="669720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-537240" y="914438"/>
              <a:ext cx="7423939" cy="1345899"/>
              <a:chOff x="1846463" y="1047657"/>
              <a:chExt cx="7423939" cy="1345899"/>
            </a:xfrm>
          </p:grpSpPr>
          <p:sp>
            <p:nvSpPr>
              <p:cNvPr id="10" name="object 162"/>
              <p:cNvSpPr/>
              <p:nvPr/>
            </p:nvSpPr>
            <p:spPr>
              <a:xfrm>
                <a:off x="2560007" y="1047657"/>
                <a:ext cx="2708592" cy="338956"/>
              </a:xfrm>
              <a:custGeom>
                <a:avLst/>
                <a:gdLst/>
                <a:ahLst/>
                <a:cxnLst/>
                <a:rect l="l" t="t" r="r" b="b"/>
                <a:pathLst>
                  <a:path w="2703576" h="338328">
                    <a:moveTo>
                      <a:pt x="0" y="0"/>
                    </a:moveTo>
                    <a:lnTo>
                      <a:pt x="0" y="338328"/>
                    </a:lnTo>
                    <a:lnTo>
                      <a:pt x="2703576" y="338328"/>
                    </a:lnTo>
                    <a:lnTo>
                      <a:pt x="27035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11" name="object 163"/>
              <p:cNvSpPr/>
              <p:nvPr/>
            </p:nvSpPr>
            <p:spPr>
              <a:xfrm>
                <a:off x="5268599" y="1047657"/>
                <a:ext cx="1332920" cy="338956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38328">
                    <a:moveTo>
                      <a:pt x="0" y="0"/>
                    </a:moveTo>
                    <a:lnTo>
                      <a:pt x="0" y="338328"/>
                    </a:lnTo>
                    <a:lnTo>
                      <a:pt x="1330452" y="338328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12" name="object 164"/>
              <p:cNvSpPr/>
              <p:nvPr/>
            </p:nvSpPr>
            <p:spPr>
              <a:xfrm>
                <a:off x="6601519" y="1047657"/>
                <a:ext cx="1335974" cy="338956"/>
              </a:xfrm>
              <a:custGeom>
                <a:avLst/>
                <a:gdLst/>
                <a:ahLst/>
                <a:cxnLst/>
                <a:rect l="l" t="t" r="r" b="b"/>
                <a:pathLst>
                  <a:path w="1333500" h="338328">
                    <a:moveTo>
                      <a:pt x="0" y="0"/>
                    </a:moveTo>
                    <a:lnTo>
                      <a:pt x="0" y="338328"/>
                    </a:lnTo>
                    <a:lnTo>
                      <a:pt x="1333500" y="338328"/>
                    </a:lnTo>
                    <a:lnTo>
                      <a:pt x="13335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13" name="object 165"/>
              <p:cNvSpPr/>
              <p:nvPr/>
            </p:nvSpPr>
            <p:spPr>
              <a:xfrm>
                <a:off x="7937481" y="1047657"/>
                <a:ext cx="1332920" cy="338956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38328">
                    <a:moveTo>
                      <a:pt x="0" y="0"/>
                    </a:moveTo>
                    <a:lnTo>
                      <a:pt x="0" y="338328"/>
                    </a:lnTo>
                    <a:lnTo>
                      <a:pt x="1330452" y="338328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14" name="object 166"/>
              <p:cNvSpPr/>
              <p:nvPr/>
            </p:nvSpPr>
            <p:spPr>
              <a:xfrm>
                <a:off x="2560007" y="1386613"/>
                <a:ext cx="1371091" cy="335139"/>
              </a:xfrm>
              <a:custGeom>
                <a:avLst/>
                <a:gdLst/>
                <a:ahLst/>
                <a:cxnLst/>
                <a:rect l="l" t="t" r="r" b="b"/>
                <a:pathLst>
                  <a:path w="1368552" h="334518">
                    <a:moveTo>
                      <a:pt x="0" y="0"/>
                    </a:moveTo>
                    <a:lnTo>
                      <a:pt x="0" y="334518"/>
                    </a:lnTo>
                    <a:lnTo>
                      <a:pt x="1368552" y="334518"/>
                    </a:lnTo>
                    <a:lnTo>
                      <a:pt x="13685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15" name="object 167"/>
              <p:cNvSpPr/>
              <p:nvPr/>
            </p:nvSpPr>
            <p:spPr>
              <a:xfrm>
                <a:off x="7937481" y="1386613"/>
                <a:ext cx="1332920" cy="335139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34518">
                    <a:moveTo>
                      <a:pt x="0" y="0"/>
                    </a:moveTo>
                    <a:lnTo>
                      <a:pt x="0" y="334518"/>
                    </a:lnTo>
                    <a:lnTo>
                      <a:pt x="1330452" y="334518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16" name="object 168"/>
              <p:cNvSpPr/>
              <p:nvPr/>
            </p:nvSpPr>
            <p:spPr>
              <a:xfrm>
                <a:off x="2560007" y="1721751"/>
                <a:ext cx="1371091" cy="335902"/>
              </a:xfrm>
              <a:custGeom>
                <a:avLst/>
                <a:gdLst/>
                <a:ahLst/>
                <a:cxnLst/>
                <a:rect l="l" t="t" r="r" b="b"/>
                <a:pathLst>
                  <a:path w="1368552" h="335280">
                    <a:moveTo>
                      <a:pt x="0" y="0"/>
                    </a:moveTo>
                    <a:lnTo>
                      <a:pt x="0" y="335280"/>
                    </a:lnTo>
                    <a:lnTo>
                      <a:pt x="1368552" y="335280"/>
                    </a:lnTo>
                    <a:lnTo>
                      <a:pt x="13685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ECB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17" name="object 169"/>
              <p:cNvSpPr/>
              <p:nvPr/>
            </p:nvSpPr>
            <p:spPr>
              <a:xfrm>
                <a:off x="7937481" y="1721751"/>
                <a:ext cx="1332920" cy="335902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35280">
                    <a:moveTo>
                      <a:pt x="0" y="0"/>
                    </a:moveTo>
                    <a:lnTo>
                      <a:pt x="0" y="335280"/>
                    </a:lnTo>
                    <a:lnTo>
                      <a:pt x="1330452" y="335280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18" name="object 170"/>
              <p:cNvSpPr/>
              <p:nvPr/>
            </p:nvSpPr>
            <p:spPr>
              <a:xfrm>
                <a:off x="2560007" y="2057653"/>
                <a:ext cx="1371091" cy="335139"/>
              </a:xfrm>
              <a:custGeom>
                <a:avLst/>
                <a:gdLst/>
                <a:ahLst/>
                <a:cxnLst/>
                <a:rect l="l" t="t" r="r" b="b"/>
                <a:pathLst>
                  <a:path w="1368552" h="334518">
                    <a:moveTo>
                      <a:pt x="0" y="0"/>
                    </a:moveTo>
                    <a:lnTo>
                      <a:pt x="0" y="334518"/>
                    </a:lnTo>
                    <a:lnTo>
                      <a:pt x="1368552" y="334518"/>
                    </a:lnTo>
                    <a:lnTo>
                      <a:pt x="13685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19" name="object 171"/>
              <p:cNvSpPr/>
              <p:nvPr/>
            </p:nvSpPr>
            <p:spPr>
              <a:xfrm>
                <a:off x="3931098" y="2057653"/>
                <a:ext cx="1337501" cy="335139"/>
              </a:xfrm>
              <a:custGeom>
                <a:avLst/>
                <a:gdLst/>
                <a:ahLst/>
                <a:cxnLst/>
                <a:rect l="l" t="t" r="r" b="b"/>
                <a:pathLst>
                  <a:path w="1335024" h="334518">
                    <a:moveTo>
                      <a:pt x="0" y="0"/>
                    </a:moveTo>
                    <a:lnTo>
                      <a:pt x="0" y="334518"/>
                    </a:lnTo>
                    <a:lnTo>
                      <a:pt x="1335024" y="334518"/>
                    </a:lnTo>
                    <a:lnTo>
                      <a:pt x="13350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0" name="object 172"/>
              <p:cNvSpPr/>
              <p:nvPr/>
            </p:nvSpPr>
            <p:spPr>
              <a:xfrm>
                <a:off x="5268599" y="2057653"/>
                <a:ext cx="1332920" cy="335139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34518">
                    <a:moveTo>
                      <a:pt x="0" y="0"/>
                    </a:moveTo>
                    <a:lnTo>
                      <a:pt x="0" y="334518"/>
                    </a:lnTo>
                    <a:lnTo>
                      <a:pt x="1330452" y="334518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1" name="object 173"/>
              <p:cNvSpPr/>
              <p:nvPr/>
            </p:nvSpPr>
            <p:spPr>
              <a:xfrm>
                <a:off x="6601519" y="2057653"/>
                <a:ext cx="1335974" cy="335139"/>
              </a:xfrm>
              <a:custGeom>
                <a:avLst/>
                <a:gdLst/>
                <a:ahLst/>
                <a:cxnLst/>
                <a:rect l="l" t="t" r="r" b="b"/>
                <a:pathLst>
                  <a:path w="1333500" h="334518">
                    <a:moveTo>
                      <a:pt x="0" y="0"/>
                    </a:moveTo>
                    <a:lnTo>
                      <a:pt x="0" y="334518"/>
                    </a:lnTo>
                    <a:lnTo>
                      <a:pt x="1333500" y="334518"/>
                    </a:lnTo>
                    <a:lnTo>
                      <a:pt x="13335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9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2" name="object 174"/>
              <p:cNvSpPr/>
              <p:nvPr/>
            </p:nvSpPr>
            <p:spPr>
              <a:xfrm>
                <a:off x="7937481" y="2057653"/>
                <a:ext cx="1332920" cy="335139"/>
              </a:xfrm>
              <a:custGeom>
                <a:avLst/>
                <a:gdLst/>
                <a:ahLst/>
                <a:cxnLst/>
                <a:rect l="l" t="t" r="r" b="b"/>
                <a:pathLst>
                  <a:path w="1330452" h="334518">
                    <a:moveTo>
                      <a:pt x="0" y="0"/>
                    </a:moveTo>
                    <a:lnTo>
                      <a:pt x="0" y="334518"/>
                    </a:lnTo>
                    <a:lnTo>
                      <a:pt x="1330452" y="334518"/>
                    </a:lnTo>
                    <a:lnTo>
                      <a:pt x="13304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3" name="object 175"/>
              <p:cNvSpPr/>
              <p:nvPr/>
            </p:nvSpPr>
            <p:spPr>
              <a:xfrm>
                <a:off x="2560771" y="1386613"/>
                <a:ext cx="67096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97205">
                    <a:moveTo>
                      <a:pt x="0" y="0"/>
                    </a:moveTo>
                    <a:lnTo>
                      <a:pt x="6697205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4" name="object 176"/>
              <p:cNvSpPr/>
              <p:nvPr/>
            </p:nvSpPr>
            <p:spPr>
              <a:xfrm>
                <a:off x="3931861" y="1047658"/>
                <a:ext cx="0" cy="1345897"/>
              </a:xfrm>
              <a:custGeom>
                <a:avLst/>
                <a:gdLst/>
                <a:ahLst/>
                <a:cxnLst/>
                <a:rect l="l" t="t" r="r" b="b"/>
                <a:pathLst>
                  <a:path h="1343405">
                    <a:moveTo>
                      <a:pt x="0" y="0"/>
                    </a:moveTo>
                    <a:lnTo>
                      <a:pt x="0" y="1343406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5" name="object 177"/>
              <p:cNvSpPr/>
              <p:nvPr/>
            </p:nvSpPr>
            <p:spPr>
              <a:xfrm>
                <a:off x="5269362" y="1047657"/>
                <a:ext cx="0" cy="1345898"/>
              </a:xfrm>
              <a:custGeom>
                <a:avLst/>
                <a:gdLst/>
                <a:ahLst/>
                <a:cxnLst/>
                <a:rect l="l" t="t" r="r" b="b"/>
                <a:pathLst>
                  <a:path h="1343406">
                    <a:moveTo>
                      <a:pt x="0" y="0"/>
                    </a:moveTo>
                    <a:lnTo>
                      <a:pt x="0" y="1343406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6" name="object 178"/>
              <p:cNvSpPr/>
              <p:nvPr/>
            </p:nvSpPr>
            <p:spPr>
              <a:xfrm>
                <a:off x="6601519" y="1047657"/>
                <a:ext cx="0" cy="1345898"/>
              </a:xfrm>
              <a:custGeom>
                <a:avLst/>
                <a:gdLst/>
                <a:ahLst/>
                <a:cxnLst/>
                <a:rect l="l" t="t" r="r" b="b"/>
                <a:pathLst>
                  <a:path h="1343406">
                    <a:moveTo>
                      <a:pt x="0" y="0"/>
                    </a:moveTo>
                    <a:lnTo>
                      <a:pt x="0" y="1343406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7" name="object 179"/>
              <p:cNvSpPr/>
              <p:nvPr/>
            </p:nvSpPr>
            <p:spPr>
              <a:xfrm>
                <a:off x="7937481" y="1047657"/>
                <a:ext cx="0" cy="1345898"/>
              </a:xfrm>
              <a:custGeom>
                <a:avLst/>
                <a:gdLst/>
                <a:ahLst/>
                <a:cxnLst/>
                <a:rect l="l" t="t" r="r" b="b"/>
                <a:pathLst>
                  <a:path h="1343406">
                    <a:moveTo>
                      <a:pt x="0" y="0"/>
                    </a:moveTo>
                    <a:lnTo>
                      <a:pt x="0" y="1343406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8" name="object 180"/>
              <p:cNvSpPr/>
              <p:nvPr/>
            </p:nvSpPr>
            <p:spPr>
              <a:xfrm>
                <a:off x="2560771" y="1722516"/>
                <a:ext cx="67096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97205">
                    <a:moveTo>
                      <a:pt x="0" y="0"/>
                    </a:moveTo>
                    <a:lnTo>
                      <a:pt x="6697205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29" name="object 181"/>
              <p:cNvSpPr/>
              <p:nvPr/>
            </p:nvSpPr>
            <p:spPr>
              <a:xfrm>
                <a:off x="2560771" y="2057653"/>
                <a:ext cx="67096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97205">
                    <a:moveTo>
                      <a:pt x="0" y="0"/>
                    </a:moveTo>
                    <a:lnTo>
                      <a:pt x="6697205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0" name="object 182"/>
              <p:cNvSpPr/>
              <p:nvPr/>
            </p:nvSpPr>
            <p:spPr>
              <a:xfrm>
                <a:off x="2560771" y="1047657"/>
                <a:ext cx="67096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97205">
                    <a:moveTo>
                      <a:pt x="0" y="0"/>
                    </a:moveTo>
                    <a:lnTo>
                      <a:pt x="6697205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1" name="object 183"/>
              <p:cNvSpPr/>
              <p:nvPr/>
            </p:nvSpPr>
            <p:spPr>
              <a:xfrm>
                <a:off x="2560770" y="1047657"/>
                <a:ext cx="0" cy="1345898"/>
              </a:xfrm>
              <a:custGeom>
                <a:avLst/>
                <a:gdLst/>
                <a:ahLst/>
                <a:cxnLst/>
                <a:rect l="l" t="t" r="r" b="b"/>
                <a:pathLst>
                  <a:path h="1343406">
                    <a:moveTo>
                      <a:pt x="0" y="0"/>
                    </a:moveTo>
                    <a:lnTo>
                      <a:pt x="0" y="1343406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32" name="object 184"/>
              <p:cNvSpPr/>
              <p:nvPr/>
            </p:nvSpPr>
            <p:spPr>
              <a:xfrm>
                <a:off x="9270402" y="1047657"/>
                <a:ext cx="0" cy="1345898"/>
              </a:xfrm>
              <a:custGeom>
                <a:avLst/>
                <a:gdLst/>
                <a:ahLst/>
                <a:cxnLst/>
                <a:rect l="l" t="t" r="r" b="b"/>
                <a:pathLst>
                  <a:path h="1343406">
                    <a:moveTo>
                      <a:pt x="0" y="0"/>
                    </a:moveTo>
                    <a:lnTo>
                      <a:pt x="0" y="1343406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803"/>
              </a:p>
            </p:txBody>
          </p:sp>
          <p:sp>
            <p:nvSpPr>
              <p:cNvPr id="87" name="object 92"/>
              <p:cNvSpPr txBox="1"/>
              <p:nvPr/>
            </p:nvSpPr>
            <p:spPr>
              <a:xfrm>
                <a:off x="1846463" y="1530911"/>
                <a:ext cx="541992" cy="46623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24">
                  <a:lnSpc>
                    <a:spcPts val="3672"/>
                  </a:lnSpc>
                  <a:spcBef>
                    <a:spcPts val="183"/>
                  </a:spcBef>
                </a:pPr>
                <a:r>
                  <a:rPr sz="4433" baseline="8108" dirty="0">
                    <a:latin typeface="Comic Sans MS"/>
                    <a:cs typeface="Comic Sans MS"/>
                  </a:rPr>
                  <a:t>O</a:t>
                </a:r>
                <a:r>
                  <a:rPr sz="3006" baseline="-4783" dirty="0">
                    <a:latin typeface="Comic Sans MS"/>
                    <a:cs typeface="Comic Sans MS"/>
                  </a:rPr>
                  <a:t>ij</a:t>
                </a:r>
                <a:endParaRPr sz="2004">
                  <a:latin typeface="Comic Sans MS"/>
                  <a:cs typeface="Comic Sans MS"/>
                </a:endParaRPr>
              </a:p>
            </p:txBody>
          </p:sp>
          <p:sp>
            <p:nvSpPr>
              <p:cNvPr id="149" name="object 30"/>
              <p:cNvSpPr txBox="1"/>
              <p:nvPr/>
            </p:nvSpPr>
            <p:spPr>
              <a:xfrm>
                <a:off x="2560770" y="1047657"/>
                <a:ext cx="1371091" cy="33895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5448">
                  <a:lnSpc>
                    <a:spcPts val="1002"/>
                  </a:lnSpc>
                </a:pPr>
                <a:endParaRPr sz="1002"/>
              </a:p>
            </p:txBody>
          </p:sp>
          <p:sp>
            <p:nvSpPr>
              <p:cNvPr id="150" name="object 29"/>
              <p:cNvSpPr txBox="1"/>
              <p:nvPr/>
            </p:nvSpPr>
            <p:spPr>
              <a:xfrm>
                <a:off x="3931861" y="1047657"/>
                <a:ext cx="1337501" cy="33895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76349">
                  <a:lnSpc>
                    <a:spcPct val="95825"/>
                  </a:lnSpc>
                  <a:spcBef>
                    <a:spcPts val="435"/>
                  </a:spcBef>
                </a:pPr>
                <a:r>
                  <a:rPr sz="1603" spc="-4" dirty="0">
                    <a:latin typeface="Arial"/>
                    <a:cs typeface="Arial"/>
                  </a:rPr>
                  <a:t>overweight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51" name="object 28"/>
              <p:cNvSpPr txBox="1"/>
              <p:nvPr/>
            </p:nvSpPr>
            <p:spPr>
              <a:xfrm>
                <a:off x="5269363" y="1047657"/>
                <a:ext cx="1332156" cy="33895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98501">
                  <a:lnSpc>
                    <a:spcPct val="95825"/>
                  </a:lnSpc>
                  <a:spcBef>
                    <a:spcPts val="435"/>
                  </a:spcBef>
                </a:pPr>
                <a:r>
                  <a:rPr sz="1603" dirty="0">
                    <a:latin typeface="Arial"/>
                    <a:cs typeface="Arial"/>
                  </a:rPr>
                  <a:t>average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52" name="object 27"/>
              <p:cNvSpPr txBox="1"/>
              <p:nvPr/>
            </p:nvSpPr>
            <p:spPr>
              <a:xfrm>
                <a:off x="6601520" y="1047657"/>
                <a:ext cx="1335961" cy="33895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14510">
                  <a:lnSpc>
                    <a:spcPct val="95825"/>
                  </a:lnSpc>
                  <a:spcBef>
                    <a:spcPts val="435"/>
                  </a:spcBef>
                </a:pPr>
                <a:r>
                  <a:rPr sz="1603" spc="-4" dirty="0">
                    <a:latin typeface="Arial"/>
                    <a:cs typeface="Arial"/>
                  </a:rPr>
                  <a:t>underweight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53" name="object 26"/>
              <p:cNvSpPr txBox="1"/>
              <p:nvPr/>
            </p:nvSpPr>
            <p:spPr>
              <a:xfrm>
                <a:off x="7937481" y="1047657"/>
                <a:ext cx="1332920" cy="33895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76374">
                  <a:lnSpc>
                    <a:spcPct val="95825"/>
                  </a:lnSpc>
                  <a:spcBef>
                    <a:spcPts val="435"/>
                  </a:spcBef>
                </a:pPr>
                <a:r>
                  <a:rPr sz="1603" dirty="0">
                    <a:latin typeface="Arial"/>
                    <a:cs typeface="Arial"/>
                  </a:rPr>
                  <a:t>Marginal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54" name="object 25"/>
              <p:cNvSpPr txBox="1"/>
              <p:nvPr/>
            </p:nvSpPr>
            <p:spPr>
              <a:xfrm>
                <a:off x="2560770" y="1386614"/>
                <a:ext cx="1371091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2370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hipertensi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55" name="object 24"/>
              <p:cNvSpPr txBox="1"/>
              <p:nvPr/>
            </p:nvSpPr>
            <p:spPr>
              <a:xfrm>
                <a:off x="3931861" y="1386614"/>
                <a:ext cx="1337501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927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12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56" name="object 23"/>
              <p:cNvSpPr txBox="1"/>
              <p:nvPr/>
            </p:nvSpPr>
            <p:spPr>
              <a:xfrm>
                <a:off x="5269363" y="1386614"/>
                <a:ext cx="1332156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1311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0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57" name="object 22"/>
              <p:cNvSpPr txBox="1"/>
              <p:nvPr/>
            </p:nvSpPr>
            <p:spPr>
              <a:xfrm>
                <a:off x="6601520" y="1386614"/>
                <a:ext cx="1335961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09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0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58" name="object 21"/>
              <p:cNvSpPr txBox="1"/>
              <p:nvPr/>
            </p:nvSpPr>
            <p:spPr>
              <a:xfrm>
                <a:off x="7937481" y="1386614"/>
                <a:ext cx="1332920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41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spc="-4" dirty="0">
                    <a:latin typeface="Arial"/>
                    <a:cs typeface="Arial"/>
                  </a:rPr>
                  <a:t>12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59" name="object 20"/>
              <p:cNvSpPr txBox="1"/>
              <p:nvPr/>
            </p:nvSpPr>
            <p:spPr>
              <a:xfrm>
                <a:off x="2560770" y="1722516"/>
                <a:ext cx="1371091" cy="33513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2370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tidak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60" name="object 19"/>
              <p:cNvSpPr txBox="1"/>
              <p:nvPr/>
            </p:nvSpPr>
            <p:spPr>
              <a:xfrm>
                <a:off x="3931861" y="1722516"/>
                <a:ext cx="1337501" cy="33513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95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4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61" name="object 18"/>
              <p:cNvSpPr txBox="1"/>
              <p:nvPr/>
            </p:nvSpPr>
            <p:spPr>
              <a:xfrm>
                <a:off x="5269363" y="1722516"/>
                <a:ext cx="1332156" cy="33513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1460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8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62" name="object 17"/>
              <p:cNvSpPr txBox="1"/>
              <p:nvPr/>
            </p:nvSpPr>
            <p:spPr>
              <a:xfrm>
                <a:off x="6601520" y="1722516"/>
                <a:ext cx="1335961" cy="33513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24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8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63" name="object 16"/>
              <p:cNvSpPr txBox="1"/>
              <p:nvPr/>
            </p:nvSpPr>
            <p:spPr>
              <a:xfrm>
                <a:off x="7937481" y="1722516"/>
                <a:ext cx="1332920" cy="33513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41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spc="-4" dirty="0">
                    <a:latin typeface="Arial"/>
                    <a:cs typeface="Arial"/>
                  </a:rPr>
                  <a:t>20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64" name="object 15"/>
              <p:cNvSpPr txBox="1"/>
              <p:nvPr/>
            </p:nvSpPr>
            <p:spPr>
              <a:xfrm>
                <a:off x="2560770" y="2057655"/>
                <a:ext cx="1371091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2370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Marginal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65" name="object 14"/>
              <p:cNvSpPr txBox="1"/>
              <p:nvPr/>
            </p:nvSpPr>
            <p:spPr>
              <a:xfrm>
                <a:off x="3931861" y="2057655"/>
                <a:ext cx="1337501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3190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spc="-4" dirty="0">
                    <a:latin typeface="Arial"/>
                    <a:cs typeface="Arial"/>
                  </a:rPr>
                  <a:t>16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66" name="object 13"/>
              <p:cNvSpPr txBox="1"/>
              <p:nvPr/>
            </p:nvSpPr>
            <p:spPr>
              <a:xfrm>
                <a:off x="5269363" y="2057655"/>
                <a:ext cx="1332156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127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8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67" name="object 12"/>
              <p:cNvSpPr txBox="1"/>
              <p:nvPr/>
            </p:nvSpPr>
            <p:spPr>
              <a:xfrm>
                <a:off x="6601520" y="2057655"/>
                <a:ext cx="1335961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026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dirty="0">
                    <a:latin typeface="Arial"/>
                    <a:cs typeface="Arial"/>
                  </a:rPr>
                  <a:t>8</a:t>
                </a:r>
                <a:endParaRPr sz="1603">
                  <a:latin typeface="Arial"/>
                  <a:cs typeface="Arial"/>
                </a:endParaRPr>
              </a:p>
            </p:txBody>
          </p:sp>
          <p:sp>
            <p:nvSpPr>
              <p:cNvPr id="168" name="object 11"/>
              <p:cNvSpPr txBox="1"/>
              <p:nvPr/>
            </p:nvSpPr>
            <p:spPr>
              <a:xfrm>
                <a:off x="7937481" y="2057655"/>
                <a:ext cx="1332920" cy="335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92414" algn="r">
                  <a:lnSpc>
                    <a:spcPct val="95825"/>
                  </a:lnSpc>
                  <a:spcBef>
                    <a:spcPts val="406"/>
                  </a:spcBef>
                </a:pPr>
                <a:r>
                  <a:rPr sz="1603" spc="-4" dirty="0">
                    <a:latin typeface="Arial"/>
                    <a:cs typeface="Arial"/>
                  </a:rPr>
                  <a:t>32</a:t>
                </a:r>
                <a:endParaRPr sz="1603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515981" y="4770138"/>
            <a:ext cx="6482169" cy="1729787"/>
            <a:chOff x="3460320" y="4814346"/>
            <a:chExt cx="6482169" cy="1729787"/>
          </a:xfrm>
        </p:grpSpPr>
        <p:sp>
          <p:nvSpPr>
            <p:cNvPr id="57" name="object 124"/>
            <p:cNvSpPr/>
            <p:nvPr/>
          </p:nvSpPr>
          <p:spPr>
            <a:xfrm>
              <a:off x="3999807" y="5961010"/>
              <a:ext cx="868773" cy="0"/>
            </a:xfrm>
            <a:custGeom>
              <a:avLst/>
              <a:gdLst/>
              <a:ahLst/>
              <a:cxnLst/>
              <a:rect l="l" t="t" r="r" b="b"/>
              <a:pathLst>
                <a:path w="867164">
                  <a:moveTo>
                    <a:pt x="0" y="0"/>
                  </a:moveTo>
                  <a:lnTo>
                    <a:pt x="867164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8" name="object 123"/>
            <p:cNvSpPr/>
            <p:nvPr/>
          </p:nvSpPr>
          <p:spPr>
            <a:xfrm>
              <a:off x="5106007" y="5961010"/>
              <a:ext cx="755777" cy="0"/>
            </a:xfrm>
            <a:custGeom>
              <a:avLst/>
              <a:gdLst/>
              <a:ahLst/>
              <a:cxnLst/>
              <a:rect l="l" t="t" r="r" b="b"/>
              <a:pathLst>
                <a:path w="754377">
                  <a:moveTo>
                    <a:pt x="0" y="0"/>
                  </a:moveTo>
                  <a:lnTo>
                    <a:pt x="754377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59" name="object 122"/>
            <p:cNvSpPr/>
            <p:nvPr/>
          </p:nvSpPr>
          <p:spPr>
            <a:xfrm>
              <a:off x="6099211" y="5961010"/>
              <a:ext cx="755017" cy="0"/>
            </a:xfrm>
            <a:custGeom>
              <a:avLst/>
              <a:gdLst/>
              <a:ahLst/>
              <a:cxnLst/>
              <a:rect l="l" t="t" r="r" b="b"/>
              <a:pathLst>
                <a:path w="753619">
                  <a:moveTo>
                    <a:pt x="0" y="0"/>
                  </a:moveTo>
                  <a:lnTo>
                    <a:pt x="753619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0" name="object 121"/>
            <p:cNvSpPr/>
            <p:nvPr/>
          </p:nvSpPr>
          <p:spPr>
            <a:xfrm>
              <a:off x="7092414" y="5961010"/>
              <a:ext cx="871824" cy="0"/>
            </a:xfrm>
            <a:custGeom>
              <a:avLst/>
              <a:gdLst/>
              <a:ahLst/>
              <a:cxnLst/>
              <a:rect l="l" t="t" r="r" b="b"/>
              <a:pathLst>
                <a:path w="870210">
                  <a:moveTo>
                    <a:pt x="0" y="0"/>
                  </a:moveTo>
                  <a:lnTo>
                    <a:pt x="870210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1" name="object 120"/>
            <p:cNvSpPr/>
            <p:nvPr/>
          </p:nvSpPr>
          <p:spPr>
            <a:xfrm>
              <a:off x="8202425" y="5961010"/>
              <a:ext cx="747381" cy="0"/>
            </a:xfrm>
            <a:custGeom>
              <a:avLst/>
              <a:gdLst/>
              <a:ahLst/>
              <a:cxnLst/>
              <a:rect l="l" t="t" r="r" b="b"/>
              <a:pathLst>
                <a:path w="745997">
                  <a:moveTo>
                    <a:pt x="0" y="0"/>
                  </a:moveTo>
                  <a:lnTo>
                    <a:pt x="745997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2" name="object 119"/>
            <p:cNvSpPr/>
            <p:nvPr/>
          </p:nvSpPr>
          <p:spPr>
            <a:xfrm>
              <a:off x="9187233" y="5961010"/>
              <a:ext cx="748153" cy="0"/>
            </a:xfrm>
            <a:custGeom>
              <a:avLst/>
              <a:gdLst/>
              <a:ahLst/>
              <a:cxnLst/>
              <a:rect l="l" t="t" r="r" b="b"/>
              <a:pathLst>
                <a:path w="746768">
                  <a:moveTo>
                    <a:pt x="0" y="0"/>
                  </a:moveTo>
                  <a:lnTo>
                    <a:pt x="746768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9" name="object 80"/>
            <p:cNvSpPr txBox="1"/>
            <p:nvPr/>
          </p:nvSpPr>
          <p:spPr>
            <a:xfrm>
              <a:off x="4596280" y="4814346"/>
              <a:ext cx="694370" cy="38204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3011"/>
                </a:lnSpc>
                <a:spcBef>
                  <a:spcPts val="150"/>
                </a:spcBef>
              </a:pPr>
              <a:r>
                <a:rPr sz="2805" spc="-139" dirty="0">
                  <a:latin typeface="Times New Roman"/>
                  <a:cs typeface="Times New Roman"/>
                </a:rPr>
                <a:t>(</a:t>
              </a:r>
              <a:r>
                <a:rPr sz="1753" i="1" dirty="0">
                  <a:latin typeface="Times New Roman"/>
                  <a:cs typeface="Times New Roman"/>
                </a:rPr>
                <a:t>o  </a:t>
              </a:r>
              <a:r>
                <a:rPr sz="1753" i="1" spc="-50" dirty="0">
                  <a:latin typeface="Times New Roman"/>
                  <a:cs typeface="Times New Roman"/>
                </a:rPr>
                <a:t> </a:t>
              </a:r>
              <a:r>
                <a:rPr sz="1753" dirty="0">
                  <a:latin typeface="Times New Roman"/>
                  <a:cs typeface="Times New Roman"/>
                </a:rPr>
                <a:t>−</a:t>
              </a:r>
              <a:r>
                <a:rPr sz="1753" spc="-44" dirty="0">
                  <a:latin typeface="Times New Roman"/>
                  <a:cs typeface="Times New Roman"/>
                </a:rPr>
                <a:t> </a:t>
              </a:r>
              <a:r>
                <a:rPr sz="1753" i="1" dirty="0">
                  <a:latin typeface="Times New Roman"/>
                  <a:cs typeface="Times New Roman"/>
                </a:rPr>
                <a:t>e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00" name="object 79"/>
            <p:cNvSpPr txBox="1"/>
            <p:nvPr/>
          </p:nvSpPr>
          <p:spPr>
            <a:xfrm>
              <a:off x="5339081" y="4814346"/>
              <a:ext cx="211614" cy="38204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3006"/>
                </a:lnSpc>
                <a:spcBef>
                  <a:spcPts val="150"/>
                </a:spcBef>
              </a:pPr>
              <a:r>
                <a:rPr sz="2805" spc="-119" dirty="0">
                  <a:latin typeface="Times New Roman"/>
                  <a:cs typeface="Times New Roman"/>
                </a:rPr>
                <a:t>)</a:t>
              </a:r>
              <a:r>
                <a:rPr sz="1578" baseline="49693" dirty="0">
                  <a:latin typeface="Times New Roman"/>
                  <a:cs typeface="Times New Roman"/>
                </a:rPr>
                <a:t>2</a:t>
              </a:r>
              <a:endParaRPr sz="1052">
                <a:latin typeface="Times New Roman"/>
                <a:cs typeface="Times New Roman"/>
              </a:endParaRPr>
            </a:p>
          </p:txBody>
        </p:sp>
        <p:sp>
          <p:nvSpPr>
            <p:cNvPr id="101" name="object 78"/>
            <p:cNvSpPr txBox="1"/>
            <p:nvPr/>
          </p:nvSpPr>
          <p:spPr>
            <a:xfrm>
              <a:off x="4078699" y="4943731"/>
              <a:ext cx="111692" cy="1581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167"/>
                </a:lnSpc>
                <a:spcBef>
                  <a:spcPts val="58"/>
                </a:spcBef>
              </a:pPr>
              <a:r>
                <a:rPr sz="1052" dirty="0">
                  <a:latin typeface="Times New Roman"/>
                  <a:cs typeface="Times New Roman"/>
                </a:rPr>
                <a:t>2</a:t>
              </a:r>
              <a:endParaRPr sz="1052">
                <a:latin typeface="Times New Roman"/>
                <a:cs typeface="Times New Roman"/>
              </a:endParaRPr>
            </a:p>
          </p:txBody>
        </p:sp>
        <p:sp>
          <p:nvSpPr>
            <p:cNvPr id="102" name="object 77"/>
            <p:cNvSpPr txBox="1"/>
            <p:nvPr/>
          </p:nvSpPr>
          <p:spPr>
            <a:xfrm>
              <a:off x="4376444" y="4943731"/>
              <a:ext cx="111692" cy="1581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167"/>
                </a:lnSpc>
                <a:spcBef>
                  <a:spcPts val="58"/>
                </a:spcBef>
              </a:pPr>
              <a:r>
                <a:rPr sz="1052" dirty="0">
                  <a:latin typeface="Times New Roman"/>
                  <a:cs typeface="Times New Roman"/>
                </a:rPr>
                <a:t>3</a:t>
              </a:r>
              <a:endParaRPr sz="1052">
                <a:latin typeface="Times New Roman"/>
                <a:cs typeface="Times New Roman"/>
              </a:endParaRPr>
            </a:p>
          </p:txBody>
        </p:sp>
        <p:sp>
          <p:nvSpPr>
            <p:cNvPr id="103" name="object 76"/>
            <p:cNvSpPr txBox="1"/>
            <p:nvPr/>
          </p:nvSpPr>
          <p:spPr>
            <a:xfrm>
              <a:off x="3980968" y="5054482"/>
              <a:ext cx="673030" cy="3666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880"/>
                </a:lnSpc>
              </a:pPr>
              <a:r>
                <a:rPr sz="2655" spc="435" dirty="0">
                  <a:latin typeface="Times New Roman"/>
                  <a:cs typeface="Times New Roman"/>
                </a:rPr>
                <a:t>∑</a:t>
              </a:r>
              <a:r>
                <a:rPr sz="2655" dirty="0">
                  <a:latin typeface="Times New Roman"/>
                  <a:cs typeface="Times New Roman"/>
                </a:rPr>
                <a:t>∑</a:t>
              </a:r>
              <a:r>
                <a:rPr sz="2655" spc="-229" dirty="0">
                  <a:latin typeface="Times New Roman"/>
                  <a:cs typeface="Times New Roman"/>
                </a:rPr>
                <a:t> </a:t>
              </a:r>
              <a:endParaRPr sz="2655">
                <a:latin typeface="Times New Roman"/>
                <a:cs typeface="Times New Roman"/>
              </a:endParaRPr>
            </a:p>
          </p:txBody>
        </p:sp>
        <p:sp>
          <p:nvSpPr>
            <p:cNvPr id="104" name="object 75"/>
            <p:cNvSpPr txBox="1"/>
            <p:nvPr/>
          </p:nvSpPr>
          <p:spPr>
            <a:xfrm>
              <a:off x="4583316" y="5060532"/>
              <a:ext cx="977490" cy="1581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167"/>
                </a:lnSpc>
                <a:tabLst>
                  <a:tab pos="941586" algn="l"/>
                </a:tabLst>
              </a:pPr>
              <a:r>
                <a:rPr sz="1052" i="1" u="sng" dirty="0">
                  <a:latin typeface="Times New Roman"/>
                  <a:cs typeface="Times New Roman"/>
                </a:rPr>
                <a:t>     </a:t>
              </a:r>
              <a:r>
                <a:rPr sz="1052" i="1" u="sng" spc="-29" dirty="0">
                  <a:latin typeface="Times New Roman"/>
                  <a:cs typeface="Times New Roman"/>
                </a:rPr>
                <a:t> </a:t>
              </a:r>
              <a:r>
                <a:rPr sz="1052" i="1" u="sng" dirty="0">
                  <a:latin typeface="Times New Roman"/>
                  <a:cs typeface="Times New Roman"/>
                </a:rPr>
                <a:t>ij          </a:t>
              </a:r>
              <a:r>
                <a:rPr sz="1052" i="1" u="sng" spc="-44" dirty="0">
                  <a:latin typeface="Times New Roman"/>
                  <a:cs typeface="Times New Roman"/>
                </a:rPr>
                <a:t> </a:t>
              </a:r>
              <a:r>
                <a:rPr sz="1052" i="1" u="sng" dirty="0">
                  <a:latin typeface="Times New Roman"/>
                  <a:cs typeface="Times New Roman"/>
                </a:rPr>
                <a:t>ij 	</a:t>
              </a:r>
              <a:endParaRPr sz="1052">
                <a:latin typeface="Times New Roman"/>
                <a:cs typeface="Times New Roman"/>
              </a:endParaRPr>
            </a:p>
          </p:txBody>
        </p:sp>
        <p:sp>
          <p:nvSpPr>
            <p:cNvPr id="105" name="object 74"/>
            <p:cNvSpPr txBox="1"/>
            <p:nvPr/>
          </p:nvSpPr>
          <p:spPr>
            <a:xfrm>
              <a:off x="3460320" y="5072701"/>
              <a:ext cx="302727" cy="2769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144"/>
                </a:lnSpc>
                <a:spcBef>
                  <a:spcPts val="107"/>
                </a:spcBef>
              </a:pPr>
              <a:r>
                <a:rPr sz="2780" baseline="-1566" dirty="0">
                  <a:latin typeface="Times New Roman"/>
                  <a:cs typeface="Times New Roman"/>
                </a:rPr>
                <a:t>χ</a:t>
              </a:r>
              <a:r>
                <a:rPr sz="2780" spc="75" baseline="-1566" dirty="0">
                  <a:latin typeface="Times New Roman"/>
                  <a:cs typeface="Times New Roman"/>
                </a:rPr>
                <a:t> </a:t>
              </a:r>
              <a:r>
                <a:rPr sz="1578" baseline="41411" dirty="0">
                  <a:latin typeface="Times New Roman"/>
                  <a:cs typeface="Times New Roman"/>
                </a:rPr>
                <a:t>2</a:t>
              </a:r>
              <a:endParaRPr sz="1052">
                <a:latin typeface="Times New Roman"/>
                <a:cs typeface="Times New Roman"/>
              </a:endParaRPr>
            </a:p>
          </p:txBody>
        </p:sp>
        <p:sp>
          <p:nvSpPr>
            <p:cNvPr id="106" name="object 73"/>
            <p:cNvSpPr txBox="1"/>
            <p:nvPr/>
          </p:nvSpPr>
          <p:spPr>
            <a:xfrm>
              <a:off x="3788361" y="5094328"/>
              <a:ext cx="184215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49"/>
                </a:lnSpc>
                <a:spcBef>
                  <a:spcPts val="97"/>
                </a:spcBef>
              </a:pPr>
              <a:r>
                <a:rPr sz="1753" dirty="0">
                  <a:latin typeface="Times New Roman"/>
                  <a:cs typeface="Times New Roman"/>
                </a:rPr>
                <a:t>=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07" name="object 72"/>
            <p:cNvSpPr txBox="1"/>
            <p:nvPr/>
          </p:nvSpPr>
          <p:spPr>
            <a:xfrm>
              <a:off x="4940580" y="5275884"/>
              <a:ext cx="242961" cy="2916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219"/>
                </a:lnSpc>
                <a:spcBef>
                  <a:spcPts val="110"/>
                </a:spcBef>
              </a:pPr>
              <a:r>
                <a:rPr sz="2630" i="1" spc="19" baseline="8282" dirty="0">
                  <a:latin typeface="Times New Roman"/>
                  <a:cs typeface="Times New Roman"/>
                </a:rPr>
                <a:t>e</a:t>
              </a:r>
              <a:r>
                <a:rPr sz="1578" i="1" baseline="-11043" dirty="0">
                  <a:latin typeface="Times New Roman"/>
                  <a:cs typeface="Times New Roman"/>
                </a:rPr>
                <a:t>ij</a:t>
              </a:r>
              <a:endParaRPr sz="1052">
                <a:latin typeface="Times New Roman"/>
                <a:cs typeface="Times New Roman"/>
              </a:endParaRPr>
            </a:p>
          </p:txBody>
        </p:sp>
        <p:sp>
          <p:nvSpPr>
            <p:cNvPr id="108" name="object 71"/>
            <p:cNvSpPr txBox="1"/>
            <p:nvPr/>
          </p:nvSpPr>
          <p:spPr>
            <a:xfrm>
              <a:off x="4019935" y="5389727"/>
              <a:ext cx="550916" cy="1602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187"/>
                </a:lnSpc>
                <a:spcBef>
                  <a:spcPts val="59"/>
                </a:spcBef>
              </a:pPr>
              <a:r>
                <a:rPr sz="1052" i="1" dirty="0">
                  <a:latin typeface="Times New Roman"/>
                  <a:cs typeface="Times New Roman"/>
                </a:rPr>
                <a:t>i</a:t>
              </a:r>
              <a:r>
                <a:rPr sz="1052" i="1" spc="-144" dirty="0">
                  <a:latin typeface="Times New Roman"/>
                  <a:cs typeface="Times New Roman"/>
                </a:rPr>
                <a:t> </a:t>
              </a:r>
              <a:r>
                <a:rPr sz="1052" dirty="0">
                  <a:latin typeface="Times New Roman"/>
                  <a:cs typeface="Times New Roman"/>
                </a:rPr>
                <a:t>=1  </a:t>
              </a:r>
              <a:r>
                <a:rPr sz="1052" spc="138" dirty="0">
                  <a:latin typeface="Times New Roman"/>
                  <a:cs typeface="Times New Roman"/>
                </a:rPr>
                <a:t> </a:t>
              </a:r>
              <a:r>
                <a:rPr sz="1052" i="1" dirty="0">
                  <a:latin typeface="Times New Roman"/>
                  <a:cs typeface="Times New Roman"/>
                </a:rPr>
                <a:t>j</a:t>
              </a:r>
              <a:r>
                <a:rPr sz="1052" i="1" spc="-119" dirty="0">
                  <a:latin typeface="Times New Roman"/>
                  <a:cs typeface="Times New Roman"/>
                </a:rPr>
                <a:t> </a:t>
              </a:r>
              <a:r>
                <a:rPr sz="1052" spc="-4" dirty="0">
                  <a:latin typeface="Times New Roman"/>
                  <a:cs typeface="Times New Roman"/>
                </a:rPr>
                <a:t>=</a:t>
              </a:r>
              <a:r>
                <a:rPr sz="1052" dirty="0">
                  <a:latin typeface="Times New Roman"/>
                  <a:cs typeface="Times New Roman"/>
                </a:rPr>
                <a:t>1</a:t>
              </a:r>
              <a:endParaRPr sz="1052">
                <a:latin typeface="Times New Roman"/>
                <a:cs typeface="Times New Roman"/>
              </a:endParaRPr>
            </a:p>
          </p:txBody>
        </p:sp>
        <p:sp>
          <p:nvSpPr>
            <p:cNvPr id="109" name="object 70"/>
            <p:cNvSpPr txBox="1"/>
            <p:nvPr/>
          </p:nvSpPr>
          <p:spPr>
            <a:xfrm>
              <a:off x="4000436" y="5652934"/>
              <a:ext cx="5942053" cy="2788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2124"/>
                </a:lnSpc>
                <a:spcBef>
                  <a:spcPts val="106"/>
                </a:spcBef>
              </a:pPr>
              <a:r>
                <a:rPr sz="2630" spc="-104" baseline="-1656" dirty="0">
                  <a:latin typeface="Times New Roman"/>
                  <a:cs typeface="Times New Roman"/>
                </a:rPr>
                <a:t>(</a:t>
              </a:r>
              <a:r>
                <a:rPr sz="2630" baseline="-1656" dirty="0">
                  <a:latin typeface="Times New Roman"/>
                  <a:cs typeface="Times New Roman"/>
                </a:rPr>
                <a:t>12</a:t>
              </a:r>
              <a:r>
                <a:rPr sz="2630" spc="76" baseline="-1656" dirty="0">
                  <a:latin typeface="Times New Roman"/>
                  <a:cs typeface="Times New Roman"/>
                </a:rPr>
                <a:t> </a:t>
              </a:r>
              <a:r>
                <a:rPr sz="2630" baseline="-1656" dirty="0">
                  <a:latin typeface="Times New Roman"/>
                  <a:cs typeface="Times New Roman"/>
                </a:rPr>
                <a:t>−</a:t>
              </a:r>
              <a:r>
                <a:rPr sz="2630" spc="-44" baseline="-1656" dirty="0">
                  <a:latin typeface="Times New Roman"/>
                  <a:cs typeface="Times New Roman"/>
                </a:rPr>
                <a:t> </a:t>
              </a:r>
              <a:r>
                <a:rPr sz="2630" spc="84" baseline="-1656" dirty="0">
                  <a:latin typeface="Times New Roman"/>
                  <a:cs typeface="Times New Roman"/>
                </a:rPr>
                <a:t>6</a:t>
              </a:r>
              <a:r>
                <a:rPr sz="2630" baseline="-1656" dirty="0">
                  <a:latin typeface="Times New Roman"/>
                  <a:cs typeface="Times New Roman"/>
                </a:rPr>
                <a:t>)</a:t>
              </a:r>
              <a:r>
                <a:rPr sz="2630" spc="-285" baseline="-1656" dirty="0">
                  <a:latin typeface="Times New Roman"/>
                  <a:cs typeface="Times New Roman"/>
                </a:rPr>
                <a:t> </a:t>
              </a:r>
              <a:r>
                <a:rPr sz="1578" baseline="41411" dirty="0">
                  <a:latin typeface="Times New Roman"/>
                  <a:cs typeface="Times New Roman"/>
                </a:rPr>
                <a:t>2       </a:t>
              </a:r>
              <a:r>
                <a:rPr sz="1578" spc="207" baseline="41411" dirty="0">
                  <a:latin typeface="Times New Roman"/>
                  <a:cs typeface="Times New Roman"/>
                </a:rPr>
                <a:t> </a:t>
              </a:r>
              <a:r>
                <a:rPr sz="2630" spc="75" baseline="-1656" dirty="0">
                  <a:latin typeface="Times New Roman"/>
                  <a:cs typeface="Times New Roman"/>
                </a:rPr>
                <a:t>(</a:t>
              </a:r>
              <a:r>
                <a:rPr sz="2630" baseline="-1656" dirty="0">
                  <a:latin typeface="Times New Roman"/>
                  <a:cs typeface="Times New Roman"/>
                </a:rPr>
                <a:t>0</a:t>
              </a:r>
              <a:r>
                <a:rPr sz="2630" spc="-20" baseline="-1656" dirty="0">
                  <a:latin typeface="Times New Roman"/>
                  <a:cs typeface="Times New Roman"/>
                </a:rPr>
                <a:t> </a:t>
              </a:r>
              <a:r>
                <a:rPr sz="2630" baseline="-1656" dirty="0">
                  <a:latin typeface="Times New Roman"/>
                  <a:cs typeface="Times New Roman"/>
                </a:rPr>
                <a:t>−</a:t>
              </a:r>
              <a:r>
                <a:rPr sz="2630" spc="-74" baseline="-1656" dirty="0">
                  <a:latin typeface="Times New Roman"/>
                  <a:cs typeface="Times New Roman"/>
                </a:rPr>
                <a:t> </a:t>
              </a:r>
              <a:r>
                <a:rPr sz="2630" spc="25" baseline="-1656" dirty="0">
                  <a:latin typeface="Times New Roman"/>
                  <a:cs typeface="Times New Roman"/>
                </a:rPr>
                <a:t>3</a:t>
              </a:r>
              <a:r>
                <a:rPr sz="2630" baseline="-1656" dirty="0">
                  <a:latin typeface="Times New Roman"/>
                  <a:cs typeface="Times New Roman"/>
                </a:rPr>
                <a:t>)</a:t>
              </a:r>
              <a:r>
                <a:rPr sz="2630" spc="-285" baseline="-1656" dirty="0">
                  <a:latin typeface="Times New Roman"/>
                  <a:cs typeface="Times New Roman"/>
                </a:rPr>
                <a:t> </a:t>
              </a:r>
              <a:r>
                <a:rPr sz="1578" baseline="41411" dirty="0">
                  <a:latin typeface="Times New Roman"/>
                  <a:cs typeface="Times New Roman"/>
                </a:rPr>
                <a:t>2       </a:t>
              </a:r>
              <a:r>
                <a:rPr sz="1578" spc="207" baseline="41411" dirty="0">
                  <a:latin typeface="Times New Roman"/>
                  <a:cs typeface="Times New Roman"/>
                </a:rPr>
                <a:t> </a:t>
              </a:r>
              <a:r>
                <a:rPr sz="2630" spc="75" baseline="-1656" dirty="0">
                  <a:latin typeface="Times New Roman"/>
                  <a:cs typeface="Times New Roman"/>
                </a:rPr>
                <a:t>(</a:t>
              </a:r>
              <a:r>
                <a:rPr sz="2630" baseline="-1656" dirty="0">
                  <a:latin typeface="Times New Roman"/>
                  <a:cs typeface="Times New Roman"/>
                </a:rPr>
                <a:t>0</a:t>
              </a:r>
              <a:r>
                <a:rPr sz="2630" spc="-20" baseline="-1656" dirty="0">
                  <a:latin typeface="Times New Roman"/>
                  <a:cs typeface="Times New Roman"/>
                </a:rPr>
                <a:t> </a:t>
              </a:r>
              <a:r>
                <a:rPr sz="2630" baseline="-1656" dirty="0">
                  <a:latin typeface="Times New Roman"/>
                  <a:cs typeface="Times New Roman"/>
                </a:rPr>
                <a:t>−</a:t>
              </a:r>
              <a:r>
                <a:rPr sz="2630" spc="-74" baseline="-1656" dirty="0">
                  <a:latin typeface="Times New Roman"/>
                  <a:cs typeface="Times New Roman"/>
                </a:rPr>
                <a:t> </a:t>
              </a:r>
              <a:r>
                <a:rPr sz="2630" spc="25" baseline="-1656" dirty="0">
                  <a:latin typeface="Times New Roman"/>
                  <a:cs typeface="Times New Roman"/>
                </a:rPr>
                <a:t>3</a:t>
              </a:r>
              <a:r>
                <a:rPr sz="2630" baseline="-1656" dirty="0">
                  <a:latin typeface="Times New Roman"/>
                  <a:cs typeface="Times New Roman"/>
                </a:rPr>
                <a:t>)</a:t>
              </a:r>
              <a:r>
                <a:rPr sz="2630" spc="-285" baseline="-1656" dirty="0">
                  <a:latin typeface="Times New Roman"/>
                  <a:cs typeface="Times New Roman"/>
                </a:rPr>
                <a:t> </a:t>
              </a:r>
              <a:r>
                <a:rPr sz="1578" baseline="41411" dirty="0">
                  <a:latin typeface="Times New Roman"/>
                  <a:cs typeface="Times New Roman"/>
                </a:rPr>
                <a:t>2       </a:t>
              </a:r>
              <a:r>
                <a:rPr sz="1578" spc="207" baseline="41411" dirty="0">
                  <a:latin typeface="Times New Roman"/>
                  <a:cs typeface="Times New Roman"/>
                </a:rPr>
                <a:t> </a:t>
              </a:r>
              <a:r>
                <a:rPr sz="2630" spc="104" baseline="-1656" dirty="0">
                  <a:latin typeface="Times New Roman"/>
                  <a:cs typeface="Times New Roman"/>
                </a:rPr>
                <a:t>(</a:t>
              </a:r>
              <a:r>
                <a:rPr sz="2630" baseline="-1656" dirty="0">
                  <a:latin typeface="Times New Roman"/>
                  <a:cs typeface="Times New Roman"/>
                </a:rPr>
                <a:t>4</a:t>
              </a:r>
              <a:r>
                <a:rPr sz="2630" spc="-20" baseline="-1656" dirty="0">
                  <a:latin typeface="Times New Roman"/>
                  <a:cs typeface="Times New Roman"/>
                </a:rPr>
                <a:t> </a:t>
              </a:r>
              <a:r>
                <a:rPr sz="2630" baseline="-1656" dirty="0">
                  <a:latin typeface="Times New Roman"/>
                  <a:cs typeface="Times New Roman"/>
                </a:rPr>
                <a:t>−</a:t>
              </a:r>
              <a:r>
                <a:rPr sz="2630" spc="-219" baseline="-1656" dirty="0">
                  <a:latin typeface="Times New Roman"/>
                  <a:cs typeface="Times New Roman"/>
                </a:rPr>
                <a:t> </a:t>
              </a:r>
              <a:r>
                <a:rPr sz="2630" baseline="-1656" dirty="0">
                  <a:latin typeface="Times New Roman"/>
                  <a:cs typeface="Times New Roman"/>
                </a:rPr>
                <a:t>10</a:t>
              </a:r>
              <a:r>
                <a:rPr sz="2630" spc="-259" baseline="-1656" dirty="0">
                  <a:latin typeface="Times New Roman"/>
                  <a:cs typeface="Times New Roman"/>
                </a:rPr>
                <a:t> </a:t>
              </a:r>
              <a:r>
                <a:rPr sz="2630" baseline="-1656" dirty="0">
                  <a:latin typeface="Times New Roman"/>
                  <a:cs typeface="Times New Roman"/>
                </a:rPr>
                <a:t>)</a:t>
              </a:r>
              <a:r>
                <a:rPr sz="2630" spc="-285" baseline="-1656" dirty="0">
                  <a:latin typeface="Times New Roman"/>
                  <a:cs typeface="Times New Roman"/>
                </a:rPr>
                <a:t> </a:t>
              </a:r>
              <a:r>
                <a:rPr sz="1578" baseline="41411" dirty="0">
                  <a:latin typeface="Times New Roman"/>
                  <a:cs typeface="Times New Roman"/>
                </a:rPr>
                <a:t>2       </a:t>
              </a:r>
              <a:r>
                <a:rPr sz="1578" spc="207" baseline="41411" dirty="0">
                  <a:latin typeface="Times New Roman"/>
                  <a:cs typeface="Times New Roman"/>
                </a:rPr>
                <a:t> </a:t>
              </a:r>
              <a:r>
                <a:rPr sz="2630" spc="14" baseline="-1656" dirty="0">
                  <a:latin typeface="Times New Roman"/>
                  <a:cs typeface="Times New Roman"/>
                </a:rPr>
                <a:t>(</a:t>
              </a:r>
              <a:r>
                <a:rPr sz="2630" baseline="-1656" dirty="0">
                  <a:latin typeface="Times New Roman"/>
                  <a:cs typeface="Times New Roman"/>
                </a:rPr>
                <a:t>8</a:t>
              </a:r>
              <a:r>
                <a:rPr sz="2630" spc="-50" baseline="-1656" dirty="0">
                  <a:latin typeface="Times New Roman"/>
                  <a:cs typeface="Times New Roman"/>
                </a:rPr>
                <a:t> </a:t>
              </a:r>
              <a:r>
                <a:rPr sz="2630" baseline="-1656" dirty="0">
                  <a:latin typeface="Times New Roman"/>
                  <a:cs typeface="Times New Roman"/>
                </a:rPr>
                <a:t>−</a:t>
              </a:r>
              <a:r>
                <a:rPr sz="2630" spc="-79" baseline="-1656" dirty="0">
                  <a:latin typeface="Times New Roman"/>
                  <a:cs typeface="Times New Roman"/>
                </a:rPr>
                <a:t> </a:t>
              </a:r>
              <a:r>
                <a:rPr sz="2630" spc="54" baseline="-1656" dirty="0">
                  <a:latin typeface="Times New Roman"/>
                  <a:cs typeface="Times New Roman"/>
                </a:rPr>
                <a:t>5</a:t>
              </a:r>
              <a:r>
                <a:rPr sz="2630" baseline="-1656" dirty="0">
                  <a:latin typeface="Times New Roman"/>
                  <a:cs typeface="Times New Roman"/>
                </a:rPr>
                <a:t>)</a:t>
              </a:r>
              <a:r>
                <a:rPr sz="2630" spc="-285" baseline="-1656" dirty="0">
                  <a:latin typeface="Times New Roman"/>
                  <a:cs typeface="Times New Roman"/>
                </a:rPr>
                <a:t> </a:t>
              </a:r>
              <a:r>
                <a:rPr sz="1578" baseline="41411" dirty="0">
                  <a:latin typeface="Times New Roman"/>
                  <a:cs typeface="Times New Roman"/>
                </a:rPr>
                <a:t>2       </a:t>
              </a:r>
              <a:r>
                <a:rPr sz="1578" spc="207" baseline="41411" dirty="0">
                  <a:latin typeface="Times New Roman"/>
                  <a:cs typeface="Times New Roman"/>
                </a:rPr>
                <a:t> </a:t>
              </a:r>
              <a:r>
                <a:rPr sz="2630" spc="14" baseline="-1656" dirty="0">
                  <a:latin typeface="Times New Roman"/>
                  <a:cs typeface="Times New Roman"/>
                </a:rPr>
                <a:t>(</a:t>
              </a:r>
              <a:r>
                <a:rPr sz="2630" baseline="-1656" dirty="0">
                  <a:latin typeface="Times New Roman"/>
                  <a:cs typeface="Times New Roman"/>
                </a:rPr>
                <a:t>8</a:t>
              </a:r>
              <a:r>
                <a:rPr sz="2630" spc="-40" baseline="-1656" dirty="0">
                  <a:latin typeface="Times New Roman"/>
                  <a:cs typeface="Times New Roman"/>
                </a:rPr>
                <a:t> </a:t>
              </a:r>
              <a:r>
                <a:rPr sz="2630" baseline="-1656" dirty="0">
                  <a:latin typeface="Times New Roman"/>
                  <a:cs typeface="Times New Roman"/>
                </a:rPr>
                <a:t>−</a:t>
              </a:r>
              <a:r>
                <a:rPr sz="2630" spc="-79" baseline="-1656" dirty="0">
                  <a:latin typeface="Times New Roman"/>
                  <a:cs typeface="Times New Roman"/>
                </a:rPr>
                <a:t> </a:t>
              </a:r>
              <a:r>
                <a:rPr sz="2630" spc="54" baseline="-1656" dirty="0">
                  <a:latin typeface="Times New Roman"/>
                  <a:cs typeface="Times New Roman"/>
                </a:rPr>
                <a:t>5</a:t>
              </a:r>
              <a:r>
                <a:rPr sz="2630" baseline="-1656" dirty="0">
                  <a:latin typeface="Times New Roman"/>
                  <a:cs typeface="Times New Roman"/>
                </a:rPr>
                <a:t>)</a:t>
              </a:r>
              <a:r>
                <a:rPr sz="2630" spc="-285" baseline="-1656" dirty="0">
                  <a:latin typeface="Times New Roman"/>
                  <a:cs typeface="Times New Roman"/>
                </a:rPr>
                <a:t> </a:t>
              </a:r>
              <a:r>
                <a:rPr sz="1578" baseline="41411" dirty="0">
                  <a:latin typeface="Times New Roman"/>
                  <a:cs typeface="Times New Roman"/>
                </a:rPr>
                <a:t>2</a:t>
              </a:r>
              <a:endParaRPr sz="1052">
                <a:latin typeface="Times New Roman"/>
                <a:cs typeface="Times New Roman"/>
              </a:endParaRPr>
            </a:p>
          </p:txBody>
        </p:sp>
        <p:sp>
          <p:nvSpPr>
            <p:cNvPr id="110" name="object 69"/>
            <p:cNvSpPr txBox="1"/>
            <p:nvPr/>
          </p:nvSpPr>
          <p:spPr>
            <a:xfrm>
              <a:off x="3788361" y="5818793"/>
              <a:ext cx="184215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49"/>
                </a:lnSpc>
                <a:spcBef>
                  <a:spcPts val="97"/>
                </a:spcBef>
              </a:pPr>
              <a:r>
                <a:rPr sz="1753" dirty="0">
                  <a:latin typeface="Times New Roman"/>
                  <a:cs typeface="Times New Roman"/>
                </a:rPr>
                <a:t>=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11" name="object 68"/>
            <p:cNvSpPr txBox="1"/>
            <p:nvPr/>
          </p:nvSpPr>
          <p:spPr>
            <a:xfrm>
              <a:off x="4905879" y="5818793"/>
              <a:ext cx="184215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49"/>
                </a:lnSpc>
                <a:spcBef>
                  <a:spcPts val="97"/>
                </a:spcBef>
              </a:pPr>
              <a:r>
                <a:rPr sz="1753" dirty="0">
                  <a:latin typeface="Times New Roman"/>
                  <a:cs typeface="Times New Roman"/>
                </a:rPr>
                <a:t>+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12" name="object 67"/>
            <p:cNvSpPr txBox="1"/>
            <p:nvPr/>
          </p:nvSpPr>
          <p:spPr>
            <a:xfrm>
              <a:off x="5899205" y="5818793"/>
              <a:ext cx="184215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49"/>
                </a:lnSpc>
                <a:spcBef>
                  <a:spcPts val="97"/>
                </a:spcBef>
              </a:pPr>
              <a:r>
                <a:rPr sz="1753" dirty="0">
                  <a:latin typeface="Times New Roman"/>
                  <a:cs typeface="Times New Roman"/>
                </a:rPr>
                <a:t>+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13" name="object 66"/>
            <p:cNvSpPr txBox="1"/>
            <p:nvPr/>
          </p:nvSpPr>
          <p:spPr>
            <a:xfrm>
              <a:off x="6892530" y="5818793"/>
              <a:ext cx="184215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49"/>
                </a:lnSpc>
                <a:spcBef>
                  <a:spcPts val="97"/>
                </a:spcBef>
              </a:pPr>
              <a:r>
                <a:rPr sz="1753" dirty="0">
                  <a:latin typeface="Times New Roman"/>
                  <a:cs typeface="Times New Roman"/>
                </a:rPr>
                <a:t>+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14" name="object 65"/>
            <p:cNvSpPr txBox="1"/>
            <p:nvPr/>
          </p:nvSpPr>
          <p:spPr>
            <a:xfrm>
              <a:off x="8002543" y="5818793"/>
              <a:ext cx="184215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49"/>
                </a:lnSpc>
                <a:spcBef>
                  <a:spcPts val="97"/>
                </a:spcBef>
              </a:pPr>
              <a:r>
                <a:rPr sz="1753" dirty="0">
                  <a:latin typeface="Times New Roman"/>
                  <a:cs typeface="Times New Roman"/>
                </a:rPr>
                <a:t>+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15" name="object 64"/>
            <p:cNvSpPr txBox="1"/>
            <p:nvPr/>
          </p:nvSpPr>
          <p:spPr>
            <a:xfrm>
              <a:off x="8988134" y="5818793"/>
              <a:ext cx="184215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49"/>
                </a:lnSpc>
                <a:spcBef>
                  <a:spcPts val="97"/>
                </a:spcBef>
              </a:pPr>
              <a:r>
                <a:rPr sz="1753" dirty="0">
                  <a:latin typeface="Times New Roman"/>
                  <a:cs typeface="Times New Roman"/>
                </a:rPr>
                <a:t>+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16" name="object 63"/>
            <p:cNvSpPr txBox="1"/>
            <p:nvPr/>
          </p:nvSpPr>
          <p:spPr>
            <a:xfrm>
              <a:off x="4361418" y="5999619"/>
              <a:ext cx="173297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18"/>
                </a:lnSpc>
                <a:spcBef>
                  <a:spcPts val="95"/>
                </a:spcBef>
              </a:pPr>
              <a:r>
                <a:rPr sz="1753" dirty="0">
                  <a:latin typeface="Times New Roman"/>
                  <a:cs typeface="Times New Roman"/>
                </a:rPr>
                <a:t>6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17" name="object 62"/>
            <p:cNvSpPr txBox="1"/>
            <p:nvPr/>
          </p:nvSpPr>
          <p:spPr>
            <a:xfrm>
              <a:off x="5412517" y="5999619"/>
              <a:ext cx="173297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18"/>
                </a:lnSpc>
                <a:spcBef>
                  <a:spcPts val="95"/>
                </a:spcBef>
              </a:pPr>
              <a:r>
                <a:rPr sz="1753" dirty="0">
                  <a:latin typeface="Times New Roman"/>
                  <a:cs typeface="Times New Roman"/>
                </a:rPr>
                <a:t>3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18" name="object 61"/>
            <p:cNvSpPr txBox="1"/>
            <p:nvPr/>
          </p:nvSpPr>
          <p:spPr>
            <a:xfrm>
              <a:off x="6405615" y="5999619"/>
              <a:ext cx="173297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18"/>
                </a:lnSpc>
                <a:spcBef>
                  <a:spcPts val="95"/>
                </a:spcBef>
              </a:pPr>
              <a:r>
                <a:rPr sz="1753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19" name="object 60"/>
            <p:cNvSpPr txBox="1"/>
            <p:nvPr/>
          </p:nvSpPr>
          <p:spPr>
            <a:xfrm>
              <a:off x="7381198" y="5999619"/>
              <a:ext cx="287028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18"/>
                </a:lnSpc>
                <a:spcBef>
                  <a:spcPts val="95"/>
                </a:spcBef>
              </a:pPr>
              <a:r>
                <a:rPr sz="1753" dirty="0">
                  <a:latin typeface="Times New Roman"/>
                  <a:cs typeface="Times New Roman"/>
                </a:rPr>
                <a:t>10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20" name="object 59"/>
            <p:cNvSpPr txBox="1"/>
            <p:nvPr/>
          </p:nvSpPr>
          <p:spPr>
            <a:xfrm>
              <a:off x="8502585" y="5999619"/>
              <a:ext cx="173297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18"/>
                </a:lnSpc>
                <a:spcBef>
                  <a:spcPts val="95"/>
                </a:spcBef>
              </a:pPr>
              <a:r>
                <a:rPr sz="1753" dirty="0">
                  <a:latin typeface="Times New Roman"/>
                  <a:cs typeface="Times New Roman"/>
                </a:rPr>
                <a:t>5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21" name="object 58"/>
            <p:cNvSpPr txBox="1"/>
            <p:nvPr/>
          </p:nvSpPr>
          <p:spPr>
            <a:xfrm>
              <a:off x="9488176" y="5999619"/>
              <a:ext cx="173297" cy="2529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18"/>
                </a:lnSpc>
                <a:spcBef>
                  <a:spcPts val="95"/>
                </a:spcBef>
              </a:pPr>
              <a:r>
                <a:rPr sz="1753" dirty="0">
                  <a:latin typeface="Times New Roman"/>
                  <a:cs typeface="Times New Roman"/>
                </a:rPr>
                <a:t>5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26" name="object 53"/>
            <p:cNvSpPr txBox="1"/>
            <p:nvPr/>
          </p:nvSpPr>
          <p:spPr>
            <a:xfrm>
              <a:off x="3788588" y="6287592"/>
              <a:ext cx="652502" cy="25654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24">
                <a:lnSpc>
                  <a:spcPts val="1949"/>
                </a:lnSpc>
                <a:spcBef>
                  <a:spcPts val="97"/>
                </a:spcBef>
              </a:pPr>
              <a:r>
                <a:rPr sz="1753" dirty="0">
                  <a:latin typeface="Times New Roman"/>
                  <a:cs typeface="Times New Roman"/>
                </a:rPr>
                <a:t>=</a:t>
              </a:r>
              <a:r>
                <a:rPr sz="1753" spc="-114" dirty="0">
                  <a:latin typeface="Times New Roman"/>
                  <a:cs typeface="Times New Roman"/>
                </a:rPr>
                <a:t> </a:t>
              </a:r>
              <a:r>
                <a:rPr sz="1753" dirty="0">
                  <a:latin typeface="Times New Roman"/>
                  <a:cs typeface="Times New Roman"/>
                </a:rPr>
                <a:t>19</a:t>
              </a:r>
              <a:r>
                <a:rPr sz="1753" spc="-259" dirty="0">
                  <a:latin typeface="Times New Roman"/>
                  <a:cs typeface="Times New Roman"/>
                </a:rPr>
                <a:t> </a:t>
              </a:r>
              <a:r>
                <a:rPr sz="1753" spc="39" dirty="0">
                  <a:latin typeface="Times New Roman"/>
                  <a:cs typeface="Times New Roman"/>
                </a:rPr>
                <a:t>.</a:t>
              </a:r>
              <a:r>
                <a:rPr sz="1753" dirty="0">
                  <a:latin typeface="Times New Roman"/>
                  <a:cs typeface="Times New Roman"/>
                </a:rPr>
                <a:t>2</a:t>
              </a:r>
              <a:endParaRPr sz="1753">
                <a:latin typeface="Times New Roman"/>
                <a:cs typeface="Times New Roman"/>
              </a:endParaRPr>
            </a:p>
          </p:txBody>
        </p:sp>
        <p:sp>
          <p:nvSpPr>
            <p:cNvPr id="169" name="object 10"/>
            <p:cNvSpPr txBox="1"/>
            <p:nvPr/>
          </p:nvSpPr>
          <p:spPr>
            <a:xfrm>
              <a:off x="4596040" y="5040063"/>
              <a:ext cx="196108" cy="15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170" name="object 9"/>
            <p:cNvSpPr txBox="1"/>
            <p:nvPr/>
          </p:nvSpPr>
          <p:spPr>
            <a:xfrm>
              <a:off x="4865921" y="5040063"/>
              <a:ext cx="361433" cy="15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171" name="object 8"/>
            <p:cNvSpPr txBox="1"/>
            <p:nvPr/>
          </p:nvSpPr>
          <p:spPr>
            <a:xfrm>
              <a:off x="5301129" y="5040063"/>
              <a:ext cx="227051" cy="15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172" name="object 7"/>
            <p:cNvSpPr txBox="1"/>
            <p:nvPr/>
          </p:nvSpPr>
          <p:spPr>
            <a:xfrm>
              <a:off x="3999807" y="5821051"/>
              <a:ext cx="868773" cy="15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173" name="object 6"/>
            <p:cNvSpPr txBox="1"/>
            <p:nvPr/>
          </p:nvSpPr>
          <p:spPr>
            <a:xfrm>
              <a:off x="5106007" y="5821051"/>
              <a:ext cx="755777" cy="15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174" name="object 5"/>
            <p:cNvSpPr txBox="1"/>
            <p:nvPr/>
          </p:nvSpPr>
          <p:spPr>
            <a:xfrm>
              <a:off x="6099211" y="5821051"/>
              <a:ext cx="755017" cy="15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175" name="object 4"/>
            <p:cNvSpPr txBox="1"/>
            <p:nvPr/>
          </p:nvSpPr>
          <p:spPr>
            <a:xfrm>
              <a:off x="7092414" y="5821051"/>
              <a:ext cx="871824" cy="15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176" name="object 3"/>
            <p:cNvSpPr txBox="1"/>
            <p:nvPr/>
          </p:nvSpPr>
          <p:spPr>
            <a:xfrm>
              <a:off x="8202425" y="5821051"/>
              <a:ext cx="747381" cy="15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  <p:sp>
          <p:nvSpPr>
            <p:cNvPr id="177" name="object 2"/>
            <p:cNvSpPr txBox="1"/>
            <p:nvPr/>
          </p:nvSpPr>
          <p:spPr>
            <a:xfrm>
              <a:off x="9187233" y="5821051"/>
              <a:ext cx="748153" cy="15268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48">
                <a:lnSpc>
                  <a:spcPts val="1002"/>
                </a:lnSpc>
              </a:pPr>
              <a:endParaRPr sz="1002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714E-EFD9-4C71-83DD-281D2F164E74}" type="datetime3">
              <a:rPr lang="en-US" smtClean="0"/>
              <a:t>5 May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9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2989" dirty="0" err="1">
                <a:latin typeface="Comic Sans MS"/>
                <a:cs typeface="Comic Sans MS"/>
              </a:rPr>
              <a:t>Hasil</a:t>
            </a:r>
            <a:r>
              <a:rPr lang="en-US" spc="9" baseline="2989" dirty="0">
                <a:latin typeface="Comic Sans MS"/>
                <a:cs typeface="Comic Sans MS"/>
              </a:rPr>
              <a:t> </a:t>
            </a:r>
            <a:r>
              <a:rPr lang="en-US" baseline="2989" dirty="0" err="1">
                <a:latin typeface="Comic Sans MS"/>
                <a:cs typeface="Comic Sans MS"/>
              </a:rPr>
              <a:t>Uji</a:t>
            </a:r>
            <a:r>
              <a:rPr lang="en-US" baseline="2989" dirty="0">
                <a:latin typeface="Comic Sans MS"/>
                <a:cs typeface="Comic Sans MS"/>
              </a:rPr>
              <a:t> </a:t>
            </a:r>
            <a:r>
              <a:rPr lang="en-US" baseline="2989" dirty="0" err="1">
                <a:latin typeface="Comic Sans MS"/>
                <a:cs typeface="Comic Sans MS"/>
              </a:rPr>
              <a:t>Independensi</a:t>
            </a:r>
            <a:r>
              <a:rPr lang="en-US" baseline="2989" dirty="0">
                <a:latin typeface="Comic Sans MS"/>
                <a:cs typeface="Comic Sans MS"/>
              </a:rPr>
              <a:t> </a:t>
            </a:r>
            <a:r>
              <a:rPr lang="en-US" baseline="2989" dirty="0" err="1">
                <a:latin typeface="Comic Sans MS"/>
                <a:cs typeface="Comic Sans MS"/>
              </a:rPr>
              <a:t>untuk</a:t>
            </a:r>
            <a:br>
              <a:rPr lang="en-US" sz="2400" dirty="0">
                <a:latin typeface="Comic Sans MS"/>
                <a:cs typeface="Comic Sans MS"/>
              </a:rPr>
            </a:br>
            <a:r>
              <a:rPr lang="en-US" sz="2400" spc="4" dirty="0" err="1">
                <a:latin typeface="Comic Sans MS"/>
                <a:cs typeface="Comic Sans MS"/>
              </a:rPr>
              <a:t>Semu</a:t>
            </a:r>
            <a:r>
              <a:rPr lang="en-US" sz="2400" dirty="0" err="1">
                <a:latin typeface="Comic Sans MS"/>
                <a:cs typeface="Comic Sans MS"/>
              </a:rPr>
              <a:t>a</a:t>
            </a:r>
            <a:r>
              <a:rPr lang="en-US" sz="2400" dirty="0">
                <a:latin typeface="Comic Sans MS"/>
                <a:cs typeface="Comic Sans MS"/>
              </a:rPr>
              <a:t> </a:t>
            </a:r>
            <a:r>
              <a:rPr lang="en-US" sz="2400" spc="4" dirty="0" err="1">
                <a:latin typeface="Comic Sans MS"/>
                <a:cs typeface="Comic Sans MS"/>
              </a:rPr>
              <a:t>Kriteria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1948" y="1847821"/>
            <a:ext cx="4197464" cy="4578904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cap="none" dirty="0" err="1"/>
              <a:t>Kriteria</a:t>
            </a:r>
            <a:r>
              <a:rPr lang="en-US" sz="1600" cap="none" dirty="0"/>
              <a:t> </a:t>
            </a:r>
            <a:r>
              <a:rPr lang="en-US" sz="1600" cap="none" dirty="0" err="1"/>
              <a:t>berat</a:t>
            </a:r>
            <a:r>
              <a:rPr lang="en-US" sz="1600" cap="none" dirty="0"/>
              <a:t> </a:t>
            </a:r>
            <a:r>
              <a:rPr lang="en-US" sz="1600" cap="none" dirty="0" err="1"/>
              <a:t>mempunyai</a:t>
            </a:r>
            <a:r>
              <a:rPr lang="en-US" sz="1600" cap="none" dirty="0"/>
              <a:t> </a:t>
            </a:r>
            <a:r>
              <a:rPr lang="en-US" sz="1600" cap="none" dirty="0" err="1"/>
              <a:t>nilai</a:t>
            </a:r>
            <a:r>
              <a:rPr lang="en-US" sz="1600" cap="none" dirty="0"/>
              <a:t> chi-square 19.2, </a:t>
            </a:r>
            <a:r>
              <a:rPr lang="en-US" sz="1600" cap="none" dirty="0" err="1"/>
              <a:t>ini</a:t>
            </a:r>
            <a:r>
              <a:rPr lang="en-US" sz="1600" cap="none" dirty="0"/>
              <a:t> </a:t>
            </a:r>
            <a:r>
              <a:rPr lang="en-US" sz="1600" cap="none" dirty="0" err="1"/>
              <a:t>lebih</a:t>
            </a:r>
            <a:r>
              <a:rPr lang="en-US" sz="1600" cap="none" dirty="0"/>
              <a:t> </a:t>
            </a:r>
            <a:r>
              <a:rPr lang="en-US" sz="1600" cap="none" dirty="0" err="1"/>
              <a:t>besar</a:t>
            </a:r>
            <a:r>
              <a:rPr lang="en-US" sz="1600" cap="none" dirty="0"/>
              <a:t> </a:t>
            </a:r>
            <a:r>
              <a:rPr lang="en-US" sz="1600" cap="none" dirty="0" err="1"/>
              <a:t>dari</a:t>
            </a:r>
            <a:r>
              <a:rPr lang="en-US" sz="1600" cap="none" dirty="0"/>
              <a:t> </a:t>
            </a:r>
            <a:r>
              <a:rPr lang="en-US" sz="1600" cap="none" dirty="0" err="1"/>
              <a:t>nilai</a:t>
            </a:r>
            <a:r>
              <a:rPr lang="en-US" sz="1600" cap="none" dirty="0"/>
              <a:t> </a:t>
            </a:r>
            <a:r>
              <a:rPr lang="en-US" sz="1600" cap="none" dirty="0" err="1"/>
              <a:t>acuan</a:t>
            </a:r>
            <a:r>
              <a:rPr lang="en-US" sz="1600" cap="none" dirty="0"/>
              <a:t> chi-square </a:t>
            </a:r>
            <a:r>
              <a:rPr lang="en-US" sz="1600" cap="none" dirty="0" err="1"/>
              <a:t>dengan</a:t>
            </a:r>
            <a:r>
              <a:rPr lang="en-US" sz="1600" cap="none" dirty="0"/>
              <a:t> </a:t>
            </a:r>
            <a:r>
              <a:rPr lang="en-US" sz="1600" cap="none" dirty="0" err="1"/>
              <a:t>derajat</a:t>
            </a:r>
            <a:r>
              <a:rPr lang="en-US" sz="1600" cap="none" dirty="0"/>
              <a:t> </a:t>
            </a:r>
            <a:r>
              <a:rPr lang="en-US" sz="1600" cap="none" dirty="0" err="1"/>
              <a:t>kebebasan</a:t>
            </a:r>
            <a:r>
              <a:rPr lang="en-US" sz="1600" cap="none" dirty="0"/>
              <a:t> 2 </a:t>
            </a:r>
            <a:r>
              <a:rPr lang="en-US" sz="1600" cap="none" dirty="0" err="1"/>
              <a:t>yaitu</a:t>
            </a:r>
            <a:r>
              <a:rPr lang="en-US" sz="1600" cap="none" dirty="0"/>
              <a:t> 6.27. </a:t>
            </a:r>
            <a:r>
              <a:rPr lang="en-US" sz="1600" cap="none" dirty="0" err="1"/>
              <a:t>Jadi</a:t>
            </a:r>
            <a:r>
              <a:rPr lang="en-US" sz="1600" cap="none" dirty="0"/>
              <a:t> </a:t>
            </a:r>
            <a:r>
              <a:rPr lang="en-US" sz="1600" cap="none" dirty="0" err="1"/>
              <a:t>kriteria</a:t>
            </a:r>
            <a:r>
              <a:rPr lang="en-US" sz="1600" cap="none" dirty="0"/>
              <a:t> dependent </a:t>
            </a:r>
            <a:r>
              <a:rPr lang="en-US" sz="1600" cap="none" dirty="0" err="1"/>
              <a:t>dan</a:t>
            </a:r>
            <a:r>
              <a:rPr lang="en-US" sz="1600" cap="none" dirty="0"/>
              <a:t> </a:t>
            </a:r>
            <a:r>
              <a:rPr lang="en-US" sz="1600" cap="none" dirty="0" err="1"/>
              <a:t>tidak</a:t>
            </a:r>
            <a:r>
              <a:rPr lang="en-US" sz="1600" cap="none" dirty="0"/>
              <a:t> </a:t>
            </a:r>
            <a:r>
              <a:rPr lang="en-US" sz="1600" cap="none" dirty="0" err="1"/>
              <a:t>bisa</a:t>
            </a:r>
            <a:r>
              <a:rPr lang="en-US" sz="1600" cap="none" dirty="0"/>
              <a:t> </a:t>
            </a:r>
            <a:r>
              <a:rPr lang="en-US" sz="1600" cap="none" dirty="0" err="1"/>
              <a:t>dieliminasi</a:t>
            </a:r>
            <a:r>
              <a:rPr lang="en-US" sz="1600" cap="none" dirty="0"/>
              <a:t>. </a:t>
            </a:r>
          </a:p>
          <a:p>
            <a:r>
              <a:rPr lang="en-US" sz="1600" cap="none" dirty="0" err="1"/>
              <a:t>Kriteria</a:t>
            </a:r>
            <a:r>
              <a:rPr lang="en-US" sz="1600" cap="none" dirty="0"/>
              <a:t> </a:t>
            </a:r>
            <a:r>
              <a:rPr lang="en-US" sz="1600" cap="none" dirty="0" err="1"/>
              <a:t>usia</a:t>
            </a:r>
            <a:r>
              <a:rPr lang="en-US" sz="1600" cap="none" dirty="0"/>
              <a:t> </a:t>
            </a:r>
            <a:r>
              <a:rPr lang="en-US" sz="1600" cap="none" dirty="0" err="1"/>
              <a:t>mempunyai</a:t>
            </a:r>
            <a:r>
              <a:rPr lang="en-US" sz="1600" cap="none" dirty="0"/>
              <a:t> </a:t>
            </a:r>
            <a:r>
              <a:rPr lang="en-US" sz="1600" cap="none" dirty="0" err="1"/>
              <a:t>nilai</a:t>
            </a:r>
            <a:r>
              <a:rPr lang="en-US" sz="1600" cap="none" dirty="0"/>
              <a:t> chi-square 2.13, </a:t>
            </a:r>
            <a:r>
              <a:rPr lang="en-US" sz="1600" cap="none" dirty="0" err="1"/>
              <a:t>ini</a:t>
            </a:r>
            <a:r>
              <a:rPr lang="en-US" sz="1600" cap="none" dirty="0"/>
              <a:t> </a:t>
            </a:r>
            <a:r>
              <a:rPr lang="en-US" sz="1600" cap="none" dirty="0" err="1"/>
              <a:t>lebih</a:t>
            </a:r>
            <a:r>
              <a:rPr lang="en-US" sz="1600" cap="none" dirty="0"/>
              <a:t> </a:t>
            </a:r>
            <a:r>
              <a:rPr lang="en-US" sz="1600" cap="none" dirty="0" err="1"/>
              <a:t>besar</a:t>
            </a:r>
            <a:r>
              <a:rPr lang="en-US" sz="1600" cap="none" dirty="0"/>
              <a:t> </a:t>
            </a:r>
            <a:r>
              <a:rPr lang="en-US" sz="1600" cap="none" dirty="0" err="1"/>
              <a:t>dari</a:t>
            </a:r>
            <a:r>
              <a:rPr lang="en-US" sz="1600" cap="none" dirty="0"/>
              <a:t> </a:t>
            </a:r>
            <a:r>
              <a:rPr lang="en-US" sz="1600" cap="none" dirty="0" err="1"/>
              <a:t>nilai</a:t>
            </a:r>
            <a:r>
              <a:rPr lang="en-US" sz="1600" cap="none" dirty="0"/>
              <a:t> </a:t>
            </a:r>
            <a:r>
              <a:rPr lang="en-US" sz="1600" cap="none" dirty="0" err="1"/>
              <a:t>acuan</a:t>
            </a:r>
            <a:r>
              <a:rPr lang="en-US" sz="1600" cap="none" dirty="0"/>
              <a:t> chi-square </a:t>
            </a:r>
            <a:r>
              <a:rPr lang="en-US" sz="1600" cap="none" dirty="0" err="1"/>
              <a:t>dengan</a:t>
            </a:r>
            <a:r>
              <a:rPr lang="en-US" sz="1600" cap="none" dirty="0"/>
              <a:t> </a:t>
            </a:r>
            <a:r>
              <a:rPr lang="en-US" sz="1600" cap="none" dirty="0" err="1"/>
              <a:t>derajat</a:t>
            </a:r>
            <a:r>
              <a:rPr lang="en-US" sz="1600" cap="none" dirty="0"/>
              <a:t> </a:t>
            </a:r>
            <a:r>
              <a:rPr lang="en-US" sz="1600" cap="none" dirty="0" err="1"/>
              <a:t>kebebasan</a:t>
            </a:r>
            <a:r>
              <a:rPr lang="en-US" sz="1600" cap="none" dirty="0"/>
              <a:t> 1 </a:t>
            </a:r>
            <a:r>
              <a:rPr lang="en-US" sz="1600" cap="none" dirty="0" err="1"/>
              <a:t>yaitu</a:t>
            </a:r>
            <a:r>
              <a:rPr lang="en-US" sz="1600" cap="none" dirty="0"/>
              <a:t> 3.89. </a:t>
            </a:r>
            <a:r>
              <a:rPr lang="en-US" sz="1600" cap="none" dirty="0" err="1"/>
              <a:t>Jadi</a:t>
            </a:r>
            <a:r>
              <a:rPr lang="en-US" sz="1600" cap="none" dirty="0"/>
              <a:t> </a:t>
            </a:r>
            <a:r>
              <a:rPr lang="en-US" sz="1600" cap="none" dirty="0" err="1"/>
              <a:t>kriteria</a:t>
            </a:r>
            <a:r>
              <a:rPr lang="en-US" sz="1600" cap="none" dirty="0"/>
              <a:t> independent </a:t>
            </a:r>
            <a:r>
              <a:rPr lang="en-US" sz="1600" cap="none" dirty="0" err="1"/>
              <a:t>dan</a:t>
            </a:r>
            <a:r>
              <a:rPr lang="en-US" sz="1600" cap="none" dirty="0"/>
              <a:t> </a:t>
            </a:r>
            <a:r>
              <a:rPr lang="en-US" sz="1600" cap="none" dirty="0" err="1"/>
              <a:t>bisa</a:t>
            </a:r>
            <a:r>
              <a:rPr lang="en-US" sz="1600" cap="none" dirty="0"/>
              <a:t> </a:t>
            </a:r>
            <a:r>
              <a:rPr lang="en-US" sz="1600" cap="none" dirty="0" err="1"/>
              <a:t>dieliminasi</a:t>
            </a:r>
            <a:r>
              <a:rPr lang="en-US" sz="1600" cap="none" dirty="0"/>
              <a:t>. </a:t>
            </a:r>
          </a:p>
          <a:p>
            <a:r>
              <a:rPr lang="en-US" sz="1600" cap="none" dirty="0" err="1"/>
              <a:t>Kriteria</a:t>
            </a:r>
            <a:r>
              <a:rPr lang="en-US" sz="1600" cap="none" dirty="0"/>
              <a:t> </a:t>
            </a:r>
            <a:r>
              <a:rPr lang="en-US" sz="1600" cap="none" dirty="0" err="1"/>
              <a:t>jenis</a:t>
            </a:r>
            <a:r>
              <a:rPr lang="en-US" sz="1600" cap="none" dirty="0"/>
              <a:t> </a:t>
            </a:r>
            <a:r>
              <a:rPr lang="en-US" sz="1600" cap="none" dirty="0" err="1"/>
              <a:t>kelamin</a:t>
            </a:r>
            <a:r>
              <a:rPr lang="en-US" sz="1600" cap="none" dirty="0"/>
              <a:t> </a:t>
            </a:r>
            <a:r>
              <a:rPr lang="en-US" sz="1600" cap="none" dirty="0" err="1"/>
              <a:t>mempunyai</a:t>
            </a:r>
            <a:r>
              <a:rPr lang="en-US" sz="1600" cap="none" dirty="0"/>
              <a:t> </a:t>
            </a:r>
            <a:r>
              <a:rPr lang="en-US" sz="1600" cap="none" dirty="0" err="1"/>
              <a:t>nilai</a:t>
            </a:r>
            <a:r>
              <a:rPr lang="en-US" sz="1600" cap="none" dirty="0"/>
              <a:t> chi-square 0.71, </a:t>
            </a:r>
            <a:r>
              <a:rPr lang="en-US" sz="1600" cap="none" dirty="0" err="1"/>
              <a:t>ini</a:t>
            </a:r>
            <a:r>
              <a:rPr lang="en-US" sz="1600" cap="none" dirty="0"/>
              <a:t> </a:t>
            </a:r>
            <a:r>
              <a:rPr lang="en-US" sz="1600" cap="none" dirty="0" err="1"/>
              <a:t>lebih</a:t>
            </a:r>
            <a:r>
              <a:rPr lang="en-US" sz="1600" cap="none" dirty="0"/>
              <a:t> </a:t>
            </a:r>
            <a:r>
              <a:rPr lang="en-US" sz="1600" cap="none" dirty="0" err="1"/>
              <a:t>besar</a:t>
            </a:r>
            <a:r>
              <a:rPr lang="en-US" sz="1600" cap="none" dirty="0"/>
              <a:t> </a:t>
            </a:r>
            <a:r>
              <a:rPr lang="en-US" sz="1600" cap="none" dirty="0" err="1"/>
              <a:t>dari</a:t>
            </a:r>
            <a:r>
              <a:rPr lang="en-US" sz="1600" cap="none" dirty="0"/>
              <a:t> </a:t>
            </a:r>
            <a:r>
              <a:rPr lang="en-US" sz="1600" cap="none" dirty="0" err="1"/>
              <a:t>nilai</a:t>
            </a:r>
            <a:r>
              <a:rPr lang="en-US" sz="1600" cap="none" dirty="0"/>
              <a:t> </a:t>
            </a:r>
            <a:r>
              <a:rPr lang="en-US" sz="1600" cap="none" dirty="0" err="1"/>
              <a:t>acuan</a:t>
            </a:r>
            <a:r>
              <a:rPr lang="en-US" sz="1600" cap="none" dirty="0"/>
              <a:t> chi-square </a:t>
            </a:r>
            <a:r>
              <a:rPr lang="en-US" sz="1600" cap="none" dirty="0" err="1"/>
              <a:t>dengan</a:t>
            </a:r>
            <a:r>
              <a:rPr lang="en-US" sz="1600" cap="none" dirty="0"/>
              <a:t> </a:t>
            </a:r>
            <a:r>
              <a:rPr lang="en-US" sz="1600" cap="none" dirty="0" err="1"/>
              <a:t>derajat</a:t>
            </a:r>
            <a:r>
              <a:rPr lang="en-US" sz="1600" cap="none" dirty="0"/>
              <a:t> </a:t>
            </a:r>
            <a:r>
              <a:rPr lang="en-US" sz="1600" cap="none" dirty="0" err="1"/>
              <a:t>kebebasan</a:t>
            </a:r>
            <a:r>
              <a:rPr lang="en-US" sz="1600" cap="none" dirty="0"/>
              <a:t> 1 </a:t>
            </a:r>
            <a:r>
              <a:rPr lang="en-US" sz="1600" cap="none" dirty="0" err="1"/>
              <a:t>yaitu</a:t>
            </a:r>
            <a:r>
              <a:rPr lang="en-US" sz="1600" cap="none" dirty="0"/>
              <a:t> 3.89. </a:t>
            </a:r>
            <a:r>
              <a:rPr lang="en-US" sz="1600" cap="none" dirty="0" err="1"/>
              <a:t>Jadi</a:t>
            </a:r>
            <a:r>
              <a:rPr lang="en-US" sz="1600" cap="none" dirty="0"/>
              <a:t> </a:t>
            </a:r>
            <a:r>
              <a:rPr lang="en-US" sz="1600" cap="none" dirty="0" err="1"/>
              <a:t>kriteria</a:t>
            </a:r>
            <a:r>
              <a:rPr lang="en-US" sz="1600" cap="none" dirty="0"/>
              <a:t> independent </a:t>
            </a:r>
            <a:r>
              <a:rPr lang="en-US" sz="1600" cap="none" dirty="0" err="1"/>
              <a:t>dan</a:t>
            </a:r>
            <a:r>
              <a:rPr lang="en-US" sz="1600" cap="none" dirty="0"/>
              <a:t> </a:t>
            </a:r>
            <a:r>
              <a:rPr lang="en-US" sz="1600" cap="none" dirty="0" err="1"/>
              <a:t>bisa</a:t>
            </a:r>
            <a:r>
              <a:rPr lang="en-US" sz="1600" cap="none" dirty="0"/>
              <a:t> </a:t>
            </a:r>
            <a:r>
              <a:rPr lang="en-US" sz="1600" cap="none" dirty="0" err="1"/>
              <a:t>dieliminasi</a:t>
            </a:r>
            <a:r>
              <a:rPr lang="en-US" sz="1600" cap="non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4BE9-70FB-4098-816F-0B29DB5C402F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806977" y="1973649"/>
            <a:ext cx="3540610" cy="2837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 cap="none" dirty="0"/>
              <a:t>Rule </a:t>
            </a:r>
            <a:r>
              <a:rPr lang="en-US" b="1" u="sng" cap="none" dirty="0" err="1"/>
              <a:t>Hasil</a:t>
            </a:r>
            <a:r>
              <a:rPr lang="en-US" b="1" u="sng" cap="none" dirty="0"/>
              <a:t> </a:t>
            </a:r>
            <a:r>
              <a:rPr lang="en-US" b="1" u="sng" cap="none" dirty="0" err="1"/>
              <a:t>Penyederhanaan</a:t>
            </a:r>
            <a:r>
              <a:rPr lang="en-US" b="1" u="sng" cap="none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R1: IF </a:t>
            </a:r>
            <a:r>
              <a:rPr lang="en-US" cap="none" dirty="0" err="1"/>
              <a:t>berat</a:t>
            </a:r>
            <a:r>
              <a:rPr lang="en-US" cap="none" dirty="0"/>
              <a:t> = average v </a:t>
            </a:r>
            <a:r>
              <a:rPr lang="en-US" cap="none" dirty="0" err="1"/>
              <a:t>berat</a:t>
            </a:r>
            <a:r>
              <a:rPr lang="en-US" cap="none" dirty="0"/>
              <a:t> = underweight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	THEN </a:t>
            </a:r>
            <a:r>
              <a:rPr lang="en-US" cap="none" dirty="0" err="1"/>
              <a:t>hipertensi</a:t>
            </a:r>
            <a:r>
              <a:rPr lang="en-US" cap="none" dirty="0"/>
              <a:t> = </a:t>
            </a:r>
            <a:r>
              <a:rPr lang="en-US" cap="none" dirty="0" err="1"/>
              <a:t>tidak</a:t>
            </a:r>
            <a:endParaRPr lang="en-US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R2: IF </a:t>
            </a:r>
            <a:r>
              <a:rPr lang="en-US" cap="none" dirty="0" err="1"/>
              <a:t>berat</a:t>
            </a:r>
            <a:r>
              <a:rPr lang="en-US" cap="none" dirty="0"/>
              <a:t> = overweight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	THEN </a:t>
            </a:r>
            <a:r>
              <a:rPr lang="en-US" cap="none" dirty="0" err="1"/>
              <a:t>hipertensi</a:t>
            </a:r>
            <a:r>
              <a:rPr lang="en-US" cap="none" dirty="0"/>
              <a:t> = </a:t>
            </a:r>
            <a:r>
              <a:rPr lang="en-US" cap="none" dirty="0" err="1"/>
              <a:t>ya</a:t>
            </a:r>
            <a:endParaRPr lang="en-US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R3: IF </a:t>
            </a:r>
            <a:r>
              <a:rPr lang="en-US" cap="none" dirty="0" err="1"/>
              <a:t>berat</a:t>
            </a:r>
            <a:r>
              <a:rPr lang="en-US" cap="none" dirty="0"/>
              <a:t> = overweight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	THEN </a:t>
            </a:r>
            <a:r>
              <a:rPr lang="en-US" cap="none" dirty="0" err="1"/>
              <a:t>hipertensi</a:t>
            </a:r>
            <a:r>
              <a:rPr lang="en-US" cap="none" dirty="0"/>
              <a:t> = </a:t>
            </a:r>
            <a:r>
              <a:rPr lang="en-US" cap="none" dirty="0" err="1"/>
              <a:t>ya</a:t>
            </a:r>
            <a:endParaRPr lang="en-US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R4: IF </a:t>
            </a:r>
            <a:r>
              <a:rPr lang="en-US" cap="none" dirty="0" err="1"/>
              <a:t>berat</a:t>
            </a:r>
            <a:r>
              <a:rPr lang="en-US" cap="none" dirty="0"/>
              <a:t> = overweight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	THEN </a:t>
            </a:r>
            <a:r>
              <a:rPr lang="en-US" cap="none" dirty="0" err="1"/>
              <a:t>hipertensi</a:t>
            </a:r>
            <a:r>
              <a:rPr lang="en-US" cap="none" dirty="0"/>
              <a:t> = </a:t>
            </a:r>
            <a:r>
              <a:rPr lang="en-US" cap="none" dirty="0" err="1"/>
              <a:t>tidak</a:t>
            </a:r>
            <a:endParaRPr lang="en-US" cap="none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8485152" y="4103737"/>
            <a:ext cx="3706848" cy="1949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 cap="none" dirty="0"/>
              <a:t>Rule </a:t>
            </a:r>
            <a:r>
              <a:rPr lang="en-US" b="1" u="sng" cap="none" dirty="0" err="1"/>
              <a:t>Hasil</a:t>
            </a:r>
            <a:r>
              <a:rPr lang="en-US" b="1" u="sng" cap="none" dirty="0"/>
              <a:t> </a:t>
            </a:r>
            <a:r>
              <a:rPr lang="en-US" b="1" u="sng" cap="none" dirty="0" err="1"/>
              <a:t>Penyederhanaan</a:t>
            </a:r>
            <a:r>
              <a:rPr lang="en-US" b="1" u="sng" cap="none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R1: IF </a:t>
            </a:r>
            <a:r>
              <a:rPr lang="en-US" cap="none" dirty="0" err="1"/>
              <a:t>berat</a:t>
            </a:r>
            <a:r>
              <a:rPr lang="en-US" cap="none" dirty="0"/>
              <a:t> = average v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         </a:t>
            </a:r>
            <a:r>
              <a:rPr lang="en-US" cap="none" dirty="0" err="1"/>
              <a:t>berat</a:t>
            </a:r>
            <a:r>
              <a:rPr lang="en-US" cap="none" dirty="0"/>
              <a:t> = underweight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	THEN </a:t>
            </a:r>
            <a:r>
              <a:rPr lang="en-US" cap="none" dirty="0" err="1"/>
              <a:t>hipertensi</a:t>
            </a:r>
            <a:r>
              <a:rPr lang="en-US" cap="none" dirty="0"/>
              <a:t> = </a:t>
            </a:r>
            <a:r>
              <a:rPr lang="en-US" cap="none" dirty="0" err="1"/>
              <a:t>tidak</a:t>
            </a:r>
            <a:endParaRPr lang="en-US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R2: IF </a:t>
            </a:r>
            <a:r>
              <a:rPr lang="en-US" cap="none" dirty="0" err="1"/>
              <a:t>berat</a:t>
            </a:r>
            <a:r>
              <a:rPr lang="en-US" cap="none" dirty="0"/>
              <a:t> = overweight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/>
              <a:t>	THEN </a:t>
            </a:r>
            <a:r>
              <a:rPr lang="en-US" cap="none" dirty="0" err="1"/>
              <a:t>hipertensi</a:t>
            </a:r>
            <a:r>
              <a:rPr lang="en-US" cap="none" dirty="0"/>
              <a:t> = </a:t>
            </a:r>
            <a:r>
              <a:rPr lang="en-US" cap="none" dirty="0" err="1"/>
              <a:t>ya</a:t>
            </a:r>
            <a:endParaRPr lang="en-US" cap="none" dirty="0"/>
          </a:p>
        </p:txBody>
      </p:sp>
      <p:sp>
        <p:nvSpPr>
          <p:cNvPr id="34" name="Bent Arrow 33"/>
          <p:cNvSpPr/>
          <p:nvPr/>
        </p:nvSpPr>
        <p:spPr>
          <a:xfrm rot="5400000">
            <a:off x="8760542" y="2580968"/>
            <a:ext cx="1415845" cy="1342103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21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567"/>
              </a:lnSpc>
              <a:spcBef>
                <a:spcPts val="178"/>
              </a:spcBef>
            </a:pPr>
            <a:r>
              <a:rPr lang="en-US" baseline="2989" dirty="0" err="1">
                <a:latin typeface="Comic Sans MS"/>
                <a:cs typeface="Comic Sans MS"/>
              </a:rPr>
              <a:t>Hasil</a:t>
            </a:r>
            <a:r>
              <a:rPr lang="en-US" baseline="2989" dirty="0">
                <a:latin typeface="Comic Sans MS"/>
                <a:cs typeface="Comic Sans MS"/>
              </a:rPr>
              <a:t> </a:t>
            </a:r>
            <a:r>
              <a:rPr lang="en-US" baseline="2989" dirty="0" err="1">
                <a:latin typeface="Comic Sans MS"/>
                <a:cs typeface="Comic Sans MS"/>
              </a:rPr>
              <a:t>prediksi</a:t>
            </a:r>
            <a:r>
              <a:rPr lang="en-US" baseline="2989" dirty="0">
                <a:latin typeface="Comic Sans MS"/>
                <a:cs typeface="Comic Sans MS"/>
              </a:rPr>
              <a:t> </a:t>
            </a:r>
            <a:r>
              <a:rPr lang="en-US" baseline="2989" dirty="0" err="1">
                <a:latin typeface="Comic Sans MS"/>
                <a:cs typeface="Comic Sans MS"/>
              </a:rPr>
              <a:t>pada</a:t>
            </a:r>
            <a:r>
              <a:rPr lang="en-US" baseline="2989" dirty="0">
                <a:latin typeface="Comic Sans MS"/>
                <a:cs typeface="Comic Sans MS"/>
              </a:rPr>
              <a:t> data training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5" name="object 59"/>
          <p:cNvSpPr txBox="1"/>
          <p:nvPr/>
        </p:nvSpPr>
        <p:spPr>
          <a:xfrm>
            <a:off x="5742927" y="5594542"/>
            <a:ext cx="1225595" cy="279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204"/>
              </a:lnSpc>
              <a:spcBef>
                <a:spcPts val="110"/>
              </a:spcBef>
            </a:pPr>
            <a:r>
              <a:rPr sz="3006" spc="4" baseline="2391" dirty="0">
                <a:latin typeface="Comic Sans MS"/>
                <a:cs typeface="Comic Sans MS"/>
              </a:rPr>
              <a:t>Kesalahan</a:t>
            </a:r>
            <a:endParaRPr sz="2004">
              <a:latin typeface="Comic Sans MS"/>
              <a:cs typeface="Comic Sans MS"/>
            </a:endParaRPr>
          </a:p>
        </p:txBody>
      </p:sp>
      <p:sp>
        <p:nvSpPr>
          <p:cNvPr id="116" name="object 58"/>
          <p:cNvSpPr txBox="1"/>
          <p:nvPr/>
        </p:nvSpPr>
        <p:spPr>
          <a:xfrm>
            <a:off x="6981929" y="5594542"/>
            <a:ext cx="390343" cy="279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204"/>
              </a:lnSpc>
              <a:spcBef>
                <a:spcPts val="110"/>
              </a:spcBef>
            </a:pPr>
            <a:r>
              <a:rPr sz="3006" spc="4" baseline="2391" dirty="0">
                <a:latin typeface="Comic Sans MS"/>
                <a:cs typeface="Comic Sans MS"/>
              </a:rPr>
              <a:t>(e)</a:t>
            </a:r>
            <a:endParaRPr sz="2004">
              <a:latin typeface="Comic Sans MS"/>
              <a:cs typeface="Comic Sans MS"/>
            </a:endParaRPr>
          </a:p>
        </p:txBody>
      </p:sp>
      <p:sp>
        <p:nvSpPr>
          <p:cNvPr id="117" name="object 57"/>
          <p:cNvSpPr txBox="1"/>
          <p:nvPr/>
        </p:nvSpPr>
        <p:spPr>
          <a:xfrm>
            <a:off x="7575067" y="5594542"/>
            <a:ext cx="1738032" cy="584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5" marR="38133">
              <a:lnSpc>
                <a:spcPts val="2269"/>
              </a:lnSpc>
              <a:spcBef>
                <a:spcPts val="113"/>
              </a:spcBef>
            </a:pPr>
            <a:r>
              <a:rPr sz="3006" baseline="3587" dirty="0">
                <a:latin typeface="Comic Sans MS"/>
                <a:cs typeface="Comic Sans MS"/>
              </a:rPr>
              <a:t>=</a:t>
            </a:r>
            <a:r>
              <a:rPr sz="3006" spc="-5" baseline="3587" dirty="0">
                <a:latin typeface="Comic Sans MS"/>
                <a:cs typeface="Comic Sans MS"/>
              </a:rPr>
              <a:t> </a:t>
            </a:r>
            <a:r>
              <a:rPr sz="3006" spc="4" baseline="3587" dirty="0">
                <a:latin typeface="Comic Sans MS"/>
                <a:cs typeface="Comic Sans MS"/>
              </a:rPr>
              <a:t>12.</a:t>
            </a:r>
            <a:r>
              <a:rPr sz="3006" baseline="3587" dirty="0">
                <a:latin typeface="Comic Sans MS"/>
                <a:cs typeface="Comic Sans MS"/>
              </a:rPr>
              <a:t>5</a:t>
            </a:r>
            <a:r>
              <a:rPr sz="3006" spc="-28" baseline="3587" dirty="0">
                <a:latin typeface="Comic Sans MS"/>
                <a:cs typeface="Comic Sans MS"/>
              </a:rPr>
              <a:t> </a:t>
            </a:r>
            <a:r>
              <a:rPr sz="3006" baseline="3587" dirty="0">
                <a:latin typeface="Comic Sans MS"/>
                <a:cs typeface="Comic Sans MS"/>
              </a:rPr>
              <a:t>%</a:t>
            </a:r>
            <a:endParaRPr sz="2004">
              <a:latin typeface="Comic Sans MS"/>
              <a:cs typeface="Comic Sans MS"/>
            </a:endParaRPr>
          </a:p>
          <a:p>
            <a:pPr marL="12724">
              <a:lnSpc>
                <a:spcPts val="2339"/>
              </a:lnSpc>
              <a:spcBef>
                <a:spcPts val="3"/>
              </a:spcBef>
            </a:pPr>
            <a:r>
              <a:rPr sz="3006" baseline="1195" dirty="0">
                <a:latin typeface="Comic Sans MS"/>
                <a:cs typeface="Comic Sans MS"/>
              </a:rPr>
              <a:t>(</a:t>
            </a:r>
            <a:r>
              <a:rPr sz="3006" spc="2" baseline="1195" dirty="0">
                <a:latin typeface="Comic Sans MS"/>
                <a:cs typeface="Comic Sans MS"/>
              </a:rPr>
              <a:t> </a:t>
            </a:r>
            <a:r>
              <a:rPr sz="3006" baseline="1195" dirty="0">
                <a:latin typeface="Comic Sans MS"/>
                <a:cs typeface="Comic Sans MS"/>
              </a:rPr>
              <a:t>1 </a:t>
            </a:r>
            <a:r>
              <a:rPr sz="3006" spc="4" baseline="1195" dirty="0">
                <a:latin typeface="Comic Sans MS"/>
                <a:cs typeface="Comic Sans MS"/>
              </a:rPr>
              <a:t>d</a:t>
            </a:r>
            <a:r>
              <a:rPr sz="3006" baseline="1195" dirty="0">
                <a:latin typeface="Comic Sans MS"/>
                <a:cs typeface="Comic Sans MS"/>
              </a:rPr>
              <a:t>a</a:t>
            </a:r>
            <a:r>
              <a:rPr sz="3006" spc="4" baseline="1195" dirty="0">
                <a:latin typeface="Comic Sans MS"/>
                <a:cs typeface="Comic Sans MS"/>
              </a:rPr>
              <a:t>r</a:t>
            </a:r>
            <a:r>
              <a:rPr sz="3006" baseline="1195" dirty="0">
                <a:latin typeface="Comic Sans MS"/>
                <a:cs typeface="Comic Sans MS"/>
              </a:rPr>
              <a:t>i</a:t>
            </a:r>
            <a:r>
              <a:rPr sz="3006" spc="-15" baseline="1195" dirty="0">
                <a:latin typeface="Comic Sans MS"/>
                <a:cs typeface="Comic Sans MS"/>
              </a:rPr>
              <a:t> </a:t>
            </a:r>
            <a:r>
              <a:rPr sz="3006" baseline="1195" dirty="0">
                <a:latin typeface="Comic Sans MS"/>
                <a:cs typeface="Comic Sans MS"/>
              </a:rPr>
              <a:t>8</a:t>
            </a:r>
            <a:r>
              <a:rPr sz="3006" spc="-2" baseline="1195" dirty="0">
                <a:latin typeface="Comic Sans MS"/>
                <a:cs typeface="Comic Sans MS"/>
              </a:rPr>
              <a:t> </a:t>
            </a:r>
            <a:r>
              <a:rPr sz="3006" spc="4" baseline="1195" dirty="0">
                <a:latin typeface="Comic Sans MS"/>
                <a:cs typeface="Comic Sans MS"/>
              </a:rPr>
              <a:t>d</a:t>
            </a:r>
            <a:r>
              <a:rPr sz="3006" baseline="1195" dirty="0">
                <a:latin typeface="Comic Sans MS"/>
                <a:cs typeface="Comic Sans MS"/>
              </a:rPr>
              <a:t>a</a:t>
            </a:r>
            <a:r>
              <a:rPr sz="3006" spc="4" baseline="1195" dirty="0">
                <a:latin typeface="Comic Sans MS"/>
                <a:cs typeface="Comic Sans MS"/>
              </a:rPr>
              <a:t>ta</a:t>
            </a:r>
            <a:endParaRPr sz="2004">
              <a:latin typeface="Comic Sans MS"/>
              <a:cs typeface="Comic Sans MS"/>
            </a:endParaRPr>
          </a:p>
        </p:txBody>
      </p:sp>
      <p:sp>
        <p:nvSpPr>
          <p:cNvPr id="118" name="object 56"/>
          <p:cNvSpPr txBox="1"/>
          <p:nvPr/>
        </p:nvSpPr>
        <p:spPr>
          <a:xfrm>
            <a:off x="9325477" y="5899857"/>
            <a:ext cx="156676" cy="27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204"/>
              </a:lnSpc>
              <a:spcBef>
                <a:spcPts val="110"/>
              </a:spcBef>
            </a:pPr>
            <a:r>
              <a:rPr sz="3006" baseline="2391" dirty="0">
                <a:latin typeface="Comic Sans MS"/>
                <a:cs typeface="Comic Sans MS"/>
              </a:rPr>
              <a:t>)</a:t>
            </a:r>
            <a:endParaRPr sz="2004">
              <a:latin typeface="Comic Sans MS"/>
              <a:cs typeface="Comic Sans M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2202729" y="2033224"/>
            <a:ext cx="7710467" cy="3054420"/>
            <a:chOff x="2202729" y="2033224"/>
            <a:chExt cx="7710467" cy="3054420"/>
          </a:xfrm>
        </p:grpSpPr>
        <p:sp>
          <p:nvSpPr>
            <p:cNvPr id="62" name="object 104"/>
            <p:cNvSpPr/>
            <p:nvPr/>
          </p:nvSpPr>
          <p:spPr>
            <a:xfrm>
              <a:off x="2202730" y="2033226"/>
              <a:ext cx="1251234" cy="369491"/>
            </a:xfrm>
            <a:custGeom>
              <a:avLst/>
              <a:gdLst/>
              <a:ahLst/>
              <a:cxnLst/>
              <a:rect l="l" t="t" r="r" b="b"/>
              <a:pathLst>
                <a:path w="1248917" h="368807">
                  <a:moveTo>
                    <a:pt x="0" y="0"/>
                  </a:moveTo>
                  <a:lnTo>
                    <a:pt x="0" y="368807"/>
                  </a:lnTo>
                  <a:lnTo>
                    <a:pt x="1248917" y="368807"/>
                  </a:lnTo>
                  <a:lnTo>
                    <a:pt x="12489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3" name="object 105"/>
            <p:cNvSpPr/>
            <p:nvPr/>
          </p:nvSpPr>
          <p:spPr>
            <a:xfrm>
              <a:off x="3453965" y="2033224"/>
              <a:ext cx="1250471" cy="369492"/>
            </a:xfrm>
            <a:custGeom>
              <a:avLst/>
              <a:gdLst/>
              <a:ahLst/>
              <a:cxnLst/>
              <a:rect l="l" t="t" r="r" b="b"/>
              <a:pathLst>
                <a:path w="1248155" h="368808">
                  <a:moveTo>
                    <a:pt x="0" y="0"/>
                  </a:moveTo>
                  <a:lnTo>
                    <a:pt x="0" y="368808"/>
                  </a:lnTo>
                  <a:lnTo>
                    <a:pt x="1248155" y="368808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4" name="object 106"/>
            <p:cNvSpPr/>
            <p:nvPr/>
          </p:nvSpPr>
          <p:spPr>
            <a:xfrm>
              <a:off x="4704436" y="2033225"/>
              <a:ext cx="1455067" cy="369491"/>
            </a:xfrm>
            <a:custGeom>
              <a:avLst/>
              <a:gdLst/>
              <a:ahLst/>
              <a:cxnLst/>
              <a:rect l="l" t="t" r="r" b="b"/>
              <a:pathLst>
                <a:path w="1452372" h="368807">
                  <a:moveTo>
                    <a:pt x="0" y="0"/>
                  </a:moveTo>
                  <a:lnTo>
                    <a:pt x="0" y="368808"/>
                  </a:lnTo>
                  <a:lnTo>
                    <a:pt x="1452372" y="368808"/>
                  </a:lnTo>
                  <a:lnTo>
                    <a:pt x="1452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5" name="object 107"/>
            <p:cNvSpPr/>
            <p:nvPr/>
          </p:nvSpPr>
          <p:spPr>
            <a:xfrm>
              <a:off x="6159503" y="2033225"/>
              <a:ext cx="1251235" cy="369491"/>
            </a:xfrm>
            <a:custGeom>
              <a:avLst/>
              <a:gdLst/>
              <a:ahLst/>
              <a:cxnLst/>
              <a:rect l="l" t="t" r="r" b="b"/>
              <a:pathLst>
                <a:path w="1248918" h="368807">
                  <a:moveTo>
                    <a:pt x="0" y="0"/>
                  </a:moveTo>
                  <a:lnTo>
                    <a:pt x="0" y="368808"/>
                  </a:lnTo>
                  <a:lnTo>
                    <a:pt x="1248918" y="368808"/>
                  </a:lnTo>
                  <a:lnTo>
                    <a:pt x="1248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6" name="object 108"/>
            <p:cNvSpPr/>
            <p:nvPr/>
          </p:nvSpPr>
          <p:spPr>
            <a:xfrm>
              <a:off x="7410738" y="2033225"/>
              <a:ext cx="1250471" cy="369491"/>
            </a:xfrm>
            <a:custGeom>
              <a:avLst/>
              <a:gdLst/>
              <a:ahLst/>
              <a:cxnLst/>
              <a:rect l="l" t="t" r="r" b="b"/>
              <a:pathLst>
                <a:path w="1248155" h="368807">
                  <a:moveTo>
                    <a:pt x="0" y="0"/>
                  </a:moveTo>
                  <a:lnTo>
                    <a:pt x="0" y="368808"/>
                  </a:lnTo>
                  <a:lnTo>
                    <a:pt x="1248155" y="368808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7" name="object 109"/>
            <p:cNvSpPr/>
            <p:nvPr/>
          </p:nvSpPr>
          <p:spPr>
            <a:xfrm>
              <a:off x="8661198" y="2033224"/>
              <a:ext cx="1251998" cy="369492"/>
            </a:xfrm>
            <a:custGeom>
              <a:avLst/>
              <a:gdLst/>
              <a:ahLst/>
              <a:cxnLst/>
              <a:rect l="l" t="t" r="r" b="b"/>
              <a:pathLst>
                <a:path w="1249679" h="368808">
                  <a:moveTo>
                    <a:pt x="0" y="0"/>
                  </a:moveTo>
                  <a:lnTo>
                    <a:pt x="0" y="368808"/>
                  </a:lnTo>
                  <a:lnTo>
                    <a:pt x="1249679" y="368807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8" name="object 110"/>
            <p:cNvSpPr/>
            <p:nvPr/>
          </p:nvSpPr>
          <p:spPr>
            <a:xfrm>
              <a:off x="7410738" y="2402716"/>
              <a:ext cx="1250471" cy="335139"/>
            </a:xfrm>
            <a:custGeom>
              <a:avLst/>
              <a:gdLst/>
              <a:ahLst/>
              <a:cxnLst/>
              <a:rect l="l" t="t" r="r" b="b"/>
              <a:pathLst>
                <a:path w="1248155" h="334518">
                  <a:moveTo>
                    <a:pt x="0" y="0"/>
                  </a:moveTo>
                  <a:lnTo>
                    <a:pt x="0" y="334518"/>
                  </a:lnTo>
                  <a:lnTo>
                    <a:pt x="1248155" y="334518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69" name="object 111"/>
            <p:cNvSpPr/>
            <p:nvPr/>
          </p:nvSpPr>
          <p:spPr>
            <a:xfrm>
              <a:off x="8661198" y="2402716"/>
              <a:ext cx="1251998" cy="335139"/>
            </a:xfrm>
            <a:custGeom>
              <a:avLst/>
              <a:gdLst/>
              <a:ahLst/>
              <a:cxnLst/>
              <a:rect l="l" t="t" r="r" b="b"/>
              <a:pathLst>
                <a:path w="1249679" h="334518">
                  <a:moveTo>
                    <a:pt x="0" y="0"/>
                  </a:moveTo>
                  <a:lnTo>
                    <a:pt x="0" y="334518"/>
                  </a:lnTo>
                  <a:lnTo>
                    <a:pt x="1249679" y="334518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0" name="object 112"/>
            <p:cNvSpPr/>
            <p:nvPr/>
          </p:nvSpPr>
          <p:spPr>
            <a:xfrm>
              <a:off x="7410738" y="2737856"/>
              <a:ext cx="1250471" cy="335901"/>
            </a:xfrm>
            <a:custGeom>
              <a:avLst/>
              <a:gdLst/>
              <a:ahLst/>
              <a:cxnLst/>
              <a:rect l="l" t="t" r="r" b="b"/>
              <a:pathLst>
                <a:path w="1248155" h="335279">
                  <a:moveTo>
                    <a:pt x="0" y="0"/>
                  </a:moveTo>
                  <a:lnTo>
                    <a:pt x="0" y="335279"/>
                  </a:lnTo>
                  <a:lnTo>
                    <a:pt x="1248155" y="335279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1" name="object 113"/>
            <p:cNvSpPr/>
            <p:nvPr/>
          </p:nvSpPr>
          <p:spPr>
            <a:xfrm>
              <a:off x="8661198" y="2737856"/>
              <a:ext cx="1251998" cy="335901"/>
            </a:xfrm>
            <a:custGeom>
              <a:avLst/>
              <a:gdLst/>
              <a:ahLst/>
              <a:cxnLst/>
              <a:rect l="l" t="t" r="r" b="b"/>
              <a:pathLst>
                <a:path w="1249679" h="335279">
                  <a:moveTo>
                    <a:pt x="0" y="0"/>
                  </a:moveTo>
                  <a:lnTo>
                    <a:pt x="0" y="335279"/>
                  </a:lnTo>
                  <a:lnTo>
                    <a:pt x="1249679" y="335279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2" name="object 114"/>
            <p:cNvSpPr/>
            <p:nvPr/>
          </p:nvSpPr>
          <p:spPr>
            <a:xfrm>
              <a:off x="7410738" y="3073758"/>
              <a:ext cx="1250471" cy="335901"/>
            </a:xfrm>
            <a:custGeom>
              <a:avLst/>
              <a:gdLst/>
              <a:ahLst/>
              <a:cxnLst/>
              <a:rect l="l" t="t" r="r" b="b"/>
              <a:pathLst>
                <a:path w="1248155" h="335279">
                  <a:moveTo>
                    <a:pt x="0" y="0"/>
                  </a:moveTo>
                  <a:lnTo>
                    <a:pt x="0" y="335279"/>
                  </a:lnTo>
                  <a:lnTo>
                    <a:pt x="1248155" y="335279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3" name="object 115"/>
            <p:cNvSpPr/>
            <p:nvPr/>
          </p:nvSpPr>
          <p:spPr>
            <a:xfrm>
              <a:off x="8661198" y="3073758"/>
              <a:ext cx="1251998" cy="335901"/>
            </a:xfrm>
            <a:custGeom>
              <a:avLst/>
              <a:gdLst/>
              <a:ahLst/>
              <a:cxnLst/>
              <a:rect l="l" t="t" r="r" b="b"/>
              <a:pathLst>
                <a:path w="1249679" h="335279">
                  <a:moveTo>
                    <a:pt x="0" y="0"/>
                  </a:moveTo>
                  <a:lnTo>
                    <a:pt x="0" y="335279"/>
                  </a:lnTo>
                  <a:lnTo>
                    <a:pt x="1249679" y="335279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4" name="object 116"/>
            <p:cNvSpPr/>
            <p:nvPr/>
          </p:nvSpPr>
          <p:spPr>
            <a:xfrm>
              <a:off x="7410738" y="3409659"/>
              <a:ext cx="1250471" cy="335138"/>
            </a:xfrm>
            <a:custGeom>
              <a:avLst/>
              <a:gdLst/>
              <a:ahLst/>
              <a:cxnLst/>
              <a:rect l="l" t="t" r="r" b="b"/>
              <a:pathLst>
                <a:path w="1248155" h="334517">
                  <a:moveTo>
                    <a:pt x="0" y="0"/>
                  </a:moveTo>
                  <a:lnTo>
                    <a:pt x="0" y="334517"/>
                  </a:lnTo>
                  <a:lnTo>
                    <a:pt x="1248155" y="334517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5" name="object 117"/>
            <p:cNvSpPr/>
            <p:nvPr/>
          </p:nvSpPr>
          <p:spPr>
            <a:xfrm>
              <a:off x="8661198" y="3409659"/>
              <a:ext cx="1251998" cy="335138"/>
            </a:xfrm>
            <a:custGeom>
              <a:avLst/>
              <a:gdLst/>
              <a:ahLst/>
              <a:cxnLst/>
              <a:rect l="l" t="t" r="r" b="b"/>
              <a:pathLst>
                <a:path w="1249679" h="334517">
                  <a:moveTo>
                    <a:pt x="0" y="0"/>
                  </a:moveTo>
                  <a:lnTo>
                    <a:pt x="0" y="334517"/>
                  </a:lnTo>
                  <a:lnTo>
                    <a:pt x="1249679" y="334517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6" name="object 118"/>
            <p:cNvSpPr/>
            <p:nvPr/>
          </p:nvSpPr>
          <p:spPr>
            <a:xfrm>
              <a:off x="7410738" y="3744798"/>
              <a:ext cx="1250471" cy="335901"/>
            </a:xfrm>
            <a:custGeom>
              <a:avLst/>
              <a:gdLst/>
              <a:ahLst/>
              <a:cxnLst/>
              <a:rect l="l" t="t" r="r" b="b"/>
              <a:pathLst>
                <a:path w="1248155" h="335279">
                  <a:moveTo>
                    <a:pt x="0" y="0"/>
                  </a:moveTo>
                  <a:lnTo>
                    <a:pt x="0" y="335279"/>
                  </a:lnTo>
                  <a:lnTo>
                    <a:pt x="1248155" y="335279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7" name="object 119"/>
            <p:cNvSpPr/>
            <p:nvPr/>
          </p:nvSpPr>
          <p:spPr>
            <a:xfrm>
              <a:off x="8661198" y="3744798"/>
              <a:ext cx="1251998" cy="335901"/>
            </a:xfrm>
            <a:custGeom>
              <a:avLst/>
              <a:gdLst/>
              <a:ahLst/>
              <a:cxnLst/>
              <a:rect l="l" t="t" r="r" b="b"/>
              <a:pathLst>
                <a:path w="1249679" h="335279">
                  <a:moveTo>
                    <a:pt x="0" y="0"/>
                  </a:moveTo>
                  <a:lnTo>
                    <a:pt x="0" y="335279"/>
                  </a:lnTo>
                  <a:lnTo>
                    <a:pt x="1249679" y="335279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8" name="object 120"/>
            <p:cNvSpPr/>
            <p:nvPr/>
          </p:nvSpPr>
          <p:spPr>
            <a:xfrm>
              <a:off x="7410738" y="4080700"/>
              <a:ext cx="1250471" cy="335138"/>
            </a:xfrm>
            <a:custGeom>
              <a:avLst/>
              <a:gdLst/>
              <a:ahLst/>
              <a:cxnLst/>
              <a:rect l="l" t="t" r="r" b="b"/>
              <a:pathLst>
                <a:path w="1248155" h="334517">
                  <a:moveTo>
                    <a:pt x="0" y="0"/>
                  </a:moveTo>
                  <a:lnTo>
                    <a:pt x="0" y="334517"/>
                  </a:lnTo>
                  <a:lnTo>
                    <a:pt x="1248155" y="334517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79" name="object 121"/>
            <p:cNvSpPr/>
            <p:nvPr/>
          </p:nvSpPr>
          <p:spPr>
            <a:xfrm>
              <a:off x="8661198" y="4080700"/>
              <a:ext cx="1251998" cy="335138"/>
            </a:xfrm>
            <a:custGeom>
              <a:avLst/>
              <a:gdLst/>
              <a:ahLst/>
              <a:cxnLst/>
              <a:rect l="l" t="t" r="r" b="b"/>
              <a:pathLst>
                <a:path w="1249679" h="334517">
                  <a:moveTo>
                    <a:pt x="0" y="0"/>
                  </a:moveTo>
                  <a:lnTo>
                    <a:pt x="0" y="334517"/>
                  </a:lnTo>
                  <a:lnTo>
                    <a:pt x="1249679" y="334517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0" name="object 122"/>
            <p:cNvSpPr/>
            <p:nvPr/>
          </p:nvSpPr>
          <p:spPr>
            <a:xfrm>
              <a:off x="7410738" y="4415839"/>
              <a:ext cx="1250471" cy="335901"/>
            </a:xfrm>
            <a:custGeom>
              <a:avLst/>
              <a:gdLst/>
              <a:ahLst/>
              <a:cxnLst/>
              <a:rect l="l" t="t" r="r" b="b"/>
              <a:pathLst>
                <a:path w="1248155" h="335279">
                  <a:moveTo>
                    <a:pt x="0" y="0"/>
                  </a:moveTo>
                  <a:lnTo>
                    <a:pt x="0" y="335279"/>
                  </a:lnTo>
                  <a:lnTo>
                    <a:pt x="1248155" y="335279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1" name="object 123"/>
            <p:cNvSpPr/>
            <p:nvPr/>
          </p:nvSpPr>
          <p:spPr>
            <a:xfrm>
              <a:off x="8661198" y="4415839"/>
              <a:ext cx="1251998" cy="335901"/>
            </a:xfrm>
            <a:custGeom>
              <a:avLst/>
              <a:gdLst/>
              <a:ahLst/>
              <a:cxnLst/>
              <a:rect l="l" t="t" r="r" b="b"/>
              <a:pathLst>
                <a:path w="1249679" h="335279">
                  <a:moveTo>
                    <a:pt x="0" y="0"/>
                  </a:moveTo>
                  <a:lnTo>
                    <a:pt x="0" y="335279"/>
                  </a:lnTo>
                  <a:lnTo>
                    <a:pt x="1249679" y="335279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2" name="object 124"/>
            <p:cNvSpPr/>
            <p:nvPr/>
          </p:nvSpPr>
          <p:spPr>
            <a:xfrm>
              <a:off x="7410738" y="4751741"/>
              <a:ext cx="1250471" cy="335138"/>
            </a:xfrm>
            <a:custGeom>
              <a:avLst/>
              <a:gdLst/>
              <a:ahLst/>
              <a:cxnLst/>
              <a:rect l="l" t="t" r="r" b="b"/>
              <a:pathLst>
                <a:path w="1248155" h="334517">
                  <a:moveTo>
                    <a:pt x="0" y="0"/>
                  </a:moveTo>
                  <a:lnTo>
                    <a:pt x="0" y="334517"/>
                  </a:lnTo>
                  <a:lnTo>
                    <a:pt x="1248155" y="334517"/>
                  </a:lnTo>
                  <a:lnTo>
                    <a:pt x="1248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3" name="object 125"/>
            <p:cNvSpPr/>
            <p:nvPr/>
          </p:nvSpPr>
          <p:spPr>
            <a:xfrm>
              <a:off x="8661198" y="4751741"/>
              <a:ext cx="1251998" cy="335138"/>
            </a:xfrm>
            <a:custGeom>
              <a:avLst/>
              <a:gdLst/>
              <a:ahLst/>
              <a:cxnLst/>
              <a:rect l="l" t="t" r="r" b="b"/>
              <a:pathLst>
                <a:path w="1249679" h="334517">
                  <a:moveTo>
                    <a:pt x="0" y="0"/>
                  </a:moveTo>
                  <a:lnTo>
                    <a:pt x="0" y="334517"/>
                  </a:lnTo>
                  <a:lnTo>
                    <a:pt x="1249679" y="334517"/>
                  </a:lnTo>
                  <a:lnTo>
                    <a:pt x="12496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4" name="object 126"/>
            <p:cNvSpPr/>
            <p:nvPr/>
          </p:nvSpPr>
          <p:spPr>
            <a:xfrm>
              <a:off x="2202730" y="2033988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5" name="object 127"/>
            <p:cNvSpPr/>
            <p:nvPr/>
          </p:nvSpPr>
          <p:spPr>
            <a:xfrm>
              <a:off x="2202730" y="5087643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6" name="object 128"/>
            <p:cNvSpPr/>
            <p:nvPr/>
          </p:nvSpPr>
          <p:spPr>
            <a:xfrm>
              <a:off x="2202729" y="2033989"/>
              <a:ext cx="0" cy="3053655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7" name="object 129"/>
            <p:cNvSpPr/>
            <p:nvPr/>
          </p:nvSpPr>
          <p:spPr>
            <a:xfrm>
              <a:off x="9913196" y="2033988"/>
              <a:ext cx="0" cy="3053655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8" name="object 130"/>
            <p:cNvSpPr/>
            <p:nvPr/>
          </p:nvSpPr>
          <p:spPr>
            <a:xfrm>
              <a:off x="2202730" y="2402716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89" name="object 131"/>
            <p:cNvSpPr/>
            <p:nvPr/>
          </p:nvSpPr>
          <p:spPr>
            <a:xfrm>
              <a:off x="3454728" y="2033989"/>
              <a:ext cx="0" cy="3053655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0" name="object 132"/>
            <p:cNvSpPr/>
            <p:nvPr/>
          </p:nvSpPr>
          <p:spPr>
            <a:xfrm>
              <a:off x="4704436" y="2033989"/>
              <a:ext cx="0" cy="3053655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1" name="object 133"/>
            <p:cNvSpPr/>
            <p:nvPr/>
          </p:nvSpPr>
          <p:spPr>
            <a:xfrm>
              <a:off x="6159503" y="2033989"/>
              <a:ext cx="0" cy="3053655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8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2" name="object 134"/>
            <p:cNvSpPr/>
            <p:nvPr/>
          </p:nvSpPr>
          <p:spPr>
            <a:xfrm>
              <a:off x="7411501" y="2033989"/>
              <a:ext cx="0" cy="3053654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79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3" name="object 135"/>
            <p:cNvSpPr/>
            <p:nvPr/>
          </p:nvSpPr>
          <p:spPr>
            <a:xfrm>
              <a:off x="8661197" y="2033989"/>
              <a:ext cx="0" cy="3053654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0" y="30479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4" name="object 136"/>
            <p:cNvSpPr/>
            <p:nvPr/>
          </p:nvSpPr>
          <p:spPr>
            <a:xfrm>
              <a:off x="2202730" y="2738619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5" name="object 137"/>
            <p:cNvSpPr/>
            <p:nvPr/>
          </p:nvSpPr>
          <p:spPr>
            <a:xfrm>
              <a:off x="2202730" y="3073757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6" name="object 138"/>
            <p:cNvSpPr/>
            <p:nvPr/>
          </p:nvSpPr>
          <p:spPr>
            <a:xfrm>
              <a:off x="2202730" y="3409659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7" name="object 139"/>
            <p:cNvSpPr/>
            <p:nvPr/>
          </p:nvSpPr>
          <p:spPr>
            <a:xfrm>
              <a:off x="2202730" y="3745561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8" name="object 140"/>
            <p:cNvSpPr/>
            <p:nvPr/>
          </p:nvSpPr>
          <p:spPr>
            <a:xfrm>
              <a:off x="2202730" y="4080700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99" name="object 141"/>
            <p:cNvSpPr/>
            <p:nvPr/>
          </p:nvSpPr>
          <p:spPr>
            <a:xfrm>
              <a:off x="2202730" y="4416602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00" name="object 142"/>
            <p:cNvSpPr/>
            <p:nvPr/>
          </p:nvSpPr>
          <p:spPr>
            <a:xfrm>
              <a:off x="2202730" y="4751741"/>
              <a:ext cx="7710466" cy="0"/>
            </a:xfrm>
            <a:custGeom>
              <a:avLst/>
              <a:gdLst/>
              <a:ahLst/>
              <a:cxnLst/>
              <a:rect l="l" t="t" r="r" b="b"/>
              <a:pathLst>
                <a:path w="7696187">
                  <a:moveTo>
                    <a:pt x="0" y="0"/>
                  </a:moveTo>
                  <a:lnTo>
                    <a:pt x="76961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803"/>
            </a:p>
          </p:txBody>
        </p:sp>
        <p:sp>
          <p:nvSpPr>
            <p:cNvPr id="119" name="object 55"/>
            <p:cNvSpPr txBox="1"/>
            <p:nvPr/>
          </p:nvSpPr>
          <p:spPr>
            <a:xfrm>
              <a:off x="2202729" y="2033989"/>
              <a:ext cx="1251998" cy="368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348889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Nama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0" name="object 54"/>
            <p:cNvSpPr txBox="1"/>
            <p:nvPr/>
          </p:nvSpPr>
          <p:spPr>
            <a:xfrm>
              <a:off x="3454728" y="2033989"/>
              <a:ext cx="1249707" cy="368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409201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Usia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1" name="object 53"/>
            <p:cNvSpPr txBox="1"/>
            <p:nvPr/>
          </p:nvSpPr>
          <p:spPr>
            <a:xfrm>
              <a:off x="4704436" y="2033989"/>
              <a:ext cx="1455067" cy="368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467223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Berat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2" name="object 52"/>
            <p:cNvSpPr txBox="1"/>
            <p:nvPr/>
          </p:nvSpPr>
          <p:spPr>
            <a:xfrm>
              <a:off x="6159503" y="2033989"/>
              <a:ext cx="1251998" cy="368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229791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Kelamin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3" name="object 51"/>
            <p:cNvSpPr txBox="1"/>
            <p:nvPr/>
          </p:nvSpPr>
          <p:spPr>
            <a:xfrm>
              <a:off x="7411502" y="2033989"/>
              <a:ext cx="1249695" cy="368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127489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Hipertensi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4" name="object 50"/>
            <p:cNvSpPr txBox="1"/>
            <p:nvPr/>
          </p:nvSpPr>
          <p:spPr>
            <a:xfrm>
              <a:off x="8661198" y="2033989"/>
              <a:ext cx="1251998" cy="368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651"/>
                </a:lnSpc>
                <a:spcBef>
                  <a:spcPts val="21"/>
                </a:spcBef>
              </a:pPr>
              <a:endParaRPr sz="651"/>
            </a:p>
            <a:p>
              <a:pPr marL="229804">
                <a:lnSpc>
                  <a:spcPct val="95825"/>
                </a:lnSpc>
              </a:pPr>
              <a:r>
                <a:rPr sz="1603" b="1" dirty="0">
                  <a:latin typeface="Arial"/>
                  <a:cs typeface="Arial"/>
                </a:rPr>
                <a:t>Prediksi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5" name="object 49"/>
            <p:cNvSpPr txBox="1"/>
            <p:nvPr/>
          </p:nvSpPr>
          <p:spPr>
            <a:xfrm>
              <a:off x="2202729" y="2402716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Ali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6" name="object 48"/>
            <p:cNvSpPr txBox="1"/>
            <p:nvPr/>
          </p:nvSpPr>
          <p:spPr>
            <a:xfrm>
              <a:off x="3454728" y="2402716"/>
              <a:ext cx="124970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7" name="object 47"/>
            <p:cNvSpPr txBox="1"/>
            <p:nvPr/>
          </p:nvSpPr>
          <p:spPr>
            <a:xfrm>
              <a:off x="4704436" y="2402716"/>
              <a:ext cx="145506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8" name="object 46"/>
            <p:cNvSpPr txBox="1"/>
            <p:nvPr/>
          </p:nvSpPr>
          <p:spPr>
            <a:xfrm>
              <a:off x="6159503" y="2402716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29" name="object 45"/>
            <p:cNvSpPr txBox="1"/>
            <p:nvPr/>
          </p:nvSpPr>
          <p:spPr>
            <a:xfrm>
              <a:off x="7411502" y="2402716"/>
              <a:ext cx="1249695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0" name="object 44"/>
            <p:cNvSpPr txBox="1"/>
            <p:nvPr/>
          </p:nvSpPr>
          <p:spPr>
            <a:xfrm>
              <a:off x="8661198" y="2402716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1" name="object 43"/>
            <p:cNvSpPr txBox="1"/>
            <p:nvPr/>
          </p:nvSpPr>
          <p:spPr>
            <a:xfrm>
              <a:off x="2202729" y="2738620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E</a:t>
              </a:r>
              <a:r>
                <a:rPr sz="1603" spc="-9" dirty="0">
                  <a:latin typeface="Arial"/>
                  <a:cs typeface="Arial"/>
                </a:rPr>
                <a:t>d</a:t>
              </a:r>
              <a:r>
                <a:rPr sz="1603" dirty="0">
                  <a:latin typeface="Arial"/>
                  <a:cs typeface="Arial"/>
                </a:rPr>
                <a:t>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2" name="object 42"/>
            <p:cNvSpPr txBox="1"/>
            <p:nvPr/>
          </p:nvSpPr>
          <p:spPr>
            <a:xfrm>
              <a:off x="3454728" y="2738620"/>
              <a:ext cx="124970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3" name="object 41"/>
            <p:cNvSpPr txBox="1"/>
            <p:nvPr/>
          </p:nvSpPr>
          <p:spPr>
            <a:xfrm>
              <a:off x="4704436" y="2738620"/>
              <a:ext cx="145506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4" name="object 40"/>
            <p:cNvSpPr txBox="1"/>
            <p:nvPr/>
          </p:nvSpPr>
          <p:spPr>
            <a:xfrm>
              <a:off x="6159503" y="2738620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5" name="object 39"/>
            <p:cNvSpPr txBox="1"/>
            <p:nvPr/>
          </p:nvSpPr>
          <p:spPr>
            <a:xfrm>
              <a:off x="7411502" y="2738620"/>
              <a:ext cx="1249695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6" name="object 38"/>
            <p:cNvSpPr txBox="1"/>
            <p:nvPr/>
          </p:nvSpPr>
          <p:spPr>
            <a:xfrm>
              <a:off x="8661198" y="2738620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7" name="object 37"/>
            <p:cNvSpPr txBox="1"/>
            <p:nvPr/>
          </p:nvSpPr>
          <p:spPr>
            <a:xfrm>
              <a:off x="2202729" y="3073757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An</a:t>
              </a:r>
              <a:r>
                <a:rPr sz="1603" spc="-9" dirty="0">
                  <a:latin typeface="Arial"/>
                  <a:cs typeface="Arial"/>
                </a:rPr>
                <a:t>n</a:t>
              </a:r>
              <a:r>
                <a:rPr sz="1603" dirty="0">
                  <a:latin typeface="Arial"/>
                  <a:cs typeface="Arial"/>
                </a:rPr>
                <a:t>ie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8" name="object 36"/>
            <p:cNvSpPr txBox="1"/>
            <p:nvPr/>
          </p:nvSpPr>
          <p:spPr>
            <a:xfrm>
              <a:off x="3454728" y="3073757"/>
              <a:ext cx="124970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10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39" name="object 35"/>
            <p:cNvSpPr txBox="1"/>
            <p:nvPr/>
          </p:nvSpPr>
          <p:spPr>
            <a:xfrm>
              <a:off x="4704436" y="3073757"/>
              <a:ext cx="145506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0" name="object 34"/>
            <p:cNvSpPr txBox="1"/>
            <p:nvPr/>
          </p:nvSpPr>
          <p:spPr>
            <a:xfrm>
              <a:off x="6159503" y="3073757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wa</a:t>
              </a:r>
              <a:r>
                <a:rPr sz="1603" spc="-9" dirty="0">
                  <a:latin typeface="Arial"/>
                  <a:cs typeface="Arial"/>
                </a:rPr>
                <a:t>n</a:t>
              </a:r>
              <a:r>
                <a:rPr sz="1603" spc="-4" dirty="0">
                  <a:latin typeface="Arial"/>
                  <a:cs typeface="Arial"/>
                </a:rPr>
                <a:t>i</a:t>
              </a:r>
              <a:r>
                <a:rPr sz="1603" dirty="0">
                  <a:latin typeface="Arial"/>
                  <a:cs typeface="Arial"/>
                </a:rPr>
                <a:t>ta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1" name="object 33"/>
            <p:cNvSpPr txBox="1"/>
            <p:nvPr/>
          </p:nvSpPr>
          <p:spPr>
            <a:xfrm>
              <a:off x="7411502" y="3073757"/>
              <a:ext cx="1249695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2" name="object 32"/>
            <p:cNvSpPr txBox="1"/>
            <p:nvPr/>
          </p:nvSpPr>
          <p:spPr>
            <a:xfrm>
              <a:off x="8661198" y="3073757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3" name="object 31"/>
            <p:cNvSpPr txBox="1"/>
            <p:nvPr/>
          </p:nvSpPr>
          <p:spPr>
            <a:xfrm>
              <a:off x="2202729" y="340966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Bu</a:t>
              </a:r>
              <a:r>
                <a:rPr sz="1603" spc="-9" dirty="0">
                  <a:latin typeface="Arial"/>
                  <a:cs typeface="Arial"/>
                </a:rPr>
                <a:t>d</a:t>
              </a:r>
              <a:r>
                <a:rPr sz="1603" dirty="0">
                  <a:latin typeface="Arial"/>
                  <a:cs typeface="Arial"/>
                </a:rPr>
                <a:t>iman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4" name="object 30"/>
            <p:cNvSpPr txBox="1"/>
            <p:nvPr/>
          </p:nvSpPr>
          <p:spPr>
            <a:xfrm>
              <a:off x="3454728" y="3409661"/>
              <a:ext cx="124970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5" name="object 29"/>
            <p:cNvSpPr txBox="1"/>
            <p:nvPr/>
          </p:nvSpPr>
          <p:spPr>
            <a:xfrm>
              <a:off x="4704436" y="3409661"/>
              <a:ext cx="145506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6" name="object 28"/>
            <p:cNvSpPr txBox="1"/>
            <p:nvPr/>
          </p:nvSpPr>
          <p:spPr>
            <a:xfrm>
              <a:off x="6159503" y="340966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7" name="object 27"/>
            <p:cNvSpPr txBox="1"/>
            <p:nvPr/>
          </p:nvSpPr>
          <p:spPr>
            <a:xfrm>
              <a:off x="7411502" y="3409661"/>
              <a:ext cx="1249695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8" name="object 26"/>
            <p:cNvSpPr txBox="1"/>
            <p:nvPr/>
          </p:nvSpPr>
          <p:spPr>
            <a:xfrm>
              <a:off x="8661198" y="340966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49" name="object 25"/>
            <p:cNvSpPr txBox="1"/>
            <p:nvPr/>
          </p:nvSpPr>
          <p:spPr>
            <a:xfrm>
              <a:off x="2202729" y="3745562"/>
              <a:ext cx="1251998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Herman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0" name="object 24"/>
            <p:cNvSpPr txBox="1"/>
            <p:nvPr/>
          </p:nvSpPr>
          <p:spPr>
            <a:xfrm>
              <a:off x="3454728" y="3745562"/>
              <a:ext cx="1249707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1" name="object 23"/>
            <p:cNvSpPr txBox="1"/>
            <p:nvPr/>
          </p:nvSpPr>
          <p:spPr>
            <a:xfrm>
              <a:off x="4704436" y="3745562"/>
              <a:ext cx="1455067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2" name="object 22"/>
            <p:cNvSpPr txBox="1"/>
            <p:nvPr/>
          </p:nvSpPr>
          <p:spPr>
            <a:xfrm>
              <a:off x="6159503" y="3745562"/>
              <a:ext cx="1251998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3" name="object 21"/>
            <p:cNvSpPr txBox="1"/>
            <p:nvPr/>
          </p:nvSpPr>
          <p:spPr>
            <a:xfrm>
              <a:off x="7411502" y="3745562"/>
              <a:ext cx="1249695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4" name="object 20"/>
            <p:cNvSpPr txBox="1"/>
            <p:nvPr/>
          </p:nvSpPr>
          <p:spPr>
            <a:xfrm>
              <a:off x="8661198" y="3745562"/>
              <a:ext cx="1251998" cy="3351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5" name="object 19"/>
            <p:cNvSpPr txBox="1"/>
            <p:nvPr/>
          </p:nvSpPr>
          <p:spPr>
            <a:xfrm>
              <a:off x="2202729" y="408070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Didi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6" name="object 18"/>
            <p:cNvSpPr txBox="1"/>
            <p:nvPr/>
          </p:nvSpPr>
          <p:spPr>
            <a:xfrm>
              <a:off x="3454728" y="4080701"/>
              <a:ext cx="124970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muda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7" name="object 17"/>
            <p:cNvSpPr txBox="1"/>
            <p:nvPr/>
          </p:nvSpPr>
          <p:spPr>
            <a:xfrm>
              <a:off x="4704436" y="4080701"/>
              <a:ext cx="1455067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underweight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8" name="object 16"/>
            <p:cNvSpPr txBox="1"/>
            <p:nvPr/>
          </p:nvSpPr>
          <p:spPr>
            <a:xfrm>
              <a:off x="6159503" y="408070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59" name="object 15"/>
            <p:cNvSpPr txBox="1"/>
            <p:nvPr/>
          </p:nvSpPr>
          <p:spPr>
            <a:xfrm>
              <a:off x="7411502" y="4080701"/>
              <a:ext cx="1249695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60" name="object 14"/>
            <p:cNvSpPr txBox="1"/>
            <p:nvPr/>
          </p:nvSpPr>
          <p:spPr>
            <a:xfrm>
              <a:off x="8661198" y="4080701"/>
              <a:ext cx="1251998" cy="335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61" name="object 13"/>
            <p:cNvSpPr txBox="1"/>
            <p:nvPr/>
          </p:nvSpPr>
          <p:spPr>
            <a:xfrm>
              <a:off x="2202729" y="4416603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Rina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62" name="object 12"/>
            <p:cNvSpPr txBox="1"/>
            <p:nvPr/>
          </p:nvSpPr>
          <p:spPr>
            <a:xfrm>
              <a:off x="3454728" y="4416603"/>
              <a:ext cx="124970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63" name="object 11"/>
            <p:cNvSpPr txBox="1"/>
            <p:nvPr/>
          </p:nvSpPr>
          <p:spPr>
            <a:xfrm>
              <a:off x="4704436" y="4416603"/>
              <a:ext cx="1455067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-4" dirty="0">
                  <a:latin typeface="Arial"/>
                  <a:cs typeface="Arial"/>
                </a:rPr>
                <a:t>overweight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64" name="object 10"/>
            <p:cNvSpPr txBox="1"/>
            <p:nvPr/>
          </p:nvSpPr>
          <p:spPr>
            <a:xfrm>
              <a:off x="6159503" y="4416603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dirty="0">
                  <a:latin typeface="Arial"/>
                  <a:cs typeface="Arial"/>
                </a:rPr>
                <a:t>wa</a:t>
              </a:r>
              <a:r>
                <a:rPr sz="1603" spc="-9" dirty="0">
                  <a:latin typeface="Arial"/>
                  <a:cs typeface="Arial"/>
                </a:rPr>
                <a:t>n</a:t>
              </a:r>
              <a:r>
                <a:rPr sz="1603" spc="-4" dirty="0">
                  <a:latin typeface="Arial"/>
                  <a:cs typeface="Arial"/>
                </a:rPr>
                <a:t>i</a:t>
              </a:r>
              <a:r>
                <a:rPr sz="1603" dirty="0">
                  <a:latin typeface="Arial"/>
                  <a:cs typeface="Arial"/>
                </a:rPr>
                <a:t>ta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65" name="object 9"/>
            <p:cNvSpPr txBox="1"/>
            <p:nvPr/>
          </p:nvSpPr>
          <p:spPr>
            <a:xfrm>
              <a:off x="7411502" y="4416603"/>
              <a:ext cx="1249695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66" name="object 8"/>
            <p:cNvSpPr txBox="1"/>
            <p:nvPr/>
          </p:nvSpPr>
          <p:spPr>
            <a:xfrm>
              <a:off x="8661198" y="4416603"/>
              <a:ext cx="1251998" cy="33513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06"/>
                </a:spcBef>
              </a:pPr>
              <a:r>
                <a:rPr sz="1603" spc="4" dirty="0">
                  <a:latin typeface="Arial"/>
                  <a:cs typeface="Arial"/>
                </a:rPr>
                <a:t>ya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67" name="object 7"/>
            <p:cNvSpPr txBox="1"/>
            <p:nvPr/>
          </p:nvSpPr>
          <p:spPr>
            <a:xfrm>
              <a:off x="2202729" y="4751741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Gatot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68" name="object 6"/>
            <p:cNvSpPr txBox="1"/>
            <p:nvPr/>
          </p:nvSpPr>
          <p:spPr>
            <a:xfrm>
              <a:off x="3454728" y="4751741"/>
              <a:ext cx="124970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1607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tua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69" name="object 5"/>
            <p:cNvSpPr txBox="1"/>
            <p:nvPr/>
          </p:nvSpPr>
          <p:spPr>
            <a:xfrm>
              <a:off x="4704436" y="4751741"/>
              <a:ext cx="1455067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average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70" name="object 4"/>
            <p:cNvSpPr txBox="1"/>
            <p:nvPr/>
          </p:nvSpPr>
          <p:spPr>
            <a:xfrm>
              <a:off x="6159503" y="4751741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pria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71" name="object 3"/>
            <p:cNvSpPr txBox="1"/>
            <p:nvPr/>
          </p:nvSpPr>
          <p:spPr>
            <a:xfrm>
              <a:off x="7411502" y="4751741"/>
              <a:ext cx="1249695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70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  <p:sp>
          <p:nvSpPr>
            <p:cNvPr id="172" name="object 2"/>
            <p:cNvSpPr txBox="1"/>
            <p:nvPr/>
          </p:nvSpPr>
          <p:spPr>
            <a:xfrm>
              <a:off x="8661198" y="4751741"/>
              <a:ext cx="1251998" cy="3359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2383">
                <a:lnSpc>
                  <a:spcPct val="95825"/>
                </a:lnSpc>
                <a:spcBef>
                  <a:spcPts val="410"/>
                </a:spcBef>
              </a:pPr>
              <a:r>
                <a:rPr sz="1603" dirty="0">
                  <a:latin typeface="Arial"/>
                  <a:cs typeface="Arial"/>
                </a:rPr>
                <a:t>tidak</a:t>
              </a:r>
              <a:endParaRPr sz="1603">
                <a:latin typeface="Arial"/>
                <a:cs typeface="Arial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63E-FA7F-49DE-AA35-9C60B9475593}" type="datetime3">
              <a:rPr lang="en-US" smtClean="0"/>
              <a:t>5 May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2989" dirty="0" err="1">
                <a:cs typeface="Comic Sans MS"/>
              </a:rPr>
              <a:t>Gambaran</a:t>
            </a:r>
            <a:r>
              <a:rPr lang="en-US" spc="9" baseline="2989" dirty="0">
                <a:cs typeface="Comic Sans MS"/>
              </a:rPr>
              <a:t> </a:t>
            </a:r>
            <a:r>
              <a:rPr lang="en-US" baseline="2989" dirty="0" err="1">
                <a:cs typeface="Comic Sans MS"/>
              </a:rPr>
              <a:t>Pemakaian</a:t>
            </a:r>
            <a:r>
              <a:rPr lang="en-US" spc="14" baseline="2989" dirty="0">
                <a:cs typeface="Comic Sans MS"/>
              </a:rPr>
              <a:t> </a:t>
            </a:r>
            <a:r>
              <a:rPr lang="en-US" baseline="2989" dirty="0">
                <a:cs typeface="Comic Sans MS"/>
              </a:rPr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2857" y="1850922"/>
            <a:ext cx="11350172" cy="1157749"/>
          </a:xfrm>
        </p:spPr>
        <p:txBody>
          <a:bodyPr>
            <a:normAutofit lnSpcReduction="10000"/>
          </a:bodyPr>
          <a:lstStyle/>
          <a:p>
            <a:r>
              <a:rPr lang="en-US" cap="none" dirty="0" err="1">
                <a:latin typeface="Comic Sans MS"/>
                <a:cs typeface="Comic Sans MS"/>
              </a:rPr>
              <a:t>Membuat</a:t>
            </a:r>
            <a:r>
              <a:rPr lang="en-US" cap="none" spc="-85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aturan</a:t>
            </a:r>
            <a:r>
              <a:rPr lang="en-US" cap="none" spc="-45" dirty="0">
                <a:latin typeface="Comic Sans MS"/>
                <a:cs typeface="Comic Sans MS"/>
              </a:rPr>
              <a:t> </a:t>
            </a:r>
            <a:r>
              <a:rPr lang="en-US" cap="none" spc="4" dirty="0">
                <a:latin typeface="Comic Sans MS"/>
                <a:cs typeface="Comic Sans MS"/>
              </a:rPr>
              <a:t>(</a:t>
            </a:r>
            <a:r>
              <a:rPr lang="en-US" cap="none" dirty="0">
                <a:latin typeface="Comic Sans MS"/>
                <a:cs typeface="Comic Sans MS"/>
              </a:rPr>
              <a:t>rule)</a:t>
            </a:r>
            <a:r>
              <a:rPr lang="en-US" cap="none" spc="-7" dirty="0">
                <a:latin typeface="Comic Sans MS"/>
                <a:cs typeface="Comic Sans MS"/>
              </a:rPr>
              <a:t> </a:t>
            </a:r>
            <a:r>
              <a:rPr lang="en-US" cap="none" dirty="0">
                <a:latin typeface="Comic Sans MS"/>
                <a:cs typeface="Comic Sans MS"/>
              </a:rPr>
              <a:t>yang</a:t>
            </a:r>
            <a:r>
              <a:rPr lang="en-US" cap="none" spc="4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dapat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digunakan</a:t>
            </a:r>
            <a:r>
              <a:rPr lang="en-US" cap="none" spc="-90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untuk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menent</a:t>
            </a:r>
            <a:r>
              <a:rPr lang="en-US" cap="none" spc="-9" dirty="0" err="1">
                <a:latin typeface="Comic Sans MS"/>
                <a:cs typeface="Comic Sans MS"/>
              </a:rPr>
              <a:t>u</a:t>
            </a:r>
            <a:r>
              <a:rPr lang="en-US" cap="none" dirty="0" err="1">
                <a:latin typeface="Comic Sans MS"/>
                <a:cs typeface="Comic Sans MS"/>
              </a:rPr>
              <a:t>kan</a:t>
            </a:r>
            <a:r>
              <a:rPr lang="en-US" cap="none" spc="-99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apakah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seseorang</a:t>
            </a:r>
            <a:r>
              <a:rPr lang="en-US" cap="none" spc="9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mempunyai</a:t>
            </a:r>
            <a:r>
              <a:rPr lang="en-US" cap="none" spc="9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potensi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spc="4" dirty="0" err="1">
                <a:latin typeface="Comic Sans MS"/>
                <a:cs typeface="Comic Sans MS"/>
              </a:rPr>
              <a:t>u</a:t>
            </a:r>
            <a:r>
              <a:rPr lang="en-US" cap="none" dirty="0" err="1">
                <a:latin typeface="Comic Sans MS"/>
                <a:cs typeface="Comic Sans MS"/>
              </a:rPr>
              <a:t>ntuk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men</a:t>
            </a:r>
            <a:r>
              <a:rPr lang="en-US" cap="none" spc="9" dirty="0" err="1">
                <a:latin typeface="Comic Sans MS"/>
                <a:cs typeface="Comic Sans MS"/>
              </a:rPr>
              <a:t>d</a:t>
            </a:r>
            <a:r>
              <a:rPr lang="en-US" cap="none" dirty="0" err="1">
                <a:latin typeface="Comic Sans MS"/>
                <a:cs typeface="Comic Sans MS"/>
              </a:rPr>
              <a:t>erita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spc="4" dirty="0" err="1">
                <a:latin typeface="Comic Sans MS"/>
                <a:cs typeface="Comic Sans MS"/>
              </a:rPr>
              <a:t>h</a:t>
            </a:r>
            <a:r>
              <a:rPr lang="en-US" cap="none" dirty="0" err="1">
                <a:latin typeface="Comic Sans MS"/>
                <a:cs typeface="Comic Sans MS"/>
              </a:rPr>
              <a:t>ipertensi</a:t>
            </a:r>
            <a:r>
              <a:rPr lang="en-US" cap="none" spc="4" dirty="0">
                <a:latin typeface="Comic Sans MS"/>
                <a:cs typeface="Comic Sans MS"/>
              </a:rPr>
              <a:t> </a:t>
            </a:r>
            <a:r>
              <a:rPr lang="en-US" cap="none" spc="-4" dirty="0" err="1">
                <a:latin typeface="Comic Sans MS"/>
                <a:cs typeface="Comic Sans MS"/>
              </a:rPr>
              <a:t>a</a:t>
            </a:r>
            <a:r>
              <a:rPr lang="en-US" cap="none" dirty="0" err="1">
                <a:latin typeface="Comic Sans MS"/>
                <a:cs typeface="Comic Sans MS"/>
              </a:rPr>
              <a:t>tau</a:t>
            </a:r>
            <a:r>
              <a:rPr lang="en-US" cap="none" spc="-29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ti</a:t>
            </a:r>
            <a:r>
              <a:rPr lang="en-US" cap="none" spc="4" dirty="0" err="1">
                <a:latin typeface="Comic Sans MS"/>
                <a:cs typeface="Comic Sans MS"/>
              </a:rPr>
              <a:t>d</a:t>
            </a:r>
            <a:r>
              <a:rPr lang="en-US" cap="none" dirty="0" err="1">
                <a:latin typeface="Comic Sans MS"/>
                <a:cs typeface="Comic Sans MS"/>
              </a:rPr>
              <a:t>ak</a:t>
            </a:r>
            <a:r>
              <a:rPr lang="en-US" cap="none" spc="-47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berdasarkan</a:t>
            </a:r>
            <a:r>
              <a:rPr lang="en-US" cap="none" dirty="0">
                <a:latin typeface="Comic Sans MS"/>
                <a:cs typeface="Comic Sans MS"/>
              </a:rPr>
              <a:t> </a:t>
            </a:r>
            <a:r>
              <a:rPr lang="en-US" cap="none" spc="9" dirty="0">
                <a:latin typeface="Comic Sans MS"/>
                <a:cs typeface="Comic Sans MS"/>
              </a:rPr>
              <a:t>d</a:t>
            </a:r>
            <a:r>
              <a:rPr lang="en-US" cap="none" dirty="0">
                <a:latin typeface="Comic Sans MS"/>
                <a:cs typeface="Comic Sans MS"/>
              </a:rPr>
              <a:t>ata</a:t>
            </a:r>
            <a:r>
              <a:rPr lang="en-US" cap="none" spc="-11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usia</a:t>
            </a:r>
            <a:r>
              <a:rPr lang="en-US" cap="none" dirty="0">
                <a:latin typeface="Comic Sans MS"/>
                <a:cs typeface="Comic Sans MS"/>
              </a:rPr>
              <a:t>, </a:t>
            </a:r>
            <a:r>
              <a:rPr lang="en-US" cap="none" dirty="0" err="1">
                <a:latin typeface="Comic Sans MS"/>
                <a:cs typeface="Comic Sans MS"/>
              </a:rPr>
              <a:t>berat</a:t>
            </a:r>
            <a:r>
              <a:rPr lang="en-US" cap="none" spc="-51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badan</a:t>
            </a:r>
            <a:r>
              <a:rPr lang="en-US" cap="none" spc="-44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dan</a:t>
            </a:r>
            <a:r>
              <a:rPr lang="en-US" cap="none" spc="-22" dirty="0">
                <a:latin typeface="Comic Sans MS"/>
                <a:cs typeface="Comic Sans MS"/>
              </a:rPr>
              <a:t> </a:t>
            </a:r>
            <a:r>
              <a:rPr lang="en-US" cap="none" spc="4" dirty="0" err="1">
                <a:latin typeface="Comic Sans MS"/>
                <a:cs typeface="Comic Sans MS"/>
              </a:rPr>
              <a:t>j</a:t>
            </a:r>
            <a:r>
              <a:rPr lang="en-US" cap="none" dirty="0" err="1">
                <a:latin typeface="Comic Sans MS"/>
                <a:cs typeface="Comic Sans MS"/>
              </a:rPr>
              <a:t>enis</a:t>
            </a:r>
            <a:r>
              <a:rPr lang="en-US" cap="none" spc="-8" dirty="0">
                <a:latin typeface="Comic Sans MS"/>
                <a:cs typeface="Comic Sans MS"/>
              </a:rPr>
              <a:t> </a:t>
            </a:r>
            <a:r>
              <a:rPr lang="en-US" cap="none" dirty="0" err="1">
                <a:latin typeface="Comic Sans MS"/>
                <a:cs typeface="Comic Sans MS"/>
              </a:rPr>
              <a:t>kelamin</a:t>
            </a:r>
            <a:r>
              <a:rPr lang="en-US" cap="none" dirty="0">
                <a:latin typeface="Comic Sans MS"/>
                <a:cs typeface="Comic Sans MS"/>
              </a:rPr>
              <a:t>.</a:t>
            </a:r>
          </a:p>
          <a:p>
            <a:endParaRPr lang="en-US" cap="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F593-C31A-4334-B51A-72FE7FAD6176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2647" y="6487889"/>
            <a:ext cx="1145997" cy="370111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25521"/>
              </p:ext>
            </p:extLst>
          </p:nvPr>
        </p:nvGraphicFramePr>
        <p:xfrm>
          <a:off x="615295" y="2890684"/>
          <a:ext cx="4959594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3852">
                  <a:extLst>
                    <a:ext uri="{9D8B030D-6E8A-4147-A177-3AD203B41FA5}">
                      <a16:colId xmlns:a16="http://schemas.microsoft.com/office/drawing/2014/main" val="3304935789"/>
                    </a:ext>
                  </a:extLst>
                </a:gridCol>
                <a:gridCol w="676966">
                  <a:extLst>
                    <a:ext uri="{9D8B030D-6E8A-4147-A177-3AD203B41FA5}">
                      <a16:colId xmlns:a16="http://schemas.microsoft.com/office/drawing/2014/main" val="672288691"/>
                    </a:ext>
                  </a:extLst>
                </a:gridCol>
                <a:gridCol w="1289758">
                  <a:extLst>
                    <a:ext uri="{9D8B030D-6E8A-4147-A177-3AD203B41FA5}">
                      <a16:colId xmlns:a16="http://schemas.microsoft.com/office/drawing/2014/main" val="2972334262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793875302"/>
                    </a:ext>
                  </a:extLst>
                </a:gridCol>
                <a:gridCol w="1283108">
                  <a:extLst>
                    <a:ext uri="{9D8B030D-6E8A-4147-A177-3AD203B41FA5}">
                      <a16:colId xmlns:a16="http://schemas.microsoft.com/office/drawing/2014/main" val="134379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Usia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Berat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Hipertensi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5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Anie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Wanita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3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Rahma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Wanita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Tidak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Berdi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Tidak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Wanita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Tidak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2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Tutik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Tua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Wanita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2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Zulaeha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Wanita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Tidak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6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Tua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Tua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tidak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913883"/>
                  </a:ext>
                </a:extLst>
              </a:tr>
            </a:tbl>
          </a:graphicData>
        </a:graphic>
      </p:graphicFrame>
      <p:grpSp>
        <p:nvGrpSpPr>
          <p:cNvPr id="224" name="Group 223"/>
          <p:cNvGrpSpPr/>
          <p:nvPr/>
        </p:nvGrpSpPr>
        <p:grpSpPr>
          <a:xfrm>
            <a:off x="5534080" y="2890684"/>
            <a:ext cx="4354147" cy="3135420"/>
            <a:chOff x="7337384" y="2890684"/>
            <a:chExt cx="4354147" cy="3135420"/>
          </a:xfrm>
        </p:grpSpPr>
        <p:sp>
          <p:nvSpPr>
            <p:cNvPr id="225" name="Rectangle 224"/>
            <p:cNvSpPr/>
            <p:nvPr/>
          </p:nvSpPr>
          <p:spPr>
            <a:xfrm>
              <a:off x="9350474" y="2890684"/>
              <a:ext cx="914400" cy="401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Berat</a:t>
              </a:r>
              <a:r>
                <a:rPr lang="en-US" dirty="0"/>
                <a:t> 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7996401" y="3829507"/>
              <a:ext cx="914400" cy="401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JK 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8675049" y="4685916"/>
              <a:ext cx="914400" cy="401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Usia</a:t>
              </a:r>
              <a:r>
                <a:rPr lang="en-US" dirty="0"/>
                <a:t> 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9306232" y="3795529"/>
              <a:ext cx="914400" cy="401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Tidak</a:t>
              </a:r>
              <a:r>
                <a:rPr lang="en-US" dirty="0"/>
                <a:t>  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566715" y="3845702"/>
              <a:ext cx="914400" cy="401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Tidak</a:t>
              </a:r>
              <a:r>
                <a:rPr lang="en-US" dirty="0"/>
                <a:t>  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7539201" y="4677451"/>
              <a:ext cx="914400" cy="401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Ya</a:t>
              </a:r>
              <a:r>
                <a:rPr lang="en-US" dirty="0"/>
                <a:t> 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902676" y="5624739"/>
              <a:ext cx="914400" cy="401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Ya</a:t>
              </a:r>
              <a:r>
                <a:rPr lang="en-US" dirty="0"/>
                <a:t> 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9261986" y="5600837"/>
              <a:ext cx="1103169" cy="401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Ya</a:t>
              </a:r>
              <a:r>
                <a:rPr lang="en-US" dirty="0"/>
                <a:t>/</a:t>
              </a:r>
              <a:r>
                <a:rPr lang="en-US" dirty="0" err="1"/>
                <a:t>Tidak</a:t>
              </a:r>
              <a:r>
                <a:rPr lang="en-US" dirty="0"/>
                <a:t> 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891452" y="3243476"/>
              <a:ext cx="1194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overweight</a:t>
              </a:r>
            </a:p>
          </p:txBody>
        </p:sp>
        <p:cxnSp>
          <p:nvCxnSpPr>
            <p:cNvPr id="234" name="Straight Arrow Connector 233"/>
            <p:cNvCxnSpPr>
              <a:stCxn id="225" idx="2"/>
              <a:endCxn id="226" idx="0"/>
            </p:cNvCxnSpPr>
            <p:nvPr/>
          </p:nvCxnSpPr>
          <p:spPr>
            <a:xfrm flipH="1">
              <a:off x="8453601" y="3292049"/>
              <a:ext cx="1354073" cy="537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endCxn id="228" idx="0"/>
            </p:cNvCxnSpPr>
            <p:nvPr/>
          </p:nvCxnSpPr>
          <p:spPr>
            <a:xfrm>
              <a:off x="9763432" y="3301102"/>
              <a:ext cx="0" cy="494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225" idx="2"/>
              <a:endCxn id="229" idx="0"/>
            </p:cNvCxnSpPr>
            <p:nvPr/>
          </p:nvCxnSpPr>
          <p:spPr>
            <a:xfrm>
              <a:off x="9807674" y="3292049"/>
              <a:ext cx="1216241" cy="553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26" idx="2"/>
              <a:endCxn id="230" idx="0"/>
            </p:cNvCxnSpPr>
            <p:nvPr/>
          </p:nvCxnSpPr>
          <p:spPr>
            <a:xfrm flipH="1">
              <a:off x="7996401" y="4230872"/>
              <a:ext cx="457200" cy="446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227" idx="0"/>
            </p:cNvCxnSpPr>
            <p:nvPr/>
          </p:nvCxnSpPr>
          <p:spPr>
            <a:xfrm>
              <a:off x="8392056" y="4190166"/>
              <a:ext cx="740193" cy="49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27" idx="2"/>
              <a:endCxn id="231" idx="0"/>
            </p:cNvCxnSpPr>
            <p:nvPr/>
          </p:nvCxnSpPr>
          <p:spPr>
            <a:xfrm flipH="1">
              <a:off x="8359876" y="5087281"/>
              <a:ext cx="772373" cy="537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7" idx="2"/>
            </p:cNvCxnSpPr>
            <p:nvPr/>
          </p:nvCxnSpPr>
          <p:spPr>
            <a:xfrm>
              <a:off x="9132249" y="5087281"/>
              <a:ext cx="772373" cy="54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9139236" y="3425225"/>
              <a:ext cx="961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average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0379762" y="3240453"/>
              <a:ext cx="1311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underweight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337384" y="4251806"/>
              <a:ext cx="797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wanita</a:t>
              </a:r>
              <a:endParaRPr lang="en-US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874975" y="42355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pria</a:t>
              </a:r>
              <a:endParaRPr lang="en-US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001859" y="5135008"/>
              <a:ext cx="697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muda</a:t>
              </a:r>
              <a:endParaRPr lang="en-US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9471667" y="5081185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tua</a:t>
              </a:r>
              <a:endParaRPr lang="en-US" dirty="0"/>
            </a:p>
          </p:txBody>
        </p:sp>
      </p:grpSp>
      <p:sp>
        <p:nvSpPr>
          <p:cNvPr id="247" name="object 177"/>
          <p:cNvSpPr/>
          <p:nvPr/>
        </p:nvSpPr>
        <p:spPr>
          <a:xfrm>
            <a:off x="8495724" y="4334121"/>
            <a:ext cx="3801445" cy="1807000"/>
          </a:xfrm>
          <a:custGeom>
            <a:avLst/>
            <a:gdLst/>
            <a:ahLst/>
            <a:cxnLst/>
            <a:rect l="l" t="t" r="r" b="b"/>
            <a:pathLst>
              <a:path w="3886199" h="1803654">
                <a:moveTo>
                  <a:pt x="0" y="0"/>
                </a:moveTo>
                <a:lnTo>
                  <a:pt x="0" y="1803654"/>
                </a:lnTo>
                <a:lnTo>
                  <a:pt x="3886199" y="1803654"/>
                </a:lnTo>
                <a:lnTo>
                  <a:pt x="3886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CEE"/>
          </a:solidFill>
        </p:spPr>
        <p:txBody>
          <a:bodyPr wrap="square" lIns="0" tIns="0" rIns="0" bIns="0" rtlCol="0">
            <a:noAutofit/>
          </a:bodyPr>
          <a:lstStyle/>
          <a:p>
            <a:pPr marL="96951">
              <a:lnSpc>
                <a:spcPct val="116129"/>
              </a:lnSpc>
              <a:spcBef>
                <a:spcPts val="185"/>
              </a:spcBef>
            </a:pPr>
            <a:r>
              <a:rPr lang="en-US" sz="1400" dirty="0">
                <a:latin typeface="Comic Sans MS"/>
                <a:cs typeface="Comic Sans MS"/>
              </a:rPr>
              <a:t>R1:</a:t>
            </a:r>
            <a:r>
              <a:rPr lang="en-US" sz="1400" spc="-19" dirty="0">
                <a:latin typeface="Comic Sans MS"/>
                <a:cs typeface="Comic Sans MS"/>
              </a:rPr>
              <a:t> </a:t>
            </a:r>
            <a:r>
              <a:rPr lang="en-US" sz="1400" dirty="0">
                <a:latin typeface="Comic Sans MS"/>
                <a:cs typeface="Comic Sans MS"/>
              </a:rPr>
              <a:t>IF</a:t>
            </a:r>
            <a:r>
              <a:rPr lang="en-US" sz="1400" spc="-26" dirty="0">
                <a:latin typeface="Comic Sans MS"/>
                <a:cs typeface="Comic Sans MS"/>
              </a:rPr>
              <a:t> </a:t>
            </a:r>
            <a:r>
              <a:rPr lang="en-US" sz="1400" dirty="0" err="1">
                <a:latin typeface="Comic Sans MS"/>
                <a:cs typeface="Comic Sans MS"/>
              </a:rPr>
              <a:t>berat</a:t>
            </a:r>
            <a:r>
              <a:rPr lang="en-US" sz="1400" dirty="0">
                <a:latin typeface="Comic Sans MS"/>
                <a:cs typeface="Comic Sans MS"/>
              </a:rPr>
              <a:t>=average</a:t>
            </a:r>
            <a:r>
              <a:rPr lang="en-US" sz="1400" spc="-94" dirty="0">
                <a:latin typeface="Comic Sans MS"/>
                <a:cs typeface="Comic Sans MS"/>
              </a:rPr>
              <a:t> </a:t>
            </a:r>
            <a:r>
              <a:rPr lang="en-US" sz="1400" dirty="0">
                <a:latin typeface="Comic Sans MS"/>
                <a:cs typeface="Comic Sans MS"/>
              </a:rPr>
              <a:t>v</a:t>
            </a:r>
            <a:r>
              <a:rPr lang="en-US" sz="1400" spc="-6" dirty="0">
                <a:latin typeface="Comic Sans MS"/>
                <a:cs typeface="Comic Sans MS"/>
              </a:rPr>
              <a:t> </a:t>
            </a:r>
            <a:r>
              <a:rPr lang="en-US" sz="1400" dirty="0" err="1">
                <a:latin typeface="Comic Sans MS"/>
                <a:cs typeface="Comic Sans MS"/>
              </a:rPr>
              <a:t>berat</a:t>
            </a:r>
            <a:r>
              <a:rPr lang="en-US" sz="1400" dirty="0">
                <a:latin typeface="Comic Sans MS"/>
                <a:cs typeface="Comic Sans MS"/>
              </a:rPr>
              <a:t>=unde</a:t>
            </a:r>
            <a:r>
              <a:rPr lang="en-US" sz="1400" spc="4" dirty="0">
                <a:latin typeface="Comic Sans MS"/>
                <a:cs typeface="Comic Sans MS"/>
              </a:rPr>
              <a:t>r</a:t>
            </a:r>
            <a:r>
              <a:rPr lang="en-US" sz="1400" spc="-4" dirty="0">
                <a:latin typeface="Comic Sans MS"/>
                <a:cs typeface="Comic Sans MS"/>
              </a:rPr>
              <a:t>w</a:t>
            </a:r>
            <a:r>
              <a:rPr lang="en-US" sz="1400" dirty="0">
                <a:latin typeface="Comic Sans MS"/>
                <a:cs typeface="Comic Sans MS"/>
              </a:rPr>
              <a:t>eight</a:t>
            </a:r>
          </a:p>
          <a:p>
            <a:pPr marL="1013050">
              <a:lnSpc>
                <a:spcPts val="1678"/>
              </a:lnSpc>
              <a:spcBef>
                <a:spcPts val="83"/>
              </a:spcBef>
            </a:pPr>
            <a:r>
              <a:rPr lang="en-US" sz="2000" baseline="1708" dirty="0">
                <a:latin typeface="Comic Sans MS"/>
                <a:cs typeface="Comic Sans MS"/>
              </a:rPr>
              <a:t>THEN</a:t>
            </a:r>
            <a:r>
              <a:rPr lang="en-US" sz="2000" spc="-35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 err="1">
                <a:latin typeface="Comic Sans MS"/>
                <a:cs typeface="Comic Sans MS"/>
              </a:rPr>
              <a:t>h</a:t>
            </a:r>
            <a:r>
              <a:rPr lang="en-US" sz="2000" spc="-4" baseline="1708" dirty="0" err="1">
                <a:latin typeface="Comic Sans MS"/>
                <a:cs typeface="Comic Sans MS"/>
              </a:rPr>
              <a:t>i</a:t>
            </a:r>
            <a:r>
              <a:rPr lang="en-US" sz="2000" baseline="1708" dirty="0" err="1">
                <a:latin typeface="Comic Sans MS"/>
                <a:cs typeface="Comic Sans MS"/>
              </a:rPr>
              <a:t>pertensi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tidak</a:t>
            </a:r>
            <a:endParaRPr lang="en-US" sz="1400" dirty="0">
              <a:latin typeface="Comic Sans MS"/>
              <a:cs typeface="Comic Sans MS"/>
            </a:endParaRPr>
          </a:p>
          <a:p>
            <a:pPr marL="96951">
              <a:lnSpc>
                <a:spcPts val="1683"/>
              </a:lnSpc>
            </a:pPr>
            <a:r>
              <a:rPr lang="en-US" sz="2000" baseline="1708" dirty="0">
                <a:latin typeface="Comic Sans MS"/>
                <a:cs typeface="Comic Sans MS"/>
              </a:rPr>
              <a:t>R2:</a:t>
            </a:r>
            <a:r>
              <a:rPr lang="en-US" sz="2000" spc="-21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>
                <a:latin typeface="Comic Sans MS"/>
                <a:cs typeface="Comic Sans MS"/>
              </a:rPr>
              <a:t>IF</a:t>
            </a:r>
            <a:r>
              <a:rPr lang="en-US" sz="2000" spc="-16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 err="1">
                <a:latin typeface="Comic Sans MS"/>
                <a:cs typeface="Comic Sans MS"/>
              </a:rPr>
              <a:t>berat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ove</a:t>
            </a:r>
            <a:r>
              <a:rPr lang="en-US" sz="2000" spc="4" baseline="1708" dirty="0" err="1">
                <a:latin typeface="Comic Sans MS"/>
                <a:cs typeface="Comic Sans MS"/>
              </a:rPr>
              <a:t>r</a:t>
            </a:r>
            <a:r>
              <a:rPr lang="en-US" sz="2000" baseline="1708" dirty="0" err="1">
                <a:latin typeface="Comic Sans MS"/>
                <a:cs typeface="Comic Sans MS"/>
              </a:rPr>
              <a:t>weight^kelamin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wanita</a:t>
            </a:r>
            <a:endParaRPr lang="en-US" sz="1400" dirty="0">
              <a:latin typeface="Comic Sans MS"/>
              <a:cs typeface="Comic Sans MS"/>
            </a:endParaRPr>
          </a:p>
          <a:p>
            <a:pPr marL="986985" marR="1173249" algn="ctr">
              <a:lnSpc>
                <a:spcPts val="1678"/>
              </a:lnSpc>
            </a:pPr>
            <a:r>
              <a:rPr lang="en-US" sz="2000" baseline="1708" dirty="0">
                <a:latin typeface="Comic Sans MS"/>
                <a:cs typeface="Comic Sans MS"/>
              </a:rPr>
              <a:t>THEN</a:t>
            </a:r>
            <a:r>
              <a:rPr lang="en-US" sz="2000" spc="-35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 err="1">
                <a:latin typeface="Comic Sans MS"/>
                <a:cs typeface="Comic Sans MS"/>
              </a:rPr>
              <a:t>h</a:t>
            </a:r>
            <a:r>
              <a:rPr lang="en-US" sz="2000" spc="-4" baseline="1708" dirty="0" err="1">
                <a:latin typeface="Comic Sans MS"/>
                <a:cs typeface="Comic Sans MS"/>
              </a:rPr>
              <a:t>i</a:t>
            </a:r>
            <a:r>
              <a:rPr lang="en-US" sz="2000" baseline="1708" dirty="0" err="1">
                <a:latin typeface="Comic Sans MS"/>
                <a:cs typeface="Comic Sans MS"/>
              </a:rPr>
              <a:t>pertensi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ya</a:t>
            </a:r>
            <a:endParaRPr lang="en-US" sz="1400" dirty="0">
              <a:latin typeface="Comic Sans MS"/>
              <a:cs typeface="Comic Sans MS"/>
            </a:endParaRPr>
          </a:p>
          <a:p>
            <a:pPr marL="96951">
              <a:lnSpc>
                <a:spcPts val="1678"/>
              </a:lnSpc>
            </a:pPr>
            <a:r>
              <a:rPr lang="en-US" sz="2000" baseline="1708" dirty="0">
                <a:latin typeface="Comic Sans MS"/>
                <a:cs typeface="Comic Sans MS"/>
              </a:rPr>
              <a:t>R3:</a:t>
            </a:r>
            <a:r>
              <a:rPr lang="en-US" sz="2000" spc="-21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>
                <a:latin typeface="Comic Sans MS"/>
                <a:cs typeface="Comic Sans MS"/>
              </a:rPr>
              <a:t>IF</a:t>
            </a:r>
            <a:r>
              <a:rPr lang="en-US" sz="2000" spc="-16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 err="1">
                <a:latin typeface="Comic Sans MS"/>
                <a:cs typeface="Comic Sans MS"/>
              </a:rPr>
              <a:t>berat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ove</a:t>
            </a:r>
            <a:r>
              <a:rPr lang="en-US" sz="2000" spc="4" baseline="1708" dirty="0" err="1">
                <a:latin typeface="Comic Sans MS"/>
                <a:cs typeface="Comic Sans MS"/>
              </a:rPr>
              <a:t>r</a:t>
            </a:r>
            <a:r>
              <a:rPr lang="en-US" sz="2000" baseline="1708" dirty="0" err="1">
                <a:latin typeface="Comic Sans MS"/>
                <a:cs typeface="Comic Sans MS"/>
              </a:rPr>
              <a:t>weigt^kelamin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pria</a:t>
            </a:r>
            <a:r>
              <a:rPr lang="en-US" sz="2000" baseline="1708" dirty="0">
                <a:latin typeface="Comic Sans MS"/>
                <a:cs typeface="Comic Sans MS"/>
              </a:rPr>
              <a:t>^</a:t>
            </a:r>
            <a:endParaRPr lang="en-US" sz="1400" dirty="0">
              <a:latin typeface="Comic Sans MS"/>
              <a:cs typeface="Comic Sans MS"/>
            </a:endParaRPr>
          </a:p>
          <a:p>
            <a:pPr marL="438926" marR="832828" algn="ctr">
              <a:lnSpc>
                <a:spcPts val="1678"/>
              </a:lnSpc>
            </a:pPr>
            <a:r>
              <a:rPr lang="en-US" sz="2000" baseline="1708" dirty="0" err="1">
                <a:latin typeface="Comic Sans MS"/>
                <a:cs typeface="Comic Sans MS"/>
              </a:rPr>
              <a:t>usia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muda</a:t>
            </a:r>
            <a:r>
              <a:rPr lang="en-US" sz="2000" spc="-65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>
                <a:latin typeface="Comic Sans MS"/>
                <a:cs typeface="Comic Sans MS"/>
              </a:rPr>
              <a:t>THEN</a:t>
            </a:r>
            <a:r>
              <a:rPr lang="en-US" sz="2000" spc="-40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 err="1">
                <a:latin typeface="Comic Sans MS"/>
                <a:cs typeface="Comic Sans MS"/>
              </a:rPr>
              <a:t>hiperte</a:t>
            </a:r>
            <a:r>
              <a:rPr lang="en-US" sz="2000" spc="4" baseline="1708" dirty="0" err="1">
                <a:latin typeface="Comic Sans MS"/>
                <a:cs typeface="Comic Sans MS"/>
              </a:rPr>
              <a:t>n</a:t>
            </a:r>
            <a:r>
              <a:rPr lang="en-US" sz="2000" baseline="1708" dirty="0" err="1">
                <a:latin typeface="Comic Sans MS"/>
                <a:cs typeface="Comic Sans MS"/>
              </a:rPr>
              <a:t>si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ya</a:t>
            </a:r>
            <a:endParaRPr lang="en-US" sz="1400" dirty="0">
              <a:latin typeface="Comic Sans MS"/>
              <a:cs typeface="Comic Sans MS"/>
            </a:endParaRPr>
          </a:p>
          <a:p>
            <a:pPr marL="96951">
              <a:lnSpc>
                <a:spcPts val="1678"/>
              </a:lnSpc>
            </a:pPr>
            <a:r>
              <a:rPr lang="en-US" sz="2000" baseline="1708" dirty="0">
                <a:latin typeface="Comic Sans MS"/>
                <a:cs typeface="Comic Sans MS"/>
              </a:rPr>
              <a:t>R4:</a:t>
            </a:r>
            <a:r>
              <a:rPr lang="en-US" sz="2000" spc="-21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>
                <a:latin typeface="Comic Sans MS"/>
                <a:cs typeface="Comic Sans MS"/>
              </a:rPr>
              <a:t>IF</a:t>
            </a:r>
            <a:r>
              <a:rPr lang="en-US" sz="2000" spc="-16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 err="1">
                <a:latin typeface="Comic Sans MS"/>
                <a:cs typeface="Comic Sans MS"/>
              </a:rPr>
              <a:t>berat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ove</a:t>
            </a:r>
            <a:r>
              <a:rPr lang="en-US" sz="2000" spc="4" baseline="1708" dirty="0" err="1">
                <a:latin typeface="Comic Sans MS"/>
                <a:cs typeface="Comic Sans MS"/>
              </a:rPr>
              <a:t>r</a:t>
            </a:r>
            <a:r>
              <a:rPr lang="en-US" sz="2000" baseline="1708" dirty="0" err="1">
                <a:latin typeface="Comic Sans MS"/>
                <a:cs typeface="Comic Sans MS"/>
              </a:rPr>
              <a:t>weigt^kelamin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pria</a:t>
            </a:r>
            <a:r>
              <a:rPr lang="en-US" sz="2000" baseline="1708" dirty="0">
                <a:latin typeface="Comic Sans MS"/>
                <a:cs typeface="Comic Sans MS"/>
              </a:rPr>
              <a:t>^</a:t>
            </a:r>
            <a:endParaRPr lang="en-US" sz="1400" dirty="0">
              <a:latin typeface="Comic Sans MS"/>
              <a:cs typeface="Comic Sans MS"/>
            </a:endParaRPr>
          </a:p>
          <a:p>
            <a:pPr marL="438926" marR="750149" algn="ctr">
              <a:lnSpc>
                <a:spcPts val="1678"/>
              </a:lnSpc>
            </a:pPr>
            <a:r>
              <a:rPr lang="en-US" sz="2000" baseline="1708" dirty="0" err="1">
                <a:latin typeface="Comic Sans MS"/>
                <a:cs typeface="Comic Sans MS"/>
              </a:rPr>
              <a:t>usia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tua</a:t>
            </a:r>
            <a:r>
              <a:rPr lang="en-US" sz="2000" spc="-53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>
                <a:latin typeface="Comic Sans MS"/>
                <a:cs typeface="Comic Sans MS"/>
              </a:rPr>
              <a:t>THEN</a:t>
            </a:r>
            <a:r>
              <a:rPr lang="en-US" sz="2000" spc="-40" baseline="1708" dirty="0">
                <a:latin typeface="Comic Sans MS"/>
                <a:cs typeface="Comic Sans MS"/>
              </a:rPr>
              <a:t> </a:t>
            </a:r>
            <a:r>
              <a:rPr lang="en-US" sz="2000" baseline="1708" dirty="0" err="1">
                <a:latin typeface="Comic Sans MS"/>
                <a:cs typeface="Comic Sans MS"/>
              </a:rPr>
              <a:t>hiperte</a:t>
            </a:r>
            <a:r>
              <a:rPr lang="en-US" sz="2000" spc="4" baseline="1708" dirty="0" err="1">
                <a:latin typeface="Comic Sans MS"/>
                <a:cs typeface="Comic Sans MS"/>
              </a:rPr>
              <a:t>n</a:t>
            </a:r>
            <a:r>
              <a:rPr lang="en-US" sz="2000" baseline="1708" dirty="0" err="1">
                <a:latin typeface="Comic Sans MS"/>
                <a:cs typeface="Comic Sans MS"/>
              </a:rPr>
              <a:t>si</a:t>
            </a:r>
            <a:r>
              <a:rPr lang="en-US" sz="2000" baseline="1708" dirty="0">
                <a:latin typeface="Comic Sans MS"/>
                <a:cs typeface="Comic Sans MS"/>
              </a:rPr>
              <a:t>=</a:t>
            </a:r>
            <a:r>
              <a:rPr lang="en-US" sz="2000" baseline="1708" dirty="0" err="1">
                <a:latin typeface="Comic Sans MS"/>
                <a:cs typeface="Comic Sans MS"/>
              </a:rPr>
              <a:t>tidak</a:t>
            </a:r>
            <a:endParaRPr lang="en-US" sz="1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761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Decision tree: for conditions to play tennis. | Download Scientific Diagram">
            <a:extLst>
              <a:ext uri="{FF2B5EF4-FFF2-40B4-BE49-F238E27FC236}">
                <a16:creationId xmlns:a16="http://schemas.microsoft.com/office/drawing/2014/main" id="{3F802B1E-F9F3-46A1-8849-8F74DC7AAC0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120" y="1406031"/>
            <a:ext cx="6002432" cy="4043304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E65D65-5965-42F7-B36A-4BF30687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tx1"/>
                </a:solidFill>
              </a:rPr>
              <a:t>Contoh</a:t>
            </a:r>
            <a:r>
              <a:rPr lang="en-US" sz="4800" dirty="0">
                <a:solidFill>
                  <a:schemeClr val="tx1"/>
                </a:solidFill>
              </a:rPr>
              <a:t> lain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Main </a:t>
            </a:r>
            <a:r>
              <a:rPr lang="en-US" sz="4800" dirty="0" err="1">
                <a:solidFill>
                  <a:schemeClr val="tx1"/>
                </a:solidFill>
              </a:rPr>
              <a:t>tenis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074D-6ACD-4617-AA1A-F556E050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6126478"/>
            <a:ext cx="6672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 dan Pemrograman - TSD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7FEB-D70E-4D5A-A979-D03DC02F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64977" y="6126478"/>
            <a:ext cx="22585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63508096-3AE8-4E38-84F0-75921D9FB235}" type="datetime3">
              <a:rPr lang="en-US" sz="1000" smtClean="0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5 May 2023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1A5D-027B-4B0B-97E8-F83EA960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126478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z="1000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5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24">
              <a:lnSpc>
                <a:spcPts val="4003"/>
              </a:lnSpc>
              <a:spcBef>
                <a:spcPts val="199"/>
              </a:spcBef>
            </a:pPr>
            <a:r>
              <a:rPr lang="es-ES" dirty="0" err="1">
                <a:cs typeface="Comic Sans MS"/>
              </a:rPr>
              <a:t>Beberapa</a:t>
            </a:r>
            <a:r>
              <a:rPr lang="es-ES" dirty="0">
                <a:cs typeface="Comic Sans MS"/>
              </a:rPr>
              <a:t> </a:t>
            </a:r>
            <a:r>
              <a:rPr lang="es-ES" dirty="0" err="1">
                <a:cs typeface="Comic Sans MS"/>
              </a:rPr>
              <a:t>contoh</a:t>
            </a:r>
            <a:r>
              <a:rPr lang="es-ES" dirty="0">
                <a:cs typeface="Comic Sans MS"/>
              </a:rPr>
              <a:t> </a:t>
            </a:r>
            <a:r>
              <a:rPr lang="es-ES" dirty="0" err="1">
                <a:cs typeface="Comic Sans MS"/>
              </a:rPr>
              <a:t>pemakaian</a:t>
            </a:r>
            <a:br>
              <a:rPr lang="es-ES" dirty="0">
                <a:cs typeface="Comic Sans MS"/>
              </a:rPr>
            </a:br>
            <a:r>
              <a:rPr lang="es-ES" dirty="0" err="1">
                <a:cs typeface="Comic Sans MS"/>
              </a:rPr>
              <a:t>Decision</a:t>
            </a:r>
            <a:r>
              <a:rPr lang="es-ES" dirty="0">
                <a:cs typeface="Comic Sans MS"/>
              </a:rPr>
              <a:t> </a:t>
            </a:r>
            <a:r>
              <a:rPr lang="es-ES" dirty="0" err="1">
                <a:cs typeface="Comic Sans MS"/>
              </a:rPr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55716" marR="422080" indent="-342900">
              <a:lnSpc>
                <a:spcPts val="3350"/>
              </a:lnSpc>
              <a:spcBef>
                <a:spcPts val="106"/>
              </a:spcBef>
            </a:pPr>
            <a:r>
              <a:rPr lang="en-US" sz="2800" cap="none" dirty="0" err="1">
                <a:latin typeface="Comic Sans MS"/>
                <a:cs typeface="Comic Sans MS"/>
              </a:rPr>
              <a:t>Diagnosa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penyakit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tertentu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seperti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hipertensi</a:t>
            </a:r>
            <a:r>
              <a:rPr lang="en-US" sz="2800" cap="none" dirty="0">
                <a:latin typeface="Comic Sans MS"/>
                <a:cs typeface="Comic Sans MS"/>
              </a:rPr>
              <a:t>, </a:t>
            </a:r>
            <a:r>
              <a:rPr lang="en-US" sz="2800" cap="none" dirty="0" err="1">
                <a:latin typeface="Comic Sans MS"/>
                <a:cs typeface="Comic Sans MS"/>
              </a:rPr>
              <a:t>kanker</a:t>
            </a:r>
            <a:r>
              <a:rPr lang="en-US" sz="2800" cap="none" dirty="0">
                <a:latin typeface="Comic Sans MS"/>
                <a:cs typeface="Comic Sans MS"/>
              </a:rPr>
              <a:t>, stroke, </a:t>
            </a:r>
            <a:r>
              <a:rPr lang="en-US" sz="2800" cap="none" dirty="0" err="1">
                <a:latin typeface="Comic Sans MS"/>
                <a:cs typeface="Comic Sans MS"/>
              </a:rPr>
              <a:t>dll</a:t>
            </a:r>
            <a:endParaRPr lang="en-US" sz="2800" cap="none" dirty="0">
              <a:latin typeface="Comic Sans MS"/>
              <a:cs typeface="Comic Sans MS"/>
            </a:endParaRPr>
          </a:p>
          <a:p>
            <a:pPr marL="355716" marR="422080" indent="-342900">
              <a:lnSpc>
                <a:spcPts val="3350"/>
              </a:lnSpc>
              <a:spcBef>
                <a:spcPts val="106"/>
              </a:spcBef>
            </a:pPr>
            <a:r>
              <a:rPr lang="en-US" sz="2800" cap="none" dirty="0" err="1">
                <a:latin typeface="Comic Sans MS"/>
                <a:cs typeface="Comic Sans MS"/>
              </a:rPr>
              <a:t>Pemilihan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produk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seperti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rumah</a:t>
            </a:r>
            <a:r>
              <a:rPr lang="en-US" sz="2800" cap="none" dirty="0">
                <a:latin typeface="Comic Sans MS"/>
                <a:cs typeface="Comic Sans MS"/>
              </a:rPr>
              <a:t>, </a:t>
            </a:r>
            <a:r>
              <a:rPr lang="en-US" sz="2800" cap="none" dirty="0" err="1">
                <a:latin typeface="Comic Sans MS"/>
                <a:cs typeface="Comic Sans MS"/>
              </a:rPr>
              <a:t>kendaraan</a:t>
            </a:r>
            <a:r>
              <a:rPr lang="en-US" sz="2800" cap="none" dirty="0">
                <a:latin typeface="Comic Sans MS"/>
                <a:cs typeface="Comic Sans MS"/>
              </a:rPr>
              <a:t>, </a:t>
            </a:r>
            <a:r>
              <a:rPr lang="en-US" sz="2800" cap="none" dirty="0" err="1">
                <a:latin typeface="Comic Sans MS"/>
                <a:cs typeface="Comic Sans MS"/>
              </a:rPr>
              <a:t>komputer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dan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spc="4" dirty="0">
                <a:latin typeface="Comic Sans MS"/>
                <a:cs typeface="Comic Sans MS"/>
              </a:rPr>
              <a:t>l</a:t>
            </a:r>
            <a:r>
              <a:rPr lang="en-US" sz="2800" cap="none" dirty="0">
                <a:latin typeface="Comic Sans MS"/>
                <a:cs typeface="Comic Sans MS"/>
              </a:rPr>
              <a:t>ain-lain </a:t>
            </a:r>
          </a:p>
          <a:p>
            <a:pPr marR="422080">
              <a:lnSpc>
                <a:spcPts val="3350"/>
              </a:lnSpc>
            </a:pPr>
            <a:r>
              <a:rPr lang="en-US" sz="2800" cap="none" dirty="0" err="1">
                <a:latin typeface="Comic Sans MS"/>
                <a:cs typeface="Comic Sans MS"/>
              </a:rPr>
              <a:t>Pemilihan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pegawai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spc="-9" dirty="0" err="1">
                <a:latin typeface="Comic Sans MS"/>
                <a:cs typeface="Comic Sans MS"/>
              </a:rPr>
              <a:t>t</a:t>
            </a:r>
            <a:r>
              <a:rPr lang="en-US" sz="2800" cap="none" dirty="0" err="1">
                <a:latin typeface="Comic Sans MS"/>
                <a:cs typeface="Comic Sans MS"/>
              </a:rPr>
              <a:t>eladan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se</a:t>
            </a:r>
            <a:r>
              <a:rPr lang="en-US" sz="2800" cap="none" spc="-9" dirty="0" err="1">
                <a:latin typeface="Comic Sans MS"/>
                <a:cs typeface="Comic Sans MS"/>
              </a:rPr>
              <a:t>s</a:t>
            </a:r>
            <a:r>
              <a:rPr lang="en-US" sz="2800" cap="none" dirty="0" err="1">
                <a:latin typeface="Comic Sans MS"/>
                <a:cs typeface="Comic Sans MS"/>
              </a:rPr>
              <a:t>uai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dengan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kriteria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tertentu</a:t>
            </a:r>
            <a:endParaRPr lang="en-US" sz="2800" cap="none" dirty="0">
              <a:latin typeface="Comic Sans MS"/>
              <a:cs typeface="Comic Sans MS"/>
            </a:endParaRPr>
          </a:p>
          <a:p>
            <a:pPr marR="422080">
              <a:lnSpc>
                <a:spcPts val="3350"/>
              </a:lnSpc>
            </a:pPr>
            <a:r>
              <a:rPr lang="en-US" sz="2800" cap="none" spc="4" dirty="0" err="1">
                <a:latin typeface="Comic Sans MS"/>
                <a:cs typeface="Comic Sans MS"/>
              </a:rPr>
              <a:t>D</a:t>
            </a:r>
            <a:r>
              <a:rPr lang="en-US" sz="2800" cap="none" dirty="0" err="1">
                <a:latin typeface="Comic Sans MS"/>
                <a:cs typeface="Comic Sans MS"/>
              </a:rPr>
              <a:t>eteksi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gangguan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pada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komputer</a:t>
            </a:r>
            <a:r>
              <a:rPr lang="en-US" sz="2800" cap="none" spc="-9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atau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jaringan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komputer</a:t>
            </a:r>
            <a:r>
              <a:rPr lang="en-US" sz="2800" cap="none" spc="-4" dirty="0">
                <a:latin typeface="Comic Sans MS"/>
                <a:cs typeface="Comic Sans MS"/>
              </a:rPr>
              <a:t> </a:t>
            </a:r>
            <a:r>
              <a:rPr lang="en-US" sz="2800" cap="none" spc="-9" dirty="0" err="1">
                <a:latin typeface="Comic Sans MS"/>
                <a:cs typeface="Comic Sans MS"/>
              </a:rPr>
              <a:t>s</a:t>
            </a:r>
            <a:r>
              <a:rPr lang="en-US" sz="2800" cap="none" dirty="0" err="1">
                <a:latin typeface="Comic Sans MS"/>
                <a:cs typeface="Comic Sans MS"/>
              </a:rPr>
              <a:t>eperti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spc="4" dirty="0" err="1">
                <a:latin typeface="Comic Sans MS"/>
                <a:cs typeface="Comic Sans MS"/>
              </a:rPr>
              <a:t>d</a:t>
            </a:r>
            <a:r>
              <a:rPr lang="en-US" sz="2800" cap="none" spc="-4" dirty="0" err="1">
                <a:latin typeface="Comic Sans MS"/>
                <a:cs typeface="Comic Sans MS"/>
              </a:rPr>
              <a:t>et</a:t>
            </a:r>
            <a:r>
              <a:rPr lang="en-US" sz="2800" cap="none" dirty="0" err="1">
                <a:latin typeface="Comic Sans MS"/>
                <a:cs typeface="Comic Sans MS"/>
              </a:rPr>
              <a:t>eksi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ent</a:t>
            </a:r>
            <a:r>
              <a:rPr lang="en-US" sz="2800" cap="none" spc="-9" dirty="0" err="1">
                <a:latin typeface="Comic Sans MS"/>
                <a:cs typeface="Comic Sans MS"/>
              </a:rPr>
              <a:t>r</a:t>
            </a:r>
            <a:r>
              <a:rPr lang="en-US" sz="2800" cap="none" dirty="0" err="1">
                <a:latin typeface="Comic Sans MS"/>
                <a:cs typeface="Comic Sans MS"/>
              </a:rPr>
              <a:t>usi</a:t>
            </a:r>
            <a:r>
              <a:rPr lang="en-US" sz="2800" cap="none" dirty="0">
                <a:latin typeface="Comic Sans MS"/>
                <a:cs typeface="Comic Sans MS"/>
              </a:rPr>
              <a:t>, </a:t>
            </a:r>
            <a:r>
              <a:rPr lang="en-US" sz="2800" cap="none" dirty="0" err="1">
                <a:latin typeface="Comic Sans MS"/>
                <a:cs typeface="Comic Sans MS"/>
              </a:rPr>
              <a:t>deteksi</a:t>
            </a:r>
            <a:r>
              <a:rPr lang="en-US" sz="2800" cap="none" dirty="0">
                <a:latin typeface="Comic Sans MS"/>
                <a:cs typeface="Comic Sans MS"/>
              </a:rPr>
              <a:t> virus (</a:t>
            </a:r>
            <a:r>
              <a:rPr lang="en-US" sz="2800" cap="none" dirty="0" err="1">
                <a:latin typeface="Comic Sans MS"/>
                <a:cs typeface="Comic Sans MS"/>
              </a:rPr>
              <a:t>trojan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dan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varians</a:t>
            </a:r>
            <a:r>
              <a:rPr lang="en-US" sz="2800" cap="none" dirty="0">
                <a:latin typeface="Comic Sans MS"/>
                <a:cs typeface="Comic Sans MS"/>
              </a:rPr>
              <a:t>)</a:t>
            </a:r>
          </a:p>
          <a:p>
            <a:pPr marR="51110">
              <a:lnSpc>
                <a:spcPts val="3251"/>
              </a:lnSpc>
              <a:spcBef>
                <a:spcPts val="248"/>
              </a:spcBef>
            </a:pPr>
            <a:r>
              <a:rPr lang="en-US" sz="2800" cap="none" dirty="0" err="1">
                <a:latin typeface="Comic Sans MS"/>
                <a:cs typeface="Comic Sans MS"/>
              </a:rPr>
              <a:t>Masih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banyak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lainnya</a:t>
            </a:r>
            <a:endParaRPr lang="en-US" sz="2800" cap="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B0EE-8906-4F72-AFCD-FF6B0B95FABE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55624" marR="931564" indent="-342900">
              <a:lnSpc>
                <a:spcPts val="3350"/>
              </a:lnSpc>
              <a:spcBef>
                <a:spcPts val="180"/>
              </a:spcBef>
            </a:pPr>
            <a:r>
              <a:rPr lang="en-US" sz="2400" cap="none" dirty="0">
                <a:latin typeface="Comic Sans MS"/>
                <a:cs typeface="Comic Sans MS"/>
              </a:rPr>
              <a:t>Data </a:t>
            </a:r>
            <a:r>
              <a:rPr lang="en-US" sz="2400" cap="none" dirty="0" err="1">
                <a:latin typeface="Comic Sans MS"/>
                <a:cs typeface="Comic Sans MS"/>
              </a:rPr>
              <a:t>dinyatakan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dalam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bentuk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tabel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dengan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b="1" cap="none" dirty="0" err="1">
                <a:latin typeface="Comic Sans MS"/>
                <a:cs typeface="Comic Sans MS"/>
              </a:rPr>
              <a:t>atribut</a:t>
            </a:r>
            <a:r>
              <a:rPr lang="en-US" sz="2400" b="1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dan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b="1" cap="none" dirty="0">
                <a:latin typeface="Comic Sans MS"/>
                <a:cs typeface="Comic Sans MS"/>
              </a:rPr>
              <a:t>record.</a:t>
            </a:r>
          </a:p>
          <a:p>
            <a:pPr marL="355624" marR="931564" indent="-342900">
              <a:lnSpc>
                <a:spcPts val="3350"/>
              </a:lnSpc>
              <a:spcBef>
                <a:spcPts val="180"/>
              </a:spcBef>
            </a:pPr>
            <a:r>
              <a:rPr lang="en-US" sz="2400" b="1" cap="none" dirty="0" err="1">
                <a:latin typeface="Comic Sans MS"/>
                <a:cs typeface="Comic Sans MS"/>
              </a:rPr>
              <a:t>Atribut</a:t>
            </a:r>
            <a:r>
              <a:rPr lang="en-US" sz="2400" b="1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menyatakan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suatu</a:t>
            </a:r>
            <a:r>
              <a:rPr lang="en-US" sz="2400" cap="none" dirty="0">
                <a:latin typeface="Comic Sans MS"/>
                <a:cs typeface="Comic Sans MS"/>
              </a:rPr>
              <a:t> parameter yang </a:t>
            </a:r>
            <a:r>
              <a:rPr lang="en-US" sz="2400" cap="none" dirty="0" err="1">
                <a:latin typeface="Comic Sans MS"/>
                <a:cs typeface="Comic Sans MS"/>
              </a:rPr>
              <a:t>dibuat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sebagai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kriteria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dalam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pembentukan</a:t>
            </a:r>
            <a:r>
              <a:rPr lang="en-US" sz="2400" cap="none" dirty="0">
                <a:latin typeface="Comic Sans MS"/>
                <a:cs typeface="Comic Sans MS"/>
              </a:rPr>
              <a:t> tree. </a:t>
            </a:r>
          </a:p>
          <a:p>
            <a:pPr marL="339725" marR="931564" indent="0">
              <a:lnSpc>
                <a:spcPts val="3350"/>
              </a:lnSpc>
              <a:spcBef>
                <a:spcPts val="180"/>
              </a:spcBef>
              <a:buNone/>
            </a:pPr>
            <a:r>
              <a:rPr lang="en-US" sz="2400" cap="none" dirty="0" err="1">
                <a:latin typeface="Comic Sans MS"/>
                <a:cs typeface="Comic Sans MS"/>
              </a:rPr>
              <a:t>Misalkan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untuk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menentukan</a:t>
            </a:r>
            <a:r>
              <a:rPr lang="en-US" sz="2400" cap="none" dirty="0">
                <a:latin typeface="Comic Sans MS"/>
                <a:cs typeface="Comic Sans MS"/>
              </a:rPr>
              <a:t> main </a:t>
            </a:r>
            <a:r>
              <a:rPr lang="en-US" sz="2400" cap="none" dirty="0" err="1">
                <a:latin typeface="Comic Sans MS"/>
                <a:cs typeface="Comic Sans MS"/>
              </a:rPr>
              <a:t>tenis</a:t>
            </a:r>
            <a:r>
              <a:rPr lang="en-US" sz="2400" cap="none" dirty="0">
                <a:latin typeface="Comic Sans MS"/>
                <a:cs typeface="Comic Sans MS"/>
              </a:rPr>
              <a:t>, </a:t>
            </a:r>
            <a:r>
              <a:rPr lang="en-US" sz="2400" cap="none" dirty="0" err="1">
                <a:latin typeface="Comic Sans MS"/>
                <a:cs typeface="Comic Sans MS"/>
              </a:rPr>
              <a:t>kriteria</a:t>
            </a:r>
            <a:r>
              <a:rPr lang="en-US" sz="2400" cap="none" dirty="0">
                <a:latin typeface="Comic Sans MS"/>
                <a:cs typeface="Comic Sans MS"/>
              </a:rPr>
              <a:t> yang </a:t>
            </a:r>
            <a:r>
              <a:rPr lang="en-US" sz="2400" cap="none" dirty="0" err="1">
                <a:latin typeface="Comic Sans MS"/>
                <a:cs typeface="Comic Sans MS"/>
              </a:rPr>
              <a:t>diperhatikan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adalah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cuaca</a:t>
            </a:r>
            <a:r>
              <a:rPr lang="en-US" sz="2400" cap="none" dirty="0">
                <a:latin typeface="Comic Sans MS"/>
                <a:cs typeface="Comic Sans MS"/>
              </a:rPr>
              <a:t>, </a:t>
            </a:r>
            <a:r>
              <a:rPr lang="en-US" sz="2400" cap="none" dirty="0" err="1">
                <a:latin typeface="Comic Sans MS"/>
                <a:cs typeface="Comic Sans MS"/>
              </a:rPr>
              <a:t>angin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dan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temperatur</a:t>
            </a:r>
            <a:r>
              <a:rPr lang="en-US" sz="2400" cap="none" dirty="0">
                <a:latin typeface="Comic Sans MS"/>
                <a:cs typeface="Comic Sans MS"/>
              </a:rPr>
              <a:t>. Salah </a:t>
            </a:r>
            <a:r>
              <a:rPr lang="en-US" sz="2400" cap="none" dirty="0" err="1">
                <a:latin typeface="Comic Sans MS"/>
                <a:cs typeface="Comic Sans MS"/>
              </a:rPr>
              <a:t>satu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atribut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merupakan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atribut</a:t>
            </a:r>
            <a:r>
              <a:rPr lang="en-US" sz="2400" cap="none" dirty="0">
                <a:latin typeface="Comic Sans MS"/>
                <a:cs typeface="Comic Sans MS"/>
              </a:rPr>
              <a:t> yang </a:t>
            </a:r>
            <a:r>
              <a:rPr lang="en-US" sz="2400" cap="none" dirty="0" err="1">
                <a:latin typeface="Comic Sans MS"/>
                <a:cs typeface="Comic Sans MS"/>
              </a:rPr>
              <a:t>menyatakan</a:t>
            </a:r>
            <a:r>
              <a:rPr lang="en-US" sz="2400" cap="none" dirty="0">
                <a:latin typeface="Comic Sans MS"/>
                <a:cs typeface="Comic Sans MS"/>
              </a:rPr>
              <a:t> data </a:t>
            </a:r>
            <a:r>
              <a:rPr lang="en-US" sz="2400" cap="none" dirty="0" err="1">
                <a:latin typeface="Comic Sans MS"/>
                <a:cs typeface="Comic Sans MS"/>
              </a:rPr>
              <a:t>solusi</a:t>
            </a:r>
            <a:r>
              <a:rPr lang="en-US" sz="2400" cap="none" dirty="0">
                <a:latin typeface="Comic Sans MS"/>
                <a:cs typeface="Comic Sans MS"/>
              </a:rPr>
              <a:t> per-item data yang </a:t>
            </a:r>
            <a:r>
              <a:rPr lang="en-US" sz="2400" cap="none" dirty="0" err="1">
                <a:latin typeface="Comic Sans MS"/>
                <a:cs typeface="Comic Sans MS"/>
              </a:rPr>
              <a:t>disebut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dengan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b="1" cap="none" dirty="0">
                <a:latin typeface="Comic Sans MS"/>
                <a:cs typeface="Comic Sans MS"/>
              </a:rPr>
              <a:t>target </a:t>
            </a:r>
            <a:r>
              <a:rPr lang="en-US" sz="2400" b="1" cap="none" dirty="0" err="1">
                <a:latin typeface="Comic Sans MS"/>
                <a:cs typeface="Comic Sans MS"/>
              </a:rPr>
              <a:t>atribu</a:t>
            </a:r>
            <a:r>
              <a:rPr lang="en-US" sz="2400" b="1" cap="none" spc="4" dirty="0" err="1">
                <a:latin typeface="Comic Sans MS"/>
                <a:cs typeface="Comic Sans MS"/>
              </a:rPr>
              <a:t>t</a:t>
            </a:r>
            <a:r>
              <a:rPr lang="en-US" sz="2400" cap="none" dirty="0">
                <a:latin typeface="Comic Sans MS"/>
                <a:cs typeface="Comic Sans MS"/>
              </a:rPr>
              <a:t>.</a:t>
            </a:r>
          </a:p>
          <a:p>
            <a:pPr marL="355715" marR="54911" indent="-342900">
              <a:lnSpc>
                <a:spcPts val="3350"/>
              </a:lnSpc>
            </a:pPr>
            <a:r>
              <a:rPr lang="en-US" sz="2400" cap="none" spc="-4" dirty="0" err="1">
                <a:latin typeface="Comic Sans MS"/>
                <a:cs typeface="Comic Sans MS"/>
              </a:rPr>
              <a:t>A</a:t>
            </a:r>
            <a:r>
              <a:rPr lang="en-US" sz="2400" cap="none" dirty="0" err="1">
                <a:latin typeface="Comic Sans MS"/>
                <a:cs typeface="Comic Sans MS"/>
              </a:rPr>
              <a:t>tribut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memiliki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nilai-nilai</a:t>
            </a:r>
            <a:r>
              <a:rPr lang="en-US" sz="2400" cap="none" dirty="0">
                <a:latin typeface="Comic Sans MS"/>
                <a:cs typeface="Comic Sans MS"/>
              </a:rPr>
              <a:t> yang </a:t>
            </a:r>
            <a:r>
              <a:rPr lang="en-US" sz="2400" cap="none" dirty="0" err="1">
                <a:latin typeface="Comic Sans MS"/>
                <a:cs typeface="Comic Sans MS"/>
              </a:rPr>
              <a:t>dinamakan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dengan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b="1" cap="none" dirty="0">
                <a:latin typeface="Comic Sans MS"/>
                <a:cs typeface="Comic Sans MS"/>
              </a:rPr>
              <a:t>Instanc</a:t>
            </a:r>
            <a:r>
              <a:rPr lang="en-US" sz="2400" b="1" cap="none" spc="4" dirty="0">
                <a:latin typeface="Comic Sans MS"/>
                <a:cs typeface="Comic Sans MS"/>
              </a:rPr>
              <a:t>e</a:t>
            </a:r>
            <a:r>
              <a:rPr lang="en-US" sz="2400" cap="none" dirty="0">
                <a:latin typeface="Comic Sans MS"/>
                <a:cs typeface="Comic Sans MS"/>
              </a:rPr>
              <a:t>. </a:t>
            </a:r>
          </a:p>
          <a:p>
            <a:pPr marL="339725" marR="54911" indent="0">
              <a:lnSpc>
                <a:spcPts val="3350"/>
              </a:lnSpc>
              <a:buNone/>
            </a:pPr>
            <a:r>
              <a:rPr lang="en-US" sz="2400" cap="none" dirty="0" err="1">
                <a:latin typeface="Comic Sans MS"/>
                <a:cs typeface="Comic Sans MS"/>
              </a:rPr>
              <a:t>Misalkan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atribut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cuaca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mempunyai</a:t>
            </a:r>
            <a:r>
              <a:rPr lang="en-US" sz="2400" cap="none" dirty="0">
                <a:latin typeface="Comic Sans MS"/>
                <a:cs typeface="Comic Sans MS"/>
              </a:rPr>
              <a:t> Instance </a:t>
            </a:r>
            <a:r>
              <a:rPr lang="en-US" sz="2400" cap="none" dirty="0" err="1">
                <a:latin typeface="Comic Sans MS"/>
                <a:cs typeface="Comic Sans MS"/>
              </a:rPr>
              <a:t>berupa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cerah</a:t>
            </a:r>
            <a:r>
              <a:rPr lang="en-US" sz="2400" cap="none" dirty="0">
                <a:latin typeface="Comic Sans MS"/>
                <a:cs typeface="Comic Sans MS"/>
              </a:rPr>
              <a:t>, </a:t>
            </a:r>
            <a:r>
              <a:rPr lang="en-US" sz="2400" cap="none" dirty="0" err="1">
                <a:latin typeface="Comic Sans MS"/>
                <a:cs typeface="Comic Sans MS"/>
              </a:rPr>
              <a:t>berawan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dan</a:t>
            </a:r>
            <a:r>
              <a:rPr lang="en-US" sz="2400" cap="none" dirty="0">
                <a:latin typeface="Comic Sans MS"/>
                <a:cs typeface="Comic Sans MS"/>
              </a:rPr>
              <a:t> </a:t>
            </a:r>
            <a:r>
              <a:rPr lang="en-US" sz="2400" cap="none" dirty="0" err="1">
                <a:latin typeface="Comic Sans MS"/>
                <a:cs typeface="Comic Sans MS"/>
              </a:rPr>
              <a:t>hujan</a:t>
            </a:r>
            <a:endParaRPr lang="en-US" sz="2400" cap="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1764-BEBD-46A1-958A-C1D1F60E970B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1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decision tree (Cont.)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6225810"/>
              </p:ext>
            </p:extLst>
          </p:nvPr>
        </p:nvGraphicFramePr>
        <p:xfrm>
          <a:off x="1319475" y="2278728"/>
          <a:ext cx="970444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0888">
                  <a:extLst>
                    <a:ext uri="{9D8B030D-6E8A-4147-A177-3AD203B41FA5}">
                      <a16:colId xmlns:a16="http://schemas.microsoft.com/office/drawing/2014/main" val="3109528941"/>
                    </a:ext>
                  </a:extLst>
                </a:gridCol>
                <a:gridCol w="1940888">
                  <a:extLst>
                    <a:ext uri="{9D8B030D-6E8A-4147-A177-3AD203B41FA5}">
                      <a16:colId xmlns:a16="http://schemas.microsoft.com/office/drawing/2014/main" val="346752339"/>
                    </a:ext>
                  </a:extLst>
                </a:gridCol>
                <a:gridCol w="1940888">
                  <a:extLst>
                    <a:ext uri="{9D8B030D-6E8A-4147-A177-3AD203B41FA5}">
                      <a16:colId xmlns:a16="http://schemas.microsoft.com/office/drawing/2014/main" val="2301046055"/>
                    </a:ext>
                  </a:extLst>
                </a:gridCol>
                <a:gridCol w="1940888">
                  <a:extLst>
                    <a:ext uri="{9D8B030D-6E8A-4147-A177-3AD203B41FA5}">
                      <a16:colId xmlns:a16="http://schemas.microsoft.com/office/drawing/2014/main" val="2475689600"/>
                    </a:ext>
                  </a:extLst>
                </a:gridCol>
                <a:gridCol w="1940888">
                  <a:extLst>
                    <a:ext uri="{9D8B030D-6E8A-4147-A177-3AD203B41FA5}">
                      <a16:colId xmlns:a16="http://schemas.microsoft.com/office/drawing/2014/main" val="358842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CUACA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3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Lambat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6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Sedang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9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Ilma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Dingin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0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Lambat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Dingin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6521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F84B-83EE-4C73-A0FA-2D78832190DF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object 34"/>
          <p:cNvSpPr txBox="1"/>
          <p:nvPr/>
        </p:nvSpPr>
        <p:spPr>
          <a:xfrm>
            <a:off x="1726540" y="5226840"/>
            <a:ext cx="824095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004"/>
              </a:lnSpc>
              <a:spcBef>
                <a:spcPts val="100"/>
              </a:spcBef>
            </a:pPr>
            <a:r>
              <a:rPr sz="2705" baseline="2657" dirty="0">
                <a:latin typeface="Comic Sans MS"/>
                <a:cs typeface="Comic Sans MS"/>
              </a:rPr>
              <a:t>Sample</a:t>
            </a:r>
            <a:endParaRPr sz="1803" dirty="0">
              <a:latin typeface="Comic Sans MS"/>
              <a:cs typeface="Comic Sans MS"/>
            </a:endParaRPr>
          </a:p>
        </p:txBody>
      </p:sp>
      <p:sp>
        <p:nvSpPr>
          <p:cNvPr id="10" name="object 33"/>
          <p:cNvSpPr txBox="1"/>
          <p:nvPr/>
        </p:nvSpPr>
        <p:spPr>
          <a:xfrm>
            <a:off x="9085909" y="5226840"/>
            <a:ext cx="1628393" cy="25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004"/>
              </a:lnSpc>
              <a:spcBef>
                <a:spcPts val="100"/>
              </a:spcBef>
            </a:pPr>
            <a:r>
              <a:rPr sz="2705" baseline="2657" dirty="0">
                <a:latin typeface="Comic Sans MS"/>
                <a:cs typeface="Comic Sans MS"/>
              </a:rPr>
              <a:t>Target atribut</a:t>
            </a:r>
            <a:endParaRPr sz="1803" dirty="0">
              <a:latin typeface="Comic Sans MS"/>
              <a:cs typeface="Comic Sans MS"/>
            </a:endParaRPr>
          </a:p>
        </p:txBody>
      </p:sp>
      <p:sp>
        <p:nvSpPr>
          <p:cNvPr id="11" name="object 32"/>
          <p:cNvSpPr txBox="1"/>
          <p:nvPr/>
        </p:nvSpPr>
        <p:spPr>
          <a:xfrm>
            <a:off x="5789118" y="5249847"/>
            <a:ext cx="1245861" cy="266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004"/>
              </a:lnSpc>
              <a:spcBef>
                <a:spcPts val="100"/>
              </a:spcBef>
            </a:pPr>
            <a:r>
              <a:rPr lang="en-US" sz="2705" baseline="2657" dirty="0" err="1">
                <a:latin typeface="Comic Sans MS"/>
                <a:cs typeface="Comic Sans MS"/>
              </a:rPr>
              <a:t>A</a:t>
            </a:r>
            <a:r>
              <a:rPr sz="2705" baseline="2657" dirty="0" err="1">
                <a:latin typeface="Comic Sans MS"/>
                <a:cs typeface="Comic Sans MS"/>
              </a:rPr>
              <a:t>tribut</a:t>
            </a:r>
            <a:r>
              <a:rPr lang="en-US" sz="2705" baseline="2657" dirty="0">
                <a:latin typeface="Comic Sans MS"/>
                <a:cs typeface="Comic Sans MS"/>
              </a:rPr>
              <a:t> </a:t>
            </a:r>
            <a:endParaRPr sz="1803" dirty="0">
              <a:latin typeface="Comic Sans MS"/>
              <a:cs typeface="Comic Sans MS"/>
            </a:endParaRPr>
          </a:p>
        </p:txBody>
      </p:sp>
      <p:sp>
        <p:nvSpPr>
          <p:cNvPr id="12" name="object 40"/>
          <p:cNvSpPr/>
          <p:nvPr/>
        </p:nvSpPr>
        <p:spPr>
          <a:xfrm>
            <a:off x="3333135" y="4583026"/>
            <a:ext cx="5752773" cy="577904"/>
          </a:xfrm>
          <a:custGeom>
            <a:avLst/>
            <a:gdLst/>
            <a:ahLst/>
            <a:cxnLst/>
            <a:rect l="l" t="t" r="r" b="b"/>
            <a:pathLst>
              <a:path w="4535411" h="576834">
                <a:moveTo>
                  <a:pt x="0" y="0"/>
                </a:moveTo>
                <a:lnTo>
                  <a:pt x="4945" y="46786"/>
                </a:lnTo>
                <a:lnTo>
                  <a:pt x="19263" y="91190"/>
                </a:lnTo>
                <a:lnTo>
                  <a:pt x="42176" y="132613"/>
                </a:lnTo>
                <a:lnTo>
                  <a:pt x="72908" y="170456"/>
                </a:lnTo>
                <a:lnTo>
                  <a:pt x="110680" y="204120"/>
                </a:lnTo>
                <a:lnTo>
                  <a:pt x="154716" y="233007"/>
                </a:lnTo>
                <a:lnTo>
                  <a:pt x="204238" y="256517"/>
                </a:lnTo>
                <a:lnTo>
                  <a:pt x="258470" y="274051"/>
                </a:lnTo>
                <a:lnTo>
                  <a:pt x="316633" y="285011"/>
                </a:lnTo>
                <a:lnTo>
                  <a:pt x="377951" y="288798"/>
                </a:lnTo>
                <a:lnTo>
                  <a:pt x="1889759" y="288798"/>
                </a:lnTo>
                <a:lnTo>
                  <a:pt x="1920764" y="289751"/>
                </a:lnTo>
                <a:lnTo>
                  <a:pt x="1951078" y="292563"/>
                </a:lnTo>
                <a:lnTo>
                  <a:pt x="1980602" y="297158"/>
                </a:lnTo>
                <a:lnTo>
                  <a:pt x="2009241" y="303464"/>
                </a:lnTo>
                <a:lnTo>
                  <a:pt x="2036897" y="311407"/>
                </a:lnTo>
                <a:lnTo>
                  <a:pt x="2063473" y="320914"/>
                </a:lnTo>
                <a:lnTo>
                  <a:pt x="2088871" y="331909"/>
                </a:lnTo>
                <a:lnTo>
                  <a:pt x="2112995" y="344320"/>
                </a:lnTo>
                <a:lnTo>
                  <a:pt x="2135747" y="358073"/>
                </a:lnTo>
                <a:lnTo>
                  <a:pt x="2157031" y="373094"/>
                </a:lnTo>
                <a:lnTo>
                  <a:pt x="2176749" y="389309"/>
                </a:lnTo>
                <a:lnTo>
                  <a:pt x="2194803" y="406645"/>
                </a:lnTo>
                <a:lnTo>
                  <a:pt x="2211098" y="425029"/>
                </a:lnTo>
                <a:lnTo>
                  <a:pt x="2225535" y="444385"/>
                </a:lnTo>
                <a:lnTo>
                  <a:pt x="2238017" y="464641"/>
                </a:lnTo>
                <a:lnTo>
                  <a:pt x="2248448" y="485723"/>
                </a:lnTo>
                <a:lnTo>
                  <a:pt x="2256730" y="507557"/>
                </a:lnTo>
                <a:lnTo>
                  <a:pt x="2262766" y="530069"/>
                </a:lnTo>
                <a:lnTo>
                  <a:pt x="2266459" y="553186"/>
                </a:lnTo>
                <a:lnTo>
                  <a:pt x="2267711" y="576834"/>
                </a:lnTo>
                <a:lnTo>
                  <a:pt x="2268964" y="553186"/>
                </a:lnTo>
                <a:lnTo>
                  <a:pt x="2278693" y="507557"/>
                </a:lnTo>
                <a:lnTo>
                  <a:pt x="2297406" y="464641"/>
                </a:lnTo>
                <a:lnTo>
                  <a:pt x="2324325" y="425029"/>
                </a:lnTo>
                <a:lnTo>
                  <a:pt x="2358674" y="389309"/>
                </a:lnTo>
                <a:lnTo>
                  <a:pt x="2399676" y="358073"/>
                </a:lnTo>
                <a:lnTo>
                  <a:pt x="2446552" y="331909"/>
                </a:lnTo>
                <a:lnTo>
                  <a:pt x="2498526" y="311407"/>
                </a:lnTo>
                <a:lnTo>
                  <a:pt x="2554821" y="297158"/>
                </a:lnTo>
                <a:lnTo>
                  <a:pt x="2614659" y="289751"/>
                </a:lnTo>
                <a:lnTo>
                  <a:pt x="4157459" y="288798"/>
                </a:lnTo>
                <a:lnTo>
                  <a:pt x="4188465" y="287838"/>
                </a:lnTo>
                <a:lnTo>
                  <a:pt x="4218780" y="285011"/>
                </a:lnTo>
                <a:lnTo>
                  <a:pt x="4248306" y="280390"/>
                </a:lnTo>
                <a:lnTo>
                  <a:pt x="4276945" y="274051"/>
                </a:lnTo>
                <a:lnTo>
                  <a:pt x="4304602" y="266068"/>
                </a:lnTo>
                <a:lnTo>
                  <a:pt x="4331178" y="256517"/>
                </a:lnTo>
                <a:lnTo>
                  <a:pt x="4356576" y="245471"/>
                </a:lnTo>
                <a:lnTo>
                  <a:pt x="4380700" y="233007"/>
                </a:lnTo>
                <a:lnTo>
                  <a:pt x="4403452" y="219198"/>
                </a:lnTo>
                <a:lnTo>
                  <a:pt x="4424735" y="204120"/>
                </a:lnTo>
                <a:lnTo>
                  <a:pt x="4444452" y="187848"/>
                </a:lnTo>
                <a:lnTo>
                  <a:pt x="4462506" y="170456"/>
                </a:lnTo>
                <a:lnTo>
                  <a:pt x="4478800" y="152019"/>
                </a:lnTo>
                <a:lnTo>
                  <a:pt x="4493237" y="132613"/>
                </a:lnTo>
                <a:lnTo>
                  <a:pt x="4505718" y="112311"/>
                </a:lnTo>
                <a:lnTo>
                  <a:pt x="4516149" y="91190"/>
                </a:lnTo>
                <a:lnTo>
                  <a:pt x="4524430" y="69323"/>
                </a:lnTo>
                <a:lnTo>
                  <a:pt x="4530466" y="46786"/>
                </a:lnTo>
                <a:lnTo>
                  <a:pt x="4534158" y="23653"/>
                </a:lnTo>
                <a:lnTo>
                  <a:pt x="453541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3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38658" y="4583026"/>
            <a:ext cx="1" cy="64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936523" y="4550071"/>
            <a:ext cx="1" cy="64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dalam</a:t>
            </a:r>
            <a:r>
              <a:rPr lang="en-US" dirty="0"/>
              <a:t>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3049">
              <a:lnSpc>
                <a:spcPct val="116129"/>
              </a:lnSpc>
            </a:pPr>
            <a:r>
              <a:rPr lang="en-US" sz="2800" cap="none" dirty="0" err="1">
                <a:latin typeface="Comic Sans MS"/>
                <a:cs typeface="Comic Sans MS"/>
              </a:rPr>
              <a:t>Mengubah</a:t>
            </a:r>
            <a:r>
              <a:rPr lang="en-US" sz="2800" cap="none" dirty="0">
                <a:latin typeface="Comic Sans MS"/>
                <a:cs typeface="Comic Sans MS"/>
              </a:rPr>
              <a:t> </a:t>
            </a:r>
            <a:r>
              <a:rPr lang="en-US" sz="2800" cap="none" dirty="0" err="1">
                <a:latin typeface="Comic Sans MS"/>
                <a:cs typeface="Comic Sans MS"/>
              </a:rPr>
              <a:t>bentuk</a:t>
            </a:r>
            <a:r>
              <a:rPr lang="en-US" sz="2800" cap="none" dirty="0">
                <a:latin typeface="Comic Sans MS"/>
                <a:cs typeface="Comic Sans MS"/>
              </a:rPr>
              <a:t> data (table) </a:t>
            </a:r>
            <a:r>
              <a:rPr lang="en-US" sz="2800" cap="none" dirty="0" err="1">
                <a:latin typeface="Comic Sans MS"/>
                <a:cs typeface="Comic Sans MS"/>
              </a:rPr>
              <a:t>menjadi</a:t>
            </a:r>
            <a:r>
              <a:rPr lang="en-US" sz="2800" cap="none" dirty="0">
                <a:latin typeface="Comic Sans MS"/>
                <a:cs typeface="Comic Sans MS"/>
              </a:rPr>
              <a:t> tree</a:t>
            </a:r>
          </a:p>
          <a:p>
            <a:pPr marL="13049">
              <a:lnSpc>
                <a:spcPct val="116129"/>
              </a:lnSpc>
            </a:pPr>
            <a:r>
              <a:rPr lang="en-US" sz="2800" cap="none" dirty="0" err="1">
                <a:latin typeface="Comic Sans MS"/>
                <a:cs typeface="Comic Sans MS"/>
              </a:rPr>
              <a:t>Mengubah</a:t>
            </a:r>
            <a:r>
              <a:rPr lang="en-US" sz="2800" cap="none" dirty="0">
                <a:latin typeface="Comic Sans MS"/>
                <a:cs typeface="Comic Sans MS"/>
              </a:rPr>
              <a:t> model tree </a:t>
            </a:r>
            <a:r>
              <a:rPr lang="en-US" sz="2800" cap="none" dirty="0" err="1">
                <a:latin typeface="Comic Sans MS"/>
                <a:cs typeface="Comic Sans MS"/>
              </a:rPr>
              <a:t>menjadi</a:t>
            </a:r>
            <a:r>
              <a:rPr lang="en-US" sz="2800" cap="none" dirty="0">
                <a:latin typeface="Comic Sans MS"/>
                <a:cs typeface="Comic Sans MS"/>
              </a:rPr>
              <a:t> rule</a:t>
            </a:r>
          </a:p>
          <a:p>
            <a:pPr marL="13049">
              <a:lnSpc>
                <a:spcPct val="116129"/>
              </a:lnSpc>
            </a:pPr>
            <a:r>
              <a:rPr lang="en-US" sz="2800" cap="none" dirty="0" err="1">
                <a:latin typeface="Comic Sans MS"/>
                <a:cs typeface="Comic Sans MS"/>
              </a:rPr>
              <a:t>Menyederhanakan</a:t>
            </a:r>
            <a:r>
              <a:rPr lang="en-US" sz="2800" cap="none" dirty="0">
                <a:latin typeface="Comic Sans MS"/>
                <a:cs typeface="Comic Sans MS"/>
              </a:rPr>
              <a:t> rule (</a:t>
            </a:r>
            <a:r>
              <a:rPr lang="en-US" sz="2800" i="1" cap="none" dirty="0">
                <a:latin typeface="Comic Sans MS"/>
                <a:cs typeface="Comic Sans MS"/>
              </a:rPr>
              <a:t>Pruning</a:t>
            </a:r>
            <a:r>
              <a:rPr lang="en-US" sz="2800" cap="none" dirty="0">
                <a:latin typeface="Comic Sans MS"/>
                <a:cs typeface="Comic Sans MS"/>
              </a:rPr>
              <a:t>)</a:t>
            </a:r>
          </a:p>
          <a:p>
            <a:pPr marL="0" indent="0">
              <a:buNone/>
            </a:pPr>
            <a:endParaRPr lang="en-US" sz="2800" cap="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CA1-5C86-4181-B0DF-460108886913}" type="datetime3">
              <a:rPr lang="en-US" smtClean="0"/>
              <a:t>5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 - TSD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862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2018</TotalTime>
  <Words>2163</Words>
  <Application>Microsoft Office PowerPoint</Application>
  <PresentationFormat>Widescreen</PresentationFormat>
  <Paragraphs>961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Comic Sans MS</vt:lpstr>
      <vt:lpstr>Times New Roman</vt:lpstr>
      <vt:lpstr>Tw Cen MT</vt:lpstr>
      <vt:lpstr>Droplet</vt:lpstr>
      <vt:lpstr>PowerPoint Presentation</vt:lpstr>
      <vt:lpstr>Konsep DECISION Tree</vt:lpstr>
      <vt:lpstr>PowerPoint Presentation</vt:lpstr>
      <vt:lpstr>Gambaran Pemakaian Decision Tree</vt:lpstr>
      <vt:lpstr>Contoh lain  Main tenis</vt:lpstr>
      <vt:lpstr>Beberapa contoh pemakaian Decision Tree</vt:lpstr>
      <vt:lpstr>Konsep data dalam decision tree</vt:lpstr>
      <vt:lpstr>Konsep data dalam decision tree (Cont.)</vt:lpstr>
      <vt:lpstr>Proses dalam decision tree</vt:lpstr>
      <vt:lpstr>Proses data menjadi tree</vt:lpstr>
      <vt:lpstr>entropy</vt:lpstr>
      <vt:lpstr>PowerPoint Presentation</vt:lpstr>
      <vt:lpstr>PowerPoint Presentation</vt:lpstr>
      <vt:lpstr>Definisi Entropy</vt:lpstr>
      <vt:lpstr>Mengubah tree menjadi rule</vt:lpstr>
      <vt:lpstr>Conjuction &amp; disjunction</vt:lpstr>
      <vt:lpstr>contoh</vt:lpstr>
      <vt:lpstr>contoh</vt:lpstr>
      <vt:lpstr>Menentukan node terpilih</vt:lpstr>
      <vt:lpstr>Memilih node awal</vt:lpstr>
      <vt:lpstr>Memilih node awal (Cont.)</vt:lpstr>
      <vt:lpstr>Penyusunan tree awal</vt:lpstr>
      <vt:lpstr>Penentuan leaf node</vt:lpstr>
      <vt:lpstr>Penyusunan tree</vt:lpstr>
      <vt:lpstr>Hasil tree</vt:lpstr>
      <vt:lpstr>Mengubah tree menjadi rule</vt:lpstr>
      <vt:lpstr>Hasil prediksi pada data training</vt:lpstr>
      <vt:lpstr>Menyederhanakan dan menguji rule</vt:lpstr>
      <vt:lpstr>Distribusi terpadu</vt:lpstr>
      <vt:lpstr>Uji independensi dengan distribusi chi-square</vt:lpstr>
      <vt:lpstr>Hasil Uji Independensi untuk Semua Kriteria</vt:lpstr>
      <vt:lpstr>Hasil prediksi pada data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 – Minggu 8 Tree dan Binary Search Tree (BST)</dc:title>
  <dc:creator>lenovo</dc:creator>
  <cp:lastModifiedBy>maryamah faisol</cp:lastModifiedBy>
  <cp:revision>128</cp:revision>
  <dcterms:created xsi:type="dcterms:W3CDTF">2021-04-28T02:40:24Z</dcterms:created>
  <dcterms:modified xsi:type="dcterms:W3CDTF">2023-05-05T11:47:16Z</dcterms:modified>
</cp:coreProperties>
</file>