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h6cnp/MdAxDdbQ7JGBak8YcTC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0"/>
            <a:ext cx="1587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9" name="Google Shape;14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0"/>
            <a:ext cx="1587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0"/>
            <a:ext cx="1587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2" name="Google Shape;28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Web Mockup">
  <p:cSld name="Desktop Web Mock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>
            <a:spLocks noGrp="1"/>
          </p:cNvSpPr>
          <p:nvPr>
            <p:ph type="pic" idx="2"/>
          </p:nvPr>
        </p:nvSpPr>
        <p:spPr>
          <a:xfrm>
            <a:off x="5250158" y="1624453"/>
            <a:ext cx="2753274" cy="15618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eneral Slide">
  <p:cSld name="4_General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General Slide">
  <p:cSld name="5_General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/>
          <p:nvPr/>
        </p:nvSpPr>
        <p:spPr>
          <a:xfrm rot="3021489">
            <a:off x="1452387" y="-1777921"/>
            <a:ext cx="8869454" cy="76460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Image Layout">
  <p:cSld name="Slide Image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>
            <a:spLocks noGrp="1"/>
          </p:cNvSpPr>
          <p:nvPr>
            <p:ph type="pic" idx="2"/>
          </p:nvPr>
        </p:nvSpPr>
        <p:spPr>
          <a:xfrm>
            <a:off x="980217" y="980900"/>
            <a:ext cx="2718947" cy="349965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ative Break Picture">
  <p:cSld name="Creative Break Pictur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>
            <a:spLocks noGrp="1"/>
          </p:cNvSpPr>
          <p:nvPr>
            <p:ph type="pic" idx="2"/>
          </p:nvPr>
        </p:nvSpPr>
        <p:spPr>
          <a:xfrm>
            <a:off x="609600" y="1347861"/>
            <a:ext cx="3614492" cy="267081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 features">
  <p:cSld name="App featur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>
            <a:spLocks noGrp="1"/>
          </p:cNvSpPr>
          <p:nvPr>
            <p:ph type="pic" idx="2"/>
          </p:nvPr>
        </p:nvSpPr>
        <p:spPr>
          <a:xfrm>
            <a:off x="3753668" y="1218712"/>
            <a:ext cx="1636663" cy="288537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pp features">
  <p:cSld name="1_App feature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>
            <a:spLocks noGrp="1"/>
          </p:cNvSpPr>
          <p:nvPr>
            <p:ph type="pic" idx="2"/>
          </p:nvPr>
        </p:nvSpPr>
        <p:spPr>
          <a:xfrm>
            <a:off x="1123882" y="1558136"/>
            <a:ext cx="2753274" cy="174296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l="17444" t="3691" b="1374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 txBox="1"/>
          <p:nvPr/>
        </p:nvSpPr>
        <p:spPr>
          <a:xfrm>
            <a:off x="658308" y="2075934"/>
            <a:ext cx="76200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 Maryamah, </a:t>
            </a:r>
            <a:r>
              <a:rPr lang="en-US" sz="2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S.Kom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MK </a:t>
            </a:r>
            <a:r>
              <a:rPr lang="en-US" sz="1600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Algoritma</a:t>
            </a:r>
            <a:r>
              <a:rPr lang="en-US" sz="1600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Pemrograman</a:t>
            </a:r>
            <a:r>
              <a:rPr lang="en-US" sz="1600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Prodi S1 </a:t>
            </a:r>
            <a:r>
              <a:rPr lang="en-US" sz="1600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Teknologi</a:t>
            </a:r>
            <a:r>
              <a:rPr lang="en-US" sz="1600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Sains Data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Fakultas</a:t>
            </a:r>
            <a:r>
              <a:rPr lang="en-US" sz="1600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Teknologi</a:t>
            </a:r>
            <a:r>
              <a:rPr lang="en-US" sz="1600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Maju</a:t>
            </a:r>
            <a:r>
              <a:rPr lang="en-US" sz="1600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dan </a:t>
            </a:r>
            <a:r>
              <a:rPr lang="en-US" sz="1600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Multidisiplin</a:t>
            </a:r>
            <a:endParaRPr sz="1600" b="1" dirty="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Universitas </a:t>
            </a:r>
            <a:r>
              <a:rPr lang="en-US" sz="1600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Airlangga</a:t>
            </a:r>
            <a:endParaRPr sz="1600" b="1" dirty="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1" dirty="0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1" dirty="0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658308" y="822299"/>
            <a:ext cx="7985961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Pertemuan 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ARRAY </a:t>
            </a:r>
            <a:endParaRPr sz="32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573460" y="279860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Array</a:t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573460" y="1138647"/>
            <a:ext cx="8096307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Dictionary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Kumpulan data yang tidak teratur, dapat diubah, dan terindeks. Pada Python, sama seperti set, dictionary dituliskan menggunakan tanda { } dengan tambahan kata kunci dan nilai. Anggota himpunan ini tidak boleh ada yang sama.</a:t>
            </a:r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186" y="2968651"/>
            <a:ext cx="74580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213" y="450273"/>
            <a:ext cx="7903186" cy="435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26" name="Google Shape;126;p12"/>
          <p:cNvSpPr txBox="1"/>
          <p:nvPr/>
        </p:nvSpPr>
        <p:spPr>
          <a:xfrm>
            <a:off x="573460" y="332049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Array</a:t>
            </a: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573460" y="1291047"/>
            <a:ext cx="8096307" cy="23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Pada dasarnya secara terminologi, </a:t>
            </a:r>
            <a:r>
              <a:rPr lang="en-US" sz="21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berbeda dengan </a:t>
            </a:r>
            <a:r>
              <a:rPr lang="en-US" sz="21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merupakan sebuah variabel yang terdiri atas lebih dari satu nilai tetapi memiliki tipe data yang sama, sedangkan </a:t>
            </a:r>
            <a:r>
              <a:rPr lang="en-US" sz="21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dapat memiliki tipe data yang berbeda-beda.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Pada Python, </a:t>
            </a:r>
            <a:r>
              <a:rPr lang="en-US" sz="21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tidak memiliki syntax tersendiri, tetapi implementasinya dapat menggunakan syntax untuk </a:t>
            </a:r>
            <a:r>
              <a:rPr lang="en-US" sz="21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atau harus menggunakan library tambahan. </a:t>
            </a:r>
            <a:endParaRPr/>
          </a:p>
        </p:txBody>
      </p:sp>
      <p:pic>
        <p:nvPicPr>
          <p:cNvPr id="128" name="Google Shape;12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573460" y="332049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Array</a:t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573460" y="1264831"/>
            <a:ext cx="8096307" cy="738664"/>
          </a:xfrm>
          <a:prstGeom prst="rect">
            <a:avLst/>
          </a:prstGeom>
          <a:solidFill>
            <a:srgbClr val="9A580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Berikut merupakan beberapa operasi yang dapat digunakan untuk memodifikasi array menggunakan syntax untuk list pada Python.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460" y="2199481"/>
            <a:ext cx="810577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573460" y="332049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Array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573460" y="1264831"/>
            <a:ext cx="8096307" cy="738664"/>
          </a:xfrm>
          <a:prstGeom prst="rect">
            <a:avLst/>
          </a:prstGeom>
          <a:solidFill>
            <a:srgbClr val="9A580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Berikut merupakan beberapa operasi yang dapat digunakan untuk memodifikasi array menggunakan syntax untuk list pada Python.</a:t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460" y="2399447"/>
            <a:ext cx="81057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/>
        </p:nvSpPr>
        <p:spPr>
          <a:xfrm>
            <a:off x="1700824" y="2499396"/>
            <a:ext cx="5634927" cy="461665"/>
          </a:xfrm>
          <a:prstGeom prst="rect">
            <a:avLst/>
          </a:prstGeom>
          <a:solidFill>
            <a:schemeClr val="lt1">
              <a:alpha val="4666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700823" y="2145453"/>
            <a:ext cx="5634928" cy="707886"/>
          </a:xfrm>
          <a:prstGeom prst="rect">
            <a:avLst/>
          </a:prstGeom>
          <a:solidFill>
            <a:srgbClr val="000000">
              <a:alpha val="8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1 Dimensi</a:t>
            </a:r>
            <a:endParaRPr sz="4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573460" y="332049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1 Dimensi</a:t>
            </a: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573460" y="1291047"/>
            <a:ext cx="8096307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1-dimensi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 bisa juga disebut sebagai </a:t>
            </a: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linear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merupakan sebuah variabel yang memiliki lebih dari satu nilai yang tersusun secara linear 1-dimensi.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Sebagaimana namanya array 1-dimensi merupakan himpunan </a:t>
            </a: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array 0-dimensi (1×1)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tersusun secara vertikal ataupun horizontal.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Pada bagian ini akan dijelaskan bagaimana membangun dan memodifikasi array menggunakan library tambahan berupa </a:t>
            </a: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“Numerical Python” (NumPy).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573460" y="332049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73460" y="1291047"/>
            <a:ext cx="8096307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merupakan </a:t>
            </a: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 pada Python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dituliskan menggunakan bahasa pemrograman Python, C dan C++.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dibuat pada tahun 2005 oleh </a:t>
            </a: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Travis Oliphant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 bersifat </a:t>
            </a: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open-source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 penggunaan library ini ialah untuk bekerja dengan array, aljabar linear, transformasi Fourier, dan bekerja menggunakan matriks.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Sebelum menggunakan Numpy, pastikan terlebih dahulu bahwa library ini telah terinstal pada Python. 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573460" y="332049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580296" y="1296880"/>
            <a:ext cx="809630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Memanggil NumPy: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135" y="1747547"/>
            <a:ext cx="78295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135" y="2722191"/>
            <a:ext cx="78295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/>
        </p:nvSpPr>
        <p:spPr>
          <a:xfrm>
            <a:off x="551906" y="2294299"/>
            <a:ext cx="809630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 Penggunaan: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7132" y="4144286"/>
            <a:ext cx="7905722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/>
          <p:nvPr/>
        </p:nvSpPr>
        <p:spPr>
          <a:xfrm>
            <a:off x="551905" y="3691818"/>
            <a:ext cx="809630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573460" y="332049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NumPy: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</a:t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657275" y="1261253"/>
            <a:ext cx="809630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Memanggil NumPy: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628885" y="2258672"/>
            <a:ext cx="809630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 Penggunaan:</a:t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112" y="4196679"/>
            <a:ext cx="7905722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628885" y="3744211"/>
            <a:ext cx="809630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114" y="1694011"/>
            <a:ext cx="77152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5114" y="2746080"/>
            <a:ext cx="77152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573460" y="332049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Konsep Dasar Array</a:t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57275" y="1320836"/>
            <a:ext cx="7871897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(himpunan)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adalah potongan memori berdekatan yang dapat diakses dengan menggunakan indeks.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Suatu array dapat diilustrasikan sebagai susunan kotak dengan tujuan untuk menyimpan kumpulan nilai di dalamnya.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dapat disusun secara </a:t>
            </a: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dimensi atau multidimensi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tergantung kebutuhannya.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Komponen dasar array ialah adanya </a:t>
            </a: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nilai dan indeks array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Indeks array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merupakan penanda berupa angka yang merepresentasikan posisi dalam himpunan nilai yang ada.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Setiap kotak ini nantinya akan berisi </a:t>
            </a: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nilai-nilai tertentu</a:t>
            </a:r>
            <a:endParaRPr sz="2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573459" y="332049"/>
            <a:ext cx="61907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NumPy: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Fungsi untuk Array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/>
          </a:blip>
          <a:srcRect t="14998"/>
          <a:stretch/>
        </p:blipFill>
        <p:spPr>
          <a:xfrm>
            <a:off x="173938" y="1431604"/>
            <a:ext cx="8796124" cy="259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573459" y="332049"/>
            <a:ext cx="81801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NumPy: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 untuk mengakses parameter array </a:t>
            </a: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96" y="1453662"/>
            <a:ext cx="8652019" cy="255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573460" y="332049"/>
            <a:ext cx="68941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NumPy: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Akses Elemen Array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580296" y="1296880"/>
            <a:ext cx="8096307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mengakses elemen array caranya sama seperti ketika mengakses elemen list.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 array diakses dengan mengacu pada nomor indeksnya.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Indeks pada NumPy dimulai dari 0, artinya elemen pertama memiliki indeks 0, elemen kedua terindeks 1, dst. </a:t>
            </a:r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874" y="3252788"/>
            <a:ext cx="78867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573460" y="332049"/>
            <a:ext cx="68941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NumPy: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Slicing Array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580296" y="1234597"/>
            <a:ext cx="809630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Kegiatan mengakses suatu elemen pada rentang indeks tertentu disebut dengan </a:t>
            </a:r>
            <a:r>
              <a:rPr lang="en-US" sz="21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slicing array.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 penulisan:</a:t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849" y="2750853"/>
            <a:ext cx="7672750" cy="153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573460" y="332049"/>
            <a:ext cx="68941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NumPy: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Slicing Array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580296" y="1146084"/>
            <a:ext cx="809630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 penggunaan:</a:t>
            </a:r>
            <a:endParaRPr/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612" y="1650095"/>
            <a:ext cx="77247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1" y="3482600"/>
            <a:ext cx="7724775" cy="166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/>
        </p:nvSpPr>
        <p:spPr>
          <a:xfrm>
            <a:off x="1700824" y="2499396"/>
            <a:ext cx="5634927" cy="461665"/>
          </a:xfrm>
          <a:prstGeom prst="rect">
            <a:avLst/>
          </a:prstGeom>
          <a:solidFill>
            <a:schemeClr val="lt1">
              <a:alpha val="4666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1700823" y="2145453"/>
            <a:ext cx="5634928" cy="707886"/>
          </a:xfrm>
          <a:prstGeom prst="rect">
            <a:avLst/>
          </a:prstGeom>
          <a:solidFill>
            <a:srgbClr val="000000">
              <a:alpha val="8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2 Dimensi</a:t>
            </a:r>
            <a:endParaRPr sz="4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573460" y="332049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2 Dimensi</a:t>
            </a: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573460" y="1291047"/>
            <a:ext cx="8096307" cy="23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2-dimensi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merupakan sebuah himpunan nilai yang elemennya terdiri atas lebih dari 1 array 1-dimensi.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2-dimensi </a:t>
            </a: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berukuran m×n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 biasanya digunakan untuk merepresentasikan matriks atau tensor orde 2.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Berikut merupakan contoh bagaimana membangun array 2-dimensi yang terdiri atas 2 buah array 1-dimensi dengan nilai 1, 2, 3 dan 4, 5, 6.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573460" y="332049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2 Dimensi</a:t>
            </a: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573460" y="1291047"/>
            <a:ext cx="809630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 penggunaan:</a:t>
            </a:r>
            <a:endParaRPr/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1980788"/>
            <a:ext cx="77152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573460" y="332049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2 Dimensi</a:t>
            </a: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573460" y="1291047"/>
            <a:ext cx="809630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Akses elemen Array:</a:t>
            </a:r>
            <a:endParaRPr/>
          </a:p>
        </p:txBody>
      </p:sp>
      <p:pic>
        <p:nvPicPr>
          <p:cNvPr id="269" name="Google Shape;26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050" y="1833293"/>
            <a:ext cx="75819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573460" y="332049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2 Dimensi</a:t>
            </a: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573460" y="1291047"/>
            <a:ext cx="809630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Mengakses elemen pada rentang indeks tertentu (</a:t>
            </a:r>
            <a:r>
              <a:rPr lang="en-US" sz="21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Slicing Array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</a:t>
            </a:r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461" y="1980788"/>
            <a:ext cx="76295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573460" y="293399"/>
            <a:ext cx="65131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Representasi Array 1 &amp; 2 Dimensi</a:t>
            </a: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054" y="1133030"/>
            <a:ext cx="5395546" cy="390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/>
        </p:nvSpPr>
        <p:spPr>
          <a:xfrm>
            <a:off x="1536438" y="2499396"/>
            <a:ext cx="6117809" cy="461665"/>
          </a:xfrm>
          <a:prstGeom prst="rect">
            <a:avLst/>
          </a:prstGeom>
          <a:solidFill>
            <a:schemeClr val="lt1">
              <a:alpha val="4666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1536436" y="2145453"/>
            <a:ext cx="6117811" cy="707886"/>
          </a:xfrm>
          <a:prstGeom prst="rect">
            <a:avLst/>
          </a:prstGeom>
          <a:solidFill>
            <a:srgbClr val="000000">
              <a:alpha val="8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Terima Kasih</a:t>
            </a:r>
            <a:endParaRPr sz="4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573460" y="272089"/>
            <a:ext cx="65131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Representasi Array 3 Dimensi</a:t>
            </a: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63" y="1177310"/>
            <a:ext cx="6795721" cy="3797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573460" y="312436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Array</a:t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629304" y="1307535"/>
            <a:ext cx="8096307" cy="192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Pada Python, konsep himpunan data dapat dibedakan menjadi 4 bentuk berdasarkan sifatnya sebagai berikut: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AutoNum type="arabicPeriod"/>
            </a:pP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List,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merupakan kumpulan data yang teratur dan dapat diubah. Anggota himpunan ini bisa ada yang sama. Pada Python, tuple dituliskan menggunakan tanda [ ].</a:t>
            </a:r>
            <a:endParaRPr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b="54987"/>
          <a:stretch/>
        </p:blipFill>
        <p:spPr>
          <a:xfrm>
            <a:off x="924450" y="3444828"/>
            <a:ext cx="7337548" cy="110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446" y="354022"/>
            <a:ext cx="7598752" cy="451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9" name="Google Shape;89;p7"/>
          <p:cNvSpPr txBox="1"/>
          <p:nvPr/>
        </p:nvSpPr>
        <p:spPr>
          <a:xfrm>
            <a:off x="573460" y="332049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Array</a:t>
            </a: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629304" y="1260491"/>
            <a:ext cx="809630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Tupple</a:t>
            </a:r>
            <a:endParaRPr sz="2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Kumpulan data yang teratur dan tidak dapat diubah. Anggota himpunan ini bisa ada yang sama. Pada Python, tuple dituliskan menggunakan tanda ( ).</a:t>
            </a:r>
            <a:endParaRPr/>
          </a:p>
        </p:txBody>
      </p: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304" y="2851546"/>
            <a:ext cx="7975434" cy="1915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450" y="233362"/>
            <a:ext cx="727710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sldNum" idx="4294967295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573460" y="303244"/>
            <a:ext cx="4525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Array</a:t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629304" y="1118235"/>
            <a:ext cx="809630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Himpunan data yang tidak teratur dan tidak terindeks. Anggota himpunan ini tidak boleh ada yang sama. Pada Python, set dituliskan menggunakan tanda { }. </a:t>
            </a:r>
            <a:endParaRPr/>
          </a:p>
        </p:txBody>
      </p:sp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73" y="2606548"/>
            <a:ext cx="6941527" cy="234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657275" y="977709"/>
            <a:ext cx="7753480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olor Scheme - Manuel">
      <a:dk1>
        <a:srgbClr val="999999"/>
      </a:dk1>
      <a:lt1>
        <a:srgbClr val="FFFFFF"/>
      </a:lt1>
      <a:dk2>
        <a:srgbClr val="232C34"/>
      </a:dk2>
      <a:lt2>
        <a:srgbClr val="FFFFFF"/>
      </a:lt2>
      <a:accent1>
        <a:srgbClr val="383C58"/>
      </a:accent1>
      <a:accent2>
        <a:srgbClr val="486794"/>
      </a:accent2>
      <a:accent3>
        <a:srgbClr val="C4604C"/>
      </a:accent3>
      <a:accent4>
        <a:srgbClr val="F3AC58"/>
      </a:accent4>
      <a:accent5>
        <a:srgbClr val="767689"/>
      </a:accent5>
      <a:accent6>
        <a:srgbClr val="8095B5"/>
      </a:accent6>
      <a:hlink>
        <a:srgbClr val="F6F7F6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On-screen Show (16:9)</PresentationFormat>
  <Paragraphs>104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Arial</vt:lpstr>
      <vt:lpstr>Century Gothic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Designed by Slidesmash</dc:creator>
  <cp:lastModifiedBy>maryamah faisol</cp:lastModifiedBy>
  <cp:revision>2</cp:revision>
  <dcterms:created xsi:type="dcterms:W3CDTF">2014-11-12T21:47:38Z</dcterms:created>
  <dcterms:modified xsi:type="dcterms:W3CDTF">2023-02-18T02:45:07Z</dcterms:modified>
</cp:coreProperties>
</file>