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0D22-9B3A-D48D-FB18-63BA5FA1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4CF15-993A-EBA2-D875-4DD55C8B3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EAF2-EEC7-27FF-565D-D9BD8847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038F-DC40-CF23-89B7-047F2BB9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8679-C5E7-1E06-BAB4-F29F46AA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03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6831-98BB-2EAF-1940-0FF7C5D3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D809-2380-9AAB-3DAF-FCAAC4CC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0999-F409-796F-9021-105C8584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91DC-66E4-4E64-9800-4EBB7E9E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05B0-9580-ADBE-17E4-D49E553B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4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C30B8-FE40-4ACE-C4EB-157C8F49C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0BFB-22FD-B078-819D-6A25A508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86F4-33DD-FA44-9EE3-D3060C7A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0F70-08EF-F5F2-32B3-723C1144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5C8A-F485-9D33-9FC4-8F889397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722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E26-9F38-66C8-70DB-51703206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E51C-6F65-9555-817D-D8ACDB8C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5542-1658-650E-89DA-B4D235CC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368A-0A88-B3C7-F1F9-BC5B1A2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B647-6F53-63F8-1AD1-9AE7A8A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943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83FE-C6D8-F98F-1B09-3A6E9FFD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9C3B-E1EB-760C-AAAE-B0B6535E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44A9-CEE2-2154-675C-A5C18F0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6256-312F-710A-7B54-BEBAEEE7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1BAF-77A8-8F2F-EE67-4F328F62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1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3EC4-3C89-7567-16EB-E3FC595F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C604-57F5-5C13-3EF7-A73DAA9F3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B2DE-1353-C5C9-7C00-51D25F14C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C209-335D-6CE7-9C90-DBE0BE3A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A48D-B9D9-95D3-686B-A43779A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6906-6C8D-AF5C-D980-20398749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6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2CB3-0E61-78CD-C5DC-C5718DF7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B93-2E13-37C0-A543-4B6FB25F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19D5C-4548-3592-8820-C807401F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B1C1F-2B9B-4FE1-06DF-AB94DAB3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3055D-724B-6F26-4570-D9A422B6C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A40BC-A05A-DCE2-929C-05AA4D01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32108-6B7E-035D-7DCE-D4230BC3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195A5-A1D8-F965-7EC3-EA145C1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6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AEAB-3750-52CD-AB5A-47EE03E5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9A4F7-0565-8147-2843-4B484D59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85CEB-8B76-DD3F-0B94-38D42CA4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999E4-43D4-3615-FBA4-B2B85A9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9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6A35D-133A-1DF0-817E-C7FDC043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A95EB-A86F-F7C5-0675-2A64FBC7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B3DA-412E-D319-6D5C-9005FA5A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57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C21E-E437-2CA9-8EA4-E2E3A08C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DD44-84FB-F4B9-CF86-4D857D02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5DBD-9594-A9C0-5895-39D8D585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83F8C-6F19-E9F2-032D-F8FCCEF8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1D4D-B47C-D139-0542-083FF7C1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31B7-0FE6-7A53-7B1F-B472655F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3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0FA0-84A2-FCE9-9B26-32570EAF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E24FF-C050-48D5-3719-C32ACD42D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18F8-E430-BEF4-C43F-2A943E9D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C6710-5CBA-D428-79D9-588CCF63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59C9-DC39-508A-9D06-519275E1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C442F-2FB0-1351-EBA5-5101ECFD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37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679F-A8C0-FB8F-F68F-454E65A0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A1AA1-12DA-FD3C-0549-04F0D849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30F5-E4DE-DFD7-7082-DD9C3A51A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76D0-3F82-4D1B-8D4E-B32FBED195BC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22B3-716D-49D4-968B-C2472135F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C097-E177-7B96-F1D7-E2AEBE510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9237-DD54-4643-82D0-F3079C9703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27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0CB7-BF73-4EEE-090C-BA2EB86C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178284-1772-1AB8-1BA8-04C1C844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4" b="23456"/>
          <a:stretch/>
        </p:blipFill>
        <p:spPr>
          <a:xfrm>
            <a:off x="-867591" y="682918"/>
            <a:ext cx="13666724" cy="5809957"/>
          </a:xfrm>
        </p:spPr>
      </p:pic>
    </p:spTree>
    <p:extLst>
      <p:ext uri="{BB962C8B-B14F-4D97-AF65-F5344CB8AC3E}">
        <p14:creationId xmlns:p14="http://schemas.microsoft.com/office/powerpoint/2010/main" val="124656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2009-7312-87D4-EED3-CE6A41D0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F52C-5C5D-CF2F-898D-46682A37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C9757-B858-AF92-7329-53DB794B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14" y="1027906"/>
            <a:ext cx="6324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52D0-3342-B0DF-E60E-523CB24F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B74BA-80B3-3191-C530-819783D0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08" y="0"/>
            <a:ext cx="6970176" cy="692837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BFD554B-EA68-EAB7-025B-F0BA53AD9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705530"/>
              </p:ext>
            </p:extLst>
          </p:nvPr>
        </p:nvGraphicFramePr>
        <p:xfrm>
          <a:off x="2602890" y="3738234"/>
          <a:ext cx="65696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02">
                  <a:extLst>
                    <a:ext uri="{9D8B030D-6E8A-4147-A177-3AD203B41FA5}">
                      <a16:colId xmlns:a16="http://schemas.microsoft.com/office/drawing/2014/main" val="958215877"/>
                    </a:ext>
                  </a:extLst>
                </a:gridCol>
                <a:gridCol w="947506">
                  <a:extLst>
                    <a:ext uri="{9D8B030D-6E8A-4147-A177-3AD203B41FA5}">
                      <a16:colId xmlns:a16="http://schemas.microsoft.com/office/drawing/2014/main" val="1806389168"/>
                    </a:ext>
                  </a:extLst>
                </a:gridCol>
                <a:gridCol w="1350866">
                  <a:extLst>
                    <a:ext uri="{9D8B030D-6E8A-4147-A177-3AD203B41FA5}">
                      <a16:colId xmlns:a16="http://schemas.microsoft.com/office/drawing/2014/main" val="3758110961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227001061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899285504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1002010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Pelanggaran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Penanganan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Guru BK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Konsultasi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2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8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7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5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1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49AF-C5F6-6228-CBE0-8A6BA8FA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Kelompok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DA065A-922F-38E7-ED78-E54F87A27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77643"/>
              </p:ext>
            </p:extLst>
          </p:nvPr>
        </p:nvGraphicFramePr>
        <p:xfrm>
          <a:off x="838200" y="18256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4982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20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Kelompok</a:t>
                      </a:r>
                      <a:r>
                        <a:rPr lang="en-US" sz="2400" dirty="0"/>
                        <a:t> 1</a:t>
                      </a:r>
                    </a:p>
                    <a:p>
                      <a:r>
                        <a:rPr lang="en-US" sz="2400" dirty="0"/>
                        <a:t>1. </a:t>
                      </a:r>
                    </a:p>
                    <a:p>
                      <a:r>
                        <a:rPr lang="en-US" sz="2400" dirty="0"/>
                        <a:t>2. </a:t>
                      </a:r>
                    </a:p>
                    <a:p>
                      <a:r>
                        <a:rPr lang="en-US" sz="2400" dirty="0"/>
                        <a:t>3.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Kelompok</a:t>
                      </a:r>
                      <a:r>
                        <a:rPr lang="en-US" sz="2400" dirty="0"/>
                        <a:t> 2</a:t>
                      </a:r>
                    </a:p>
                    <a:p>
                      <a:r>
                        <a:rPr lang="en-US" sz="2400" dirty="0"/>
                        <a:t>1. </a:t>
                      </a:r>
                    </a:p>
                    <a:p>
                      <a:r>
                        <a:rPr lang="en-US" sz="2400" dirty="0"/>
                        <a:t>2. </a:t>
                      </a:r>
                    </a:p>
                    <a:p>
                      <a:r>
                        <a:rPr lang="en-US" sz="2400" dirty="0"/>
                        <a:t>3. 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Kelompok</a:t>
                      </a:r>
                      <a:r>
                        <a:rPr lang="en-US" sz="2400" dirty="0"/>
                        <a:t> 3</a:t>
                      </a:r>
                    </a:p>
                    <a:p>
                      <a:r>
                        <a:rPr lang="en-US" sz="2400" dirty="0"/>
                        <a:t>1. </a:t>
                      </a:r>
                    </a:p>
                    <a:p>
                      <a:r>
                        <a:rPr lang="en-US" sz="2400" dirty="0"/>
                        <a:t>2. </a:t>
                      </a:r>
                    </a:p>
                    <a:p>
                      <a:r>
                        <a:rPr lang="en-US" sz="2400" dirty="0"/>
                        <a:t>3.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Kelompok</a:t>
                      </a:r>
                      <a:r>
                        <a:rPr lang="en-US" sz="2400" dirty="0"/>
                        <a:t> 4</a:t>
                      </a:r>
                    </a:p>
                    <a:p>
                      <a:r>
                        <a:rPr lang="en-US" sz="2400" dirty="0"/>
                        <a:t>1. </a:t>
                      </a:r>
                    </a:p>
                    <a:p>
                      <a:r>
                        <a:rPr lang="en-US" sz="2400" dirty="0"/>
                        <a:t>2. </a:t>
                      </a:r>
                    </a:p>
                    <a:p>
                      <a:r>
                        <a:rPr lang="en-US" sz="2400" dirty="0"/>
                        <a:t>3. 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Kelompok</a:t>
                      </a:r>
                      <a:r>
                        <a:rPr lang="en-US" sz="2400" dirty="0"/>
                        <a:t> 5</a:t>
                      </a:r>
                    </a:p>
                    <a:p>
                      <a:r>
                        <a:rPr lang="en-US" sz="2400" dirty="0"/>
                        <a:t>1. </a:t>
                      </a:r>
                    </a:p>
                    <a:p>
                      <a:r>
                        <a:rPr lang="en-US" sz="2400" dirty="0"/>
                        <a:t>2. </a:t>
                      </a:r>
                    </a:p>
                    <a:p>
                      <a:r>
                        <a:rPr lang="en-US" sz="2400" dirty="0"/>
                        <a:t>3.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Kelompok</a:t>
                      </a:r>
                      <a:r>
                        <a:rPr lang="en-US" sz="2400" dirty="0"/>
                        <a:t> 6</a:t>
                      </a:r>
                    </a:p>
                    <a:p>
                      <a:r>
                        <a:rPr lang="en-US" sz="2400" dirty="0"/>
                        <a:t>1. </a:t>
                      </a:r>
                    </a:p>
                    <a:p>
                      <a:r>
                        <a:rPr lang="en-US" sz="2400" dirty="0"/>
                        <a:t>2. </a:t>
                      </a:r>
                    </a:p>
                    <a:p>
                      <a:r>
                        <a:rPr lang="en-US" sz="2400" dirty="0"/>
                        <a:t>3. 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8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7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0CD1A3-A846-006A-C0BA-512FDF9A1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17" y="1653174"/>
            <a:ext cx="6089315" cy="33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GDK9ElSQQuFQqFQKBQKhULhXvgfrUZ1V7v0w+sAAAAASUVORK5CYII= (225×225)">
            <a:extLst>
              <a:ext uri="{FF2B5EF4-FFF2-40B4-BE49-F238E27FC236}">
                <a16:creationId xmlns:a16="http://schemas.microsoft.com/office/drawing/2014/main" id="{7FB9EA25-439D-4A0D-0825-2949481F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91" y="990392"/>
            <a:ext cx="5076165" cy="50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42127-AA42-E592-CC58-845AF606C889}"/>
              </a:ext>
            </a:extLst>
          </p:cNvPr>
          <p:cNvSpPr txBox="1"/>
          <p:nvPr/>
        </p:nvSpPr>
        <p:spPr>
          <a:xfrm>
            <a:off x="8597838" y="1821128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90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5490268-A48F-E823-6A60-03F00E110D2C}"/>
              </a:ext>
            </a:extLst>
          </p:cNvPr>
          <p:cNvSpPr/>
          <p:nvPr/>
        </p:nvSpPr>
        <p:spPr>
          <a:xfrm>
            <a:off x="8667568" y="773723"/>
            <a:ext cx="2616591" cy="1237957"/>
          </a:xfrm>
          <a:prstGeom prst="down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masis MT Pro Black" panose="02040A04050005020304" pitchFamily="18" charset="0"/>
              </a:rPr>
              <a:t>Nilai UTS</a:t>
            </a:r>
            <a:endParaRPr lang="en-ID" sz="36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334A99BE-BE4D-C417-467E-7C2E56F7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45" y="0"/>
            <a:ext cx="5798065" cy="57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A64685-5F1C-5F42-ADFA-13CAEAF8367E}"/>
              </a:ext>
            </a:extLst>
          </p:cNvPr>
          <p:cNvSpPr txBox="1">
            <a:spLocks/>
          </p:cNvSpPr>
          <p:nvPr/>
        </p:nvSpPr>
        <p:spPr>
          <a:xfrm>
            <a:off x="492369" y="5324733"/>
            <a:ext cx="11380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masis MT Pro Black" panose="020B0604020202020204" pitchFamily="18" charset="0"/>
              </a:rPr>
              <a:t>6 </a:t>
            </a:r>
            <a:r>
              <a:rPr lang="en-US" sz="4800" b="1" dirty="0" err="1">
                <a:latin typeface="Amasis MT Pro Black" panose="020B0604020202020204" pitchFamily="18" charset="0"/>
              </a:rPr>
              <a:t>Kelompok</a:t>
            </a:r>
            <a:r>
              <a:rPr lang="en-US" sz="4800" b="1" dirty="0">
                <a:latin typeface="Amasis MT Pro Black" panose="020B0604020202020204" pitchFamily="18" charset="0"/>
              </a:rPr>
              <a:t>, 1 </a:t>
            </a:r>
            <a:r>
              <a:rPr lang="en-US" sz="4800" b="1" dirty="0" err="1">
                <a:latin typeface="Amasis MT Pro Black" panose="020B0604020202020204" pitchFamily="18" charset="0"/>
              </a:rPr>
              <a:t>Kelompok</a:t>
            </a:r>
            <a:r>
              <a:rPr lang="en-US" sz="4800" b="1" dirty="0">
                <a:latin typeface="Amasis MT Pro Black" panose="020B0604020202020204" pitchFamily="18" charset="0"/>
              </a:rPr>
              <a:t> 3 Orang</a:t>
            </a:r>
            <a:endParaRPr lang="en-ID" sz="4800" b="1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5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77DE-D20B-9BB8-9657-8D85E3A6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956" y="365125"/>
            <a:ext cx="5543844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RULE</a:t>
            </a:r>
            <a:endParaRPr lang="en-ID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0EEB-915E-158B-5BAC-F3A5AC45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28" y="2190749"/>
            <a:ext cx="5543843" cy="3493843"/>
          </a:xfrm>
        </p:spPr>
        <p:txBody>
          <a:bodyPr/>
          <a:lstStyle/>
          <a:p>
            <a:r>
              <a:rPr lang="en-US" sz="3200" b="1" dirty="0"/>
              <a:t>2 </a:t>
            </a:r>
            <a:r>
              <a:rPr lang="en-US" sz="3200" b="1" dirty="0" err="1"/>
              <a:t>dari</a:t>
            </a:r>
            <a:r>
              <a:rPr lang="en-US" sz="3200" b="1" dirty="0"/>
              <a:t> 6 </a:t>
            </a:r>
            <a:r>
              <a:rPr lang="en-US" sz="3200" b="1" dirty="0" err="1"/>
              <a:t>Kelompok</a:t>
            </a:r>
            <a:r>
              <a:rPr lang="en-US" sz="3200" b="1" dirty="0"/>
              <a:t> </a:t>
            </a:r>
            <a:r>
              <a:rPr lang="en-US" sz="3200" dirty="0" err="1"/>
              <a:t>berhasil</a:t>
            </a:r>
            <a:r>
              <a:rPr lang="en-US" sz="3200" dirty="0"/>
              <a:t> </a:t>
            </a:r>
            <a:r>
              <a:rPr lang="en-US" sz="3200" b="1" dirty="0"/>
              <a:t>challenge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b="1" dirty="0"/>
              <a:t>reward</a:t>
            </a:r>
            <a:r>
              <a:rPr lang="en-US" sz="3200" dirty="0"/>
              <a:t>.</a:t>
            </a:r>
          </a:p>
          <a:p>
            <a:r>
              <a:rPr lang="en-US" sz="3200" dirty="0"/>
              <a:t>Jika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b="1" dirty="0"/>
              <a:t>6 </a:t>
            </a:r>
            <a:r>
              <a:rPr lang="en-US" sz="3200" b="1" dirty="0" err="1"/>
              <a:t>Kelompok</a:t>
            </a:r>
            <a:r>
              <a:rPr lang="en-US" sz="3200" b="1" dirty="0"/>
              <a:t> </a:t>
            </a:r>
            <a:r>
              <a:rPr lang="en-US" sz="3200" b="1" dirty="0" err="1"/>
              <a:t>gagal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6 </a:t>
            </a:r>
            <a:r>
              <a:rPr lang="en-US" sz="3200" dirty="0" err="1"/>
              <a:t>kelompok</a:t>
            </a:r>
            <a:r>
              <a:rPr lang="en-US" sz="3200" dirty="0"/>
              <a:t> yang </a:t>
            </a:r>
            <a:r>
              <a:rPr lang="en-US" sz="3200" dirty="0" err="1"/>
              <a:t>mendaftar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b="1" dirty="0"/>
              <a:t>salah </a:t>
            </a:r>
            <a:r>
              <a:rPr lang="en-US" sz="3200" b="1" dirty="0" err="1"/>
              <a:t>satu</a:t>
            </a:r>
            <a:r>
              <a:rPr lang="en-US" sz="3200" b="1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b="1" dirty="0" err="1"/>
              <a:t>tugas</a:t>
            </a:r>
            <a:r>
              <a:rPr lang="en-US" sz="3200" b="1" dirty="0"/>
              <a:t> 0</a:t>
            </a:r>
            <a:r>
              <a:rPr lang="en-US" sz="3200" dirty="0"/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70672-3AC9-E33F-E0D8-9A1423F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3" b="5545"/>
          <a:stretch/>
        </p:blipFill>
        <p:spPr>
          <a:xfrm>
            <a:off x="725034" y="2865105"/>
            <a:ext cx="4291819" cy="37767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69CAE5-D5AF-B65B-83BD-A9CDC2DFE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2" b="23067"/>
          <a:stretch/>
        </p:blipFill>
        <p:spPr bwMode="auto">
          <a:xfrm>
            <a:off x="466503" y="291612"/>
            <a:ext cx="4808879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AEDD-AA3B-FB55-4242-5AD90D5D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5483-4E3E-B0B5-C54F-2C6FC79D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46311D-4121-C6B8-AFF4-32CF46BD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F43-DBC1-4C26-9728-2232ADC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A525-E98C-26FE-3851-1701BCC8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2DA1A-626F-3626-310C-4DC46024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708"/>
            <a:ext cx="1064377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9000-73F2-7BEA-1609-D839C23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338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Admin (Guru BK)</a:t>
            </a:r>
            <a:endParaRPr lang="en-ID" sz="5400" b="1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 descr="User - Free social media icons">
            <a:extLst>
              <a:ext uri="{FF2B5EF4-FFF2-40B4-BE49-F238E27FC236}">
                <a16:creationId xmlns:a16="http://schemas.microsoft.com/office/drawing/2014/main" id="{E0812B2F-1439-1797-7D46-497A9AE9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14" y="1361391"/>
            <a:ext cx="3298371" cy="3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9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3655-7CB4-5F01-962A-F1F26535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B540-4392-4C5B-B20D-75B053AF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0F3D6-7DB6-3D29-618B-B6CA1DEB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8" y="478702"/>
            <a:ext cx="10306783" cy="59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2E3E-0210-CB7F-FD9A-B9C1622A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901D-70E3-C0BF-6A83-6EEC4B15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33777-371D-DBCC-3455-C7309430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56" y="24266"/>
            <a:ext cx="6615531" cy="68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RULE</vt:lpstr>
      <vt:lpstr>PowerPoint Presentation</vt:lpstr>
      <vt:lpstr>PowerPoint Presentation</vt:lpstr>
      <vt:lpstr>Admin (Guru BK)</vt:lpstr>
      <vt:lpstr>PowerPoint Presentation</vt:lpstr>
      <vt:lpstr>PowerPoint Presentation</vt:lpstr>
      <vt:lpstr>PowerPoint Presentation</vt:lpstr>
      <vt:lpstr>PowerPoint Presentation</vt:lpstr>
      <vt:lpstr>List Kelompok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maryamah faisol</dc:creator>
  <cp:lastModifiedBy>maryamah faisol</cp:lastModifiedBy>
  <cp:revision>7</cp:revision>
  <dcterms:created xsi:type="dcterms:W3CDTF">2023-02-06T04:23:50Z</dcterms:created>
  <dcterms:modified xsi:type="dcterms:W3CDTF">2023-02-06T07:32:53Z</dcterms:modified>
</cp:coreProperties>
</file>