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8"/>
  </p:notesMasterIdLst>
  <p:handoutMasterIdLst>
    <p:handoutMasterId r:id="rId9"/>
  </p:handoutMasterIdLst>
  <p:sldIdLst>
    <p:sldId id="281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TUGAS PRAKTIKUM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E353B2-BAFA-2EA6-7116-0F9EAAB1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NOMOR 1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97712C-B95F-DD65-7EB6-510612E27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2104"/>
            <a:ext cx="10168128" cy="136931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Ilmuwan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menyelidiki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saos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proses yang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perbedaan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rasa.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Perlakuan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ideal,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perlakuan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berkelanjutan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perlakuan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proses batch.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peringkat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sensorik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penguji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terlatih</a:t>
            </a:r>
            <a:r>
              <a:rPr lang="en-ID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4270-E4FF-BB0B-504A-701D83AB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A8E83FB-EDCC-685C-061D-8DC91B717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408930"/>
              </p:ext>
            </p:extLst>
          </p:nvPr>
        </p:nvGraphicFramePr>
        <p:xfrm>
          <a:off x="2032000" y="357632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19055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3065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68019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Perlakuan</a:t>
                      </a:r>
                      <a:r>
                        <a:rPr lang="en-US" dirty="0"/>
                        <a:t> 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Perlakuan</a:t>
                      </a:r>
                      <a:r>
                        <a:rPr lang="en-US" dirty="0"/>
                        <a:t> 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Perlakuan</a:t>
                      </a:r>
                      <a:r>
                        <a:rPr lang="en-US" dirty="0"/>
                        <a:t> 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5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6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52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4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8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0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75262"/>
                  </a:ext>
                </a:extLst>
              </a:tr>
            </a:tbl>
          </a:graphicData>
        </a:graphic>
      </p:graphicFrame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376B0C9-7A4A-AE90-02F7-32111094CD8E}"/>
              </a:ext>
            </a:extLst>
          </p:cNvPr>
          <p:cNvSpPr txBox="1">
            <a:spLocks/>
          </p:cNvSpPr>
          <p:nvPr/>
        </p:nvSpPr>
        <p:spPr>
          <a:xfrm>
            <a:off x="1011935" y="6219380"/>
            <a:ext cx="10168128" cy="50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D" sz="2000" dirty="0" err="1">
                <a:solidFill>
                  <a:srgbClr val="00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Buatlah</a:t>
            </a:r>
            <a:r>
              <a:rPr lang="en-ID" sz="2000" dirty="0">
                <a:solidFill>
                  <a:srgbClr val="00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ID" sz="2000" dirty="0">
                <a:solidFill>
                  <a:srgbClr val="00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ANOVA, </a:t>
            </a:r>
            <a:r>
              <a:rPr lang="en-ID" sz="2000" dirty="0" err="1">
                <a:solidFill>
                  <a:srgbClr val="00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lakukan</a:t>
            </a:r>
            <a:r>
              <a:rPr lang="en-ID" sz="2000" dirty="0">
                <a:solidFill>
                  <a:srgbClr val="00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solidFill>
                  <a:srgbClr val="00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ID" sz="2000" dirty="0">
                <a:solidFill>
                  <a:srgbClr val="00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2000" dirty="0" err="1">
                <a:solidFill>
                  <a:srgbClr val="00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tarik</a:t>
            </a:r>
            <a:r>
              <a:rPr lang="en-ID" sz="2000" dirty="0">
                <a:solidFill>
                  <a:srgbClr val="00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</a:t>
            </a:r>
            <a:r>
              <a:rPr lang="en-ID" sz="2000" dirty="0">
                <a:solidFill>
                  <a:srgbClr val="00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228314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4D12-7719-CF2B-0990-C1E81AAB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NOMOR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69EE-09B1-3F8F-D10C-8617B04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022107"/>
            <a:ext cx="10168128" cy="3694176"/>
          </a:xfrm>
        </p:spPr>
        <p:txBody>
          <a:bodyPr/>
          <a:lstStyle/>
          <a:p>
            <a:pPr marL="0" indent="0" algn="just">
              <a:buNone/>
            </a:pP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Tabel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berikut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melaporkan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gaji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ribuan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dolar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per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tahun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para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eksekutif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tiga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tipe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pekerjaan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(type I, II, III)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tiga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lokasi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(East, Central, West).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Lakukan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ANOVA dua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arah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pada data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19B7F-06F1-D007-89F5-170271C9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4CCC3-6DDA-5CA5-EF37-113CD62A9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63" y="3513595"/>
            <a:ext cx="5575897" cy="23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119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11</TotalTime>
  <Words>151</Words>
  <Application>Microsoft Office PowerPoint</Application>
  <PresentationFormat>Widescreen</PresentationFormat>
  <Paragraphs>30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Calibri</vt:lpstr>
      <vt:lpstr>Roboto</vt:lpstr>
      <vt:lpstr>Segoe UI</vt:lpstr>
      <vt:lpstr>AccentBoxVTI</vt:lpstr>
      <vt:lpstr>TUGAS PRAKTIKUM</vt:lpstr>
      <vt:lpstr>NOMOR 1</vt:lpstr>
      <vt:lpstr>NOMOR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PRAKTIKUM</dc:title>
  <dc:creator>Indah Fahmiyah</dc:creator>
  <cp:lastModifiedBy>Indah Fahmiyah</cp:lastModifiedBy>
  <cp:revision>1</cp:revision>
  <dcterms:created xsi:type="dcterms:W3CDTF">2023-02-09T01:00:14Z</dcterms:created>
  <dcterms:modified xsi:type="dcterms:W3CDTF">2023-02-09T01:11:53Z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