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71" r:id="rId5"/>
    <p:sldId id="263" r:id="rId6"/>
    <p:sldId id="264" r:id="rId7"/>
    <p:sldId id="265" r:id="rId8"/>
    <p:sldId id="266" r:id="rId9"/>
    <p:sldId id="267" r:id="rId10"/>
    <p:sldId id="269" r:id="rId11"/>
    <p:sldId id="27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9557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8107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023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9805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9741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923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705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58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74049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061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2551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6D55-0762-4572-909C-9558D15D0172}" type="datetimeFigureOut">
              <a:rPr lang="id-ID" smtClean="0"/>
              <a:pPr/>
              <a:t>10/09/2021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316A-7531-471B-A21F-2B71DC911CA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0250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err="1" smtClean="0"/>
              <a:t>Pecah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Substitusi</a:t>
            </a:r>
            <a:r>
              <a:rPr lang="en-US" dirty="0" smtClean="0"/>
              <a:t> </a:t>
            </a:r>
            <a:r>
              <a:rPr lang="en-US" dirty="0" err="1" smtClean="0"/>
              <a:t>Trigonometri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679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858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4:</a:t>
            </a:r>
            <a:endParaRPr lang="id-ID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696200" cy="581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799" y="76200"/>
            <a:ext cx="280358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61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3641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1"/>
            <a:ext cx="7645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24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err="1" smtClean="0"/>
              <a:t>Pecah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Sehingga</a:t>
            </a:r>
            <a:r>
              <a:rPr lang="en-US" b="1" dirty="0" smtClean="0"/>
              <a:t>:</a:t>
            </a:r>
            <a:endParaRPr lang="id-ID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4574" y="1524000"/>
            <a:ext cx="6400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560476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005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554162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39" y="304801"/>
            <a:ext cx="6161361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732860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39" y="4267200"/>
            <a:ext cx="4114801" cy="55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18563"/>
            <a:ext cx="597933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50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3.</a:t>
            </a:r>
            <a:r>
              <a:rPr lang="en-US" dirty="0" smtClean="0"/>
              <a:t> </a:t>
            </a:r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689"/>
            <a:ext cx="8382000" cy="404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864" y="4485530"/>
            <a:ext cx="7074936" cy="133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89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1: 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143000"/>
            <a:ext cx="9144001" cy="345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67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2:  </a:t>
            </a:r>
            <a:endParaRPr lang="id-ID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"/>
            <a:ext cx="342899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5292"/>
            <a:ext cx="7162800" cy="536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94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27863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2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889439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3: </a:t>
            </a:r>
            <a:endParaRPr lang="id-ID" sz="32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"/>
            <a:ext cx="336115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455" y="990600"/>
            <a:ext cx="871947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45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9569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3933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Integral Pecah Rasional dan Substitusi Trigonometri</vt:lpstr>
      <vt:lpstr>Integral Pecah Rasional</vt:lpstr>
      <vt:lpstr>Slide 3</vt:lpstr>
      <vt:lpstr>Slide 4</vt:lpstr>
      <vt:lpstr>Slide 5</vt:lpstr>
      <vt:lpstr>Contoh 2:  </vt:lpstr>
      <vt:lpstr>Slide 7</vt:lpstr>
      <vt:lpstr>Contoh 3: </vt:lpstr>
      <vt:lpstr>Slide 9</vt:lpstr>
      <vt:lpstr>Contoh 4:</vt:lpstr>
      <vt:lpstr>Latihan Soal: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Pecah Rasional dan Substitusi Trigonometri</dc:title>
  <dc:creator>ASUS</dc:creator>
  <cp:lastModifiedBy>Cici</cp:lastModifiedBy>
  <cp:revision>15</cp:revision>
  <dcterms:created xsi:type="dcterms:W3CDTF">2021-02-18T03:16:30Z</dcterms:created>
  <dcterms:modified xsi:type="dcterms:W3CDTF">2021-09-10T04:06:04Z</dcterms:modified>
</cp:coreProperties>
</file>