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0" r:id="rId2"/>
    <p:sldId id="341" r:id="rId3"/>
    <p:sldId id="342" r:id="rId4"/>
    <p:sldId id="34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0110" autoAdjust="0"/>
  </p:normalViewPr>
  <p:slideViewPr>
    <p:cSldViewPr showGuides="1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F76FB-36F2-4655-87FA-74269A00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en-US" dirty="0"/>
              <a:t>INTEGRAL PARSIAL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0D632-07FD-41C3-A754-1D5E6CC9D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12776"/>
                <a:ext cx="10045592" cy="52674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000" dirty="0"/>
                  <a:t>Jika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sz="3000" dirty="0"/>
                  <a:t>dan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3000" dirty="0"/>
                  <a:t>masing-masing </a:t>
                </a:r>
                <a:r>
                  <a:rPr lang="en-US" sz="3000" dirty="0" err="1"/>
                  <a:t>fungsi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dari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variabel</a:t>
                </a:r>
                <a:r>
                  <a:rPr lang="en-US" sz="3000" dirty="0"/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dirty="0"/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D" sz="3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𝑢𝑑𝑣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𝑣𝑑𝑢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𝑢𝑑𝑣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𝑣𝑑𝑢</m:t>
                      </m:r>
                    </m:oMath>
                  </m:oMathPara>
                </a14:m>
                <a:endParaRPr lang="en-ID" sz="3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sz="3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𝑢𝑑𝑣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𝑣𝑑𝑢</m:t>
                            </m:r>
                          </m:e>
                        </m:nary>
                      </m:e>
                    </m:nary>
                  </m:oMath>
                </a14:m>
                <a:r>
                  <a:rPr lang="en-ID" sz="3000" dirty="0"/>
                  <a:t> yang </a:t>
                </a:r>
                <a:r>
                  <a:rPr lang="en-ID" sz="3000" dirty="0" err="1"/>
                  <a:t>dinamakan</a:t>
                </a:r>
                <a:r>
                  <a:rPr lang="en-ID" sz="3000" dirty="0"/>
                  <a:t> integral </a:t>
                </a:r>
                <a:r>
                  <a:rPr lang="en-ID" sz="3000" dirty="0" err="1"/>
                  <a:t>parsial</a:t>
                </a:r>
                <a:r>
                  <a:rPr lang="en-ID" sz="30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40D632-07FD-41C3-A754-1D5E6CC9D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12776"/>
                <a:ext cx="10045592" cy="5267422"/>
              </a:xfrm>
              <a:blipFill>
                <a:blip r:embed="rId2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2129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A5EC9-1475-406B-A83A-42E3DAE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46944"/>
          </a:xfrm>
        </p:spPr>
        <p:txBody>
          <a:bodyPr>
            <a:normAutofit/>
          </a:bodyPr>
          <a:lstStyle/>
          <a:p>
            <a:r>
              <a:rPr lang="en-US" sz="3200" dirty="0" err="1"/>
              <a:t>Beberapa</a:t>
            </a:r>
            <a:r>
              <a:rPr lang="en-US" sz="3200" dirty="0"/>
              <a:t> ‘</a:t>
            </a:r>
            <a:r>
              <a:rPr lang="en-US" sz="3200" dirty="0" err="1"/>
              <a:t>tanda</a:t>
            </a:r>
            <a:r>
              <a:rPr lang="en-US" sz="3200" dirty="0"/>
              <a:t>’ </a:t>
            </a:r>
            <a:r>
              <a:rPr lang="en-US" sz="3200" dirty="0" err="1"/>
              <a:t>keberhasilan</a:t>
            </a:r>
            <a:r>
              <a:rPr lang="en-US" sz="3200" dirty="0"/>
              <a:t> integral </a:t>
            </a:r>
            <a:r>
              <a:rPr lang="en-US" sz="3200" dirty="0" err="1"/>
              <a:t>parsial</a:t>
            </a:r>
            <a:endParaRPr lang="en-ID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90EC6-B5F9-4829-B4D5-008978FD6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199"/>
                <a:ext cx="9782801" cy="5079999"/>
              </a:xfrm>
            </p:spPr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Semua di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tanda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integral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harus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terbagi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habis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atas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/>
                  <a:t> dan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harus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lebih</a:t>
                </a:r>
                <a:r>
                  <a:rPr lang="en-US" sz="32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sederhana</a:t>
                </a:r>
                <a:r>
                  <a:rPr lang="en-US" sz="32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daripada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nary>
                  </m:oMath>
                </a14:m>
                <a:endParaRPr lang="en-US" sz="3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Tentukan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590EC6-B5F9-4829-B4D5-008978FD6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199"/>
                <a:ext cx="9782801" cy="5079999"/>
              </a:xfrm>
              <a:blipFill>
                <a:blip r:embed="rId2"/>
                <a:stretch>
                  <a:fillRect l="-1558" t="-29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9228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98606-7BE0-480E-A3F7-76781CAC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/>
          <a:lstStyle/>
          <a:p>
            <a:r>
              <a:rPr lang="en-US" dirty="0" err="1"/>
              <a:t>Penyelesaian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8570C-25D7-45FA-83C4-964AF0202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340768"/>
                <a:ext cx="9782801" cy="5339432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Misalkan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dirty="0"/>
                  <a:t>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/>
                  <a:t>= 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e>
                            </m:func>
                          </m:e>
                        </m:func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2.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dv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ID" dirty="0"/>
                  <a:t>. </a:t>
                </a:r>
              </a:p>
              <a:p>
                <a:pPr marL="0" indent="0">
                  <a:buNone/>
                </a:pPr>
                <a:r>
                  <a:rPr lang="en-ID" dirty="0"/>
                  <a:t>  </a:t>
                </a:r>
                <a:r>
                  <a:rPr lang="en-ID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dx</a:t>
                </a:r>
                <a:r>
                  <a:rPr lang="en-ID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5/2</m:t>
                        </m:r>
                      </m:sup>
                    </m:sSup>
                  </m:oMath>
                </a14:m>
                <a:r>
                  <a:rPr lang="en-ID" dirty="0"/>
                  <a:t>+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608570C-25D7-45FA-83C4-964AF0202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340768"/>
                <a:ext cx="9782801" cy="5339432"/>
              </a:xfrm>
              <a:blipFill>
                <a:blip r:embed="rId2"/>
                <a:stretch>
                  <a:fillRect l="-1433" t="-28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4696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710B7-3FD8-4CCE-8419-A6919659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93610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err="1"/>
              <a:t>Soal</a:t>
            </a:r>
            <a:r>
              <a:rPr lang="en-US" sz="4000" dirty="0"/>
              <a:t> Latihan</a:t>
            </a:r>
            <a:endParaRPr lang="en-ID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B1D3A-8B45-4F1E-8C3F-67D9982EB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Tentukan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ID" sz="32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sz="32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ID" sz="32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ID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3BB1D3A-8B45-4F1E-8C3F-67D9982EB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5112568"/>
              </a:xfrm>
              <a:blipFill>
                <a:blip r:embed="rId2"/>
                <a:stretch>
                  <a:fillRect l="-1558" t="-23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6033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1781</TotalTime>
  <Words>10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Math 16x9</vt:lpstr>
      <vt:lpstr>INTEGRAL PARSIAL</vt:lpstr>
      <vt:lpstr>Beberapa ‘tanda’ keberhasilan integral parsial</vt:lpstr>
      <vt:lpstr>Penyelesaian</vt:lpstr>
      <vt:lpstr>   Soal 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LINEAR</dc:title>
  <dc:creator>user</dc:creator>
  <cp:lastModifiedBy>Cici</cp:lastModifiedBy>
  <cp:revision>140</cp:revision>
  <dcterms:created xsi:type="dcterms:W3CDTF">2021-02-16T07:25:34Z</dcterms:created>
  <dcterms:modified xsi:type="dcterms:W3CDTF">2021-09-10T04:08:45Z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