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66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97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91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75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6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7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811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18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524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64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B96A-B71E-4F4E-9D54-9076753473BF}" type="datetimeFigureOut">
              <a:rPr lang="es-CL" smtClean="0"/>
              <a:t>27-04-2022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37D2-A250-44EF-9201-87D25CE53B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800" b="1" dirty="0">
                <a:latin typeface="Cambria" panose="02040503050406030204" pitchFamily="18" charset="0"/>
                <a:ea typeface="Cambria" panose="02040503050406030204" pitchFamily="18" charset="0"/>
              </a:rPr>
              <a:t>Módulo: Inglés Técnico III</a:t>
            </a:r>
            <a:br>
              <a:rPr lang="es-MX" sz="4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s-CL" sz="4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s-MX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MX" dirty="0">
                <a:latin typeface="Cambria" panose="02040503050406030204" pitchFamily="18" charset="0"/>
                <a:ea typeface="Cambria" panose="02040503050406030204" pitchFamily="18" charset="0"/>
              </a:rPr>
              <a:t>Docente: Carla Ossandón</a:t>
            </a:r>
            <a:endParaRPr lang="es-CL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6E38-7CD1-47EF-B2F8-1527B457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del módulo</a:t>
            </a:r>
            <a:endParaRPr lang="es-CL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E3E0CFB-6605-4BD9-8D4F-28B3713F6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73" t="25698" r="21534" b="33563"/>
          <a:stretch/>
        </p:blipFill>
        <p:spPr>
          <a:xfrm>
            <a:off x="838200" y="2041447"/>
            <a:ext cx="10010738" cy="3704597"/>
          </a:xfrm>
        </p:spPr>
      </p:pic>
    </p:spTree>
    <p:extLst>
      <p:ext uri="{BB962C8B-B14F-4D97-AF65-F5344CB8AC3E}">
        <p14:creationId xmlns:p14="http://schemas.microsoft.com/office/powerpoint/2010/main" val="14897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7037A4-A381-4158-BD21-D59BE3A08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4" t="21135" r="12500" b="52751"/>
          <a:stretch/>
        </p:blipFill>
        <p:spPr>
          <a:xfrm>
            <a:off x="649288" y="1470991"/>
            <a:ext cx="10018712" cy="2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8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65F8BA-3AB5-483A-AFD3-8054BEE94DFD}"/>
              </a:ext>
            </a:extLst>
          </p:cNvPr>
          <p:cNvSpPr txBox="1"/>
          <p:nvPr/>
        </p:nvSpPr>
        <p:spPr>
          <a:xfrm>
            <a:off x="715617" y="1690688"/>
            <a:ext cx="84283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Evaluación N°1: 4 de Mayo</a:t>
            </a:r>
          </a:p>
          <a:p>
            <a:r>
              <a:rPr lang="es-ES" sz="4000" dirty="0"/>
              <a:t>Evaluación N°2: 1 de Junio</a:t>
            </a:r>
          </a:p>
          <a:p>
            <a:r>
              <a:rPr lang="es-ES" sz="4000" dirty="0"/>
              <a:t>Evaluación N°3: 6 de Julio</a:t>
            </a:r>
          </a:p>
          <a:p>
            <a:r>
              <a:rPr lang="es-ES" sz="4000" dirty="0"/>
              <a:t>Examen N°1: 20 de Julio</a:t>
            </a:r>
          </a:p>
          <a:p>
            <a:r>
              <a:rPr lang="es-ES" sz="4000" dirty="0"/>
              <a:t>Examen N°2: 27de julio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3D73FB3-4BD0-41C3-A7CB-4A244B2D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84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370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53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Tema de Office</vt:lpstr>
      <vt:lpstr>Módulo: Inglés Técnico III </vt:lpstr>
      <vt:lpstr>Programa del módulo</vt:lpstr>
      <vt:lpstr>Presentación de PowerPoint</vt:lpstr>
      <vt:lpstr>EVALUACIONES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Diseño</dc:creator>
  <cp:lastModifiedBy>USUARIO</cp:lastModifiedBy>
  <cp:revision>18</cp:revision>
  <dcterms:created xsi:type="dcterms:W3CDTF">2020-02-27T16:57:36Z</dcterms:created>
  <dcterms:modified xsi:type="dcterms:W3CDTF">2022-04-27T14:52:11Z</dcterms:modified>
</cp:coreProperties>
</file>