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01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8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445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02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17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95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1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9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9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4943-2DE3-4B3E-B463-791AAB45C762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9EE2-5BDD-4D6D-B72D-AD7BE5229A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5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932" y="261257"/>
            <a:ext cx="7025640" cy="637467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history: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AMD was founded in 1969 by Jerry Sanders and is based in California, United States with presence in Canada, France, Spain, the United Kingdom, China, and more.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The number of stores :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AMD </a:t>
            </a:r>
            <a:r>
              <a:rPr lang="en-US" sz="4800" dirty="0"/>
              <a:t>global operations span the world in </a:t>
            </a:r>
            <a:r>
              <a:rPr lang="en-US" sz="4800" b="1" dirty="0"/>
              <a:t>more than 50</a:t>
            </a:r>
            <a:r>
              <a:rPr lang="en-US" sz="4800" dirty="0"/>
              <a:t> </a:t>
            </a:r>
            <a:r>
              <a:rPr lang="en-US" sz="4800" dirty="0" smtClean="0"/>
              <a:t>locations         </a:t>
            </a:r>
          </a:p>
          <a:p>
            <a:pPr marL="0" indent="0">
              <a:buNone/>
            </a:pPr>
            <a:r>
              <a:rPr lang="es-CL" sz="4800" dirty="0" smtClean="0"/>
              <a:t> </a:t>
            </a:r>
            <a:r>
              <a:rPr lang="es-CL" sz="4800" dirty="0" smtClean="0">
                <a:solidFill>
                  <a:srgbClr val="FF0000"/>
                </a:solidFill>
              </a:rPr>
              <a:t>brands owned :</a:t>
            </a:r>
            <a:r>
              <a:rPr lang="es-CL" sz="4800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US" sz="4800" dirty="0"/>
              <a:t>AMD's main products include microprocessors, </a:t>
            </a:r>
            <a:r>
              <a:rPr lang="en-US" sz="4800" dirty="0" smtClean="0"/>
              <a:t>motherboard and chipsets</a:t>
            </a:r>
            <a:endParaRPr lang="en-US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sz="4800" dirty="0" smtClean="0">
                <a:solidFill>
                  <a:srgbClr val="FF0000"/>
                </a:solidFill>
              </a:rPr>
              <a:t> </a:t>
            </a:r>
            <a:r>
              <a:rPr lang="es-CL" sz="4800" dirty="0">
                <a:solidFill>
                  <a:srgbClr val="FF0000"/>
                </a:solidFill>
              </a:rPr>
              <a:t>Employees </a:t>
            </a:r>
            <a:r>
              <a:rPr lang="es-CL" sz="4800" dirty="0" smtClean="0">
                <a:solidFill>
                  <a:srgbClr val="FF0000"/>
                </a:solidFill>
              </a:rPr>
              <a:t>: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AMD total number of employees in 2021 was 15,500, </a:t>
            </a:r>
            <a:r>
              <a:rPr lang="en-US" sz="4800"/>
              <a:t>a </a:t>
            </a:r>
            <a:r>
              <a:rPr lang="en-US" sz="4800" smtClean="0"/>
              <a:t>23% increase </a:t>
            </a:r>
            <a:r>
              <a:rPr lang="en-US" sz="4800" dirty="0"/>
              <a:t>from </a:t>
            </a:r>
            <a:r>
              <a:rPr lang="en-US" sz="4800" dirty="0" smtClean="0"/>
              <a:t>2020.</a:t>
            </a:r>
          </a:p>
          <a:p>
            <a:pPr marL="0" indent="0">
              <a:buNone/>
            </a:pPr>
            <a:r>
              <a:rPr lang="es-CL" sz="4800" dirty="0" smtClean="0">
                <a:solidFill>
                  <a:srgbClr val="FF0000"/>
                </a:solidFill>
              </a:rPr>
              <a:t> </a:t>
            </a:r>
            <a:r>
              <a:rPr lang="es-CL" sz="4800" dirty="0">
                <a:solidFill>
                  <a:srgbClr val="FF0000"/>
                </a:solidFill>
              </a:rPr>
              <a:t>Headquarters :</a:t>
            </a:r>
          </a:p>
          <a:p>
            <a:pPr marL="0" indent="0">
              <a:buNone/>
            </a:pPr>
            <a:r>
              <a:rPr lang="en-US" sz="4800" dirty="0"/>
              <a:t>AMD headquarters and office </a:t>
            </a:r>
            <a:r>
              <a:rPr lang="en-US" sz="4800" dirty="0" smtClean="0"/>
              <a:t>locations AMD </a:t>
            </a:r>
            <a:r>
              <a:rPr lang="en-US" sz="4800" dirty="0"/>
              <a:t>is headquartered in Santa Clara, CA and has 40 office locations across 25 countries</a:t>
            </a:r>
            <a:r>
              <a:rPr lang="en-US" sz="4800" dirty="0" smtClean="0"/>
              <a:t>.</a:t>
            </a:r>
            <a:endParaRPr lang="es-CL" sz="4800" dirty="0" smtClean="0"/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Market position :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AMD has gained market share in notebook, desktop and server processor markets every quarter for the past two years, reaching an overall x86 market share of </a:t>
            </a:r>
            <a:r>
              <a:rPr lang="en-US" sz="4800" dirty="0" smtClean="0"/>
              <a:t>15%</a:t>
            </a:r>
            <a:r>
              <a:rPr lang="en-US" sz="4800" dirty="0"/>
              <a:t> in the fourth quarter of 2019</a:t>
            </a:r>
            <a:r>
              <a:rPr lang="en-US" sz="4800" dirty="0" smtClean="0"/>
              <a:t>.</a:t>
            </a:r>
            <a:endParaRPr lang="en-US" sz="4800" baseline="30000" dirty="0"/>
          </a:p>
          <a:p>
            <a:pPr marL="0" indent="0">
              <a:buNone/>
            </a:pPr>
            <a:r>
              <a:rPr lang="es-CL" sz="4800" dirty="0">
                <a:solidFill>
                  <a:srgbClr val="FF0000"/>
                </a:solidFill>
              </a:rPr>
              <a:t>finantial results </a:t>
            </a:r>
            <a:r>
              <a:rPr lang="es-CL" sz="4800" dirty="0" smtClean="0">
                <a:solidFill>
                  <a:srgbClr val="FF0000"/>
                </a:solidFill>
              </a:rPr>
              <a:t>:</a:t>
            </a:r>
            <a:endParaRPr lang="en-US" sz="4800" baseline="30000" dirty="0"/>
          </a:p>
          <a:p>
            <a:pPr marL="0" indent="0">
              <a:buNone/>
            </a:pPr>
            <a:r>
              <a:rPr lang="en-US" sz="4800" dirty="0"/>
              <a:t>AMD Reports First Quarter 2022 Financial Results ― Record quarterly revenue of $5.9 billion grew 71% </a:t>
            </a:r>
            <a:r>
              <a:rPr lang="en-US" sz="4800" dirty="0" smtClean="0"/>
              <a:t>year-over-year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261258"/>
            <a:ext cx="4395477" cy="60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79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TALLER 2</dc:creator>
  <cp:lastModifiedBy>TALLER 2</cp:lastModifiedBy>
  <cp:revision>8</cp:revision>
  <dcterms:created xsi:type="dcterms:W3CDTF">2022-05-25T13:58:14Z</dcterms:created>
  <dcterms:modified xsi:type="dcterms:W3CDTF">2022-06-01T13:44:34Z</dcterms:modified>
</cp:coreProperties>
</file>