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01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18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445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02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76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95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219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69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99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7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4943-2DE3-4B3E-B463-791AAB45C762}" type="datetimeFigureOut">
              <a:rPr lang="es-CL" smtClean="0"/>
              <a:t>25-05-2022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5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1436" y="968435"/>
            <a:ext cx="7040881" cy="796834"/>
          </a:xfrm>
        </p:spPr>
        <p:txBody>
          <a:bodyPr>
            <a:normAutofit fontScale="90000"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amd</a:t>
            </a:r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6" y="2379518"/>
            <a:ext cx="8416636" cy="35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FF0000"/>
                </a:solidFill>
              </a:rPr>
              <a:t>review 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AMD was founded in 1969 by Jerry Sanders and is based in California, United States with presence in Canada, France, Spain, the United Kingdom, China, and more.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numbe</a:t>
            </a:r>
            <a:r>
              <a:rPr lang="en-US" dirty="0" smtClean="0">
                <a:solidFill>
                  <a:srgbClr val="FF0000"/>
                </a:solidFill>
              </a:rPr>
              <a:t>r of stores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AMD </a:t>
            </a:r>
            <a:r>
              <a:rPr lang="en-US" dirty="0"/>
              <a:t>global operations span the world in </a:t>
            </a:r>
            <a:r>
              <a:rPr lang="en-US" b="1" dirty="0"/>
              <a:t>more than 50</a:t>
            </a:r>
            <a:r>
              <a:rPr lang="en-US" dirty="0"/>
              <a:t> locations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</a:p>
          <a:p>
            <a:pPr marL="0" indent="0">
              <a:buNone/>
            </a:pPr>
            <a:r>
              <a:rPr lang="es-CL" dirty="0" smtClean="0"/>
              <a:t> </a:t>
            </a:r>
            <a:r>
              <a:rPr lang="es-CL" dirty="0" smtClean="0">
                <a:solidFill>
                  <a:srgbClr val="FF0000"/>
                </a:solidFill>
              </a:rPr>
              <a:t>brands owned :</a:t>
            </a:r>
          </a:p>
          <a:p>
            <a:pPr marL="0" indent="0">
              <a:buNone/>
            </a:pPr>
            <a:r>
              <a:rPr lang="es-CL" dirty="0" smtClean="0"/>
              <a:t>                                           </a:t>
            </a:r>
          </a:p>
          <a:p>
            <a:r>
              <a:rPr lang="en-US" dirty="0"/>
              <a:t>AMD's main products include microprocessors, motherboard chipsets, embedded processors, graphics processors, and FPGAs for servers, workstations, personal computers, and embedded system applications. Advanced Micro Devices, Inc. U.S.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287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 Employees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AMD total number of employees in 2021 was 15,500, a 23.02% increase from 2020.AMD total number of employees in 2020 was 12,600, a 10.53% increase from 2019.AMD total number of employees in 2019 was 11,400, a 12.87% increase from 2018.AMD total number of employees in 2018 was 10,100, a 13.48% increase from 2017.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 Headquarters :</a:t>
            </a:r>
          </a:p>
          <a:p>
            <a:pPr marL="0" indent="0">
              <a:buNone/>
            </a:pPr>
            <a:r>
              <a:rPr lang="en-US" dirty="0" smtClean="0"/>
              <a:t>AMD headquarters and office locationsAMD is headquartered in Santa Clara, CA and has 40 office locations across 25 countries.</a:t>
            </a:r>
            <a:endParaRPr lang="es-CL" dirty="0" smtClean="0"/>
          </a:p>
          <a:p>
            <a:pPr marL="0" indent="0">
              <a:buNone/>
            </a:pPr>
            <a:endParaRPr lang="en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22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Market position :</a:t>
            </a:r>
            <a:endParaRPr lang="en-US" dirty="0"/>
          </a:p>
          <a:p>
            <a:r>
              <a:rPr lang="en-US" dirty="0" smtClean="0"/>
              <a:t>AMD </a:t>
            </a:r>
            <a:r>
              <a:rPr lang="en-US" dirty="0"/>
              <a:t>has gained market share in notebook, desktop and server processor markets every quarter for the past two years, reaching an overall x86 market share of 15.5% in the fourth quarter of 2019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finantial results :</a:t>
            </a:r>
            <a:endParaRPr lang="en-US" dirty="0" smtClean="0"/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 smtClean="0"/>
              <a:t>AMD Reports First Quarter 2022 Financial Results ― Record quarterly revenue of $5.9 billion grew 71% year-over-year; Gross margin grew 2 percentage points and non-GAAP grossmargin grew 7 percentage points year-over-year </a:t>
            </a:r>
          </a:p>
          <a:p>
            <a:endParaRPr lang="en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5690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147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amd</vt:lpstr>
      <vt:lpstr>review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TALLER 2</dc:creator>
  <cp:lastModifiedBy>TALLER 2</cp:lastModifiedBy>
  <cp:revision>5</cp:revision>
  <dcterms:created xsi:type="dcterms:W3CDTF">2022-05-25T13:58:14Z</dcterms:created>
  <dcterms:modified xsi:type="dcterms:W3CDTF">2022-05-25T14:56:21Z</dcterms:modified>
</cp:coreProperties>
</file>