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L" dirty="0" smtClean="0"/>
              <a:t>Databases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2773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20246" y="429034"/>
            <a:ext cx="8596668" cy="6282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L" sz="4000" dirty="0">
                <a:solidFill>
                  <a:schemeClr val="accent1"/>
                </a:solidFill>
              </a:rPr>
              <a:t> </a:t>
            </a:r>
            <a:r>
              <a:rPr lang="es-CL" sz="4000" dirty="0" smtClean="0">
                <a:solidFill>
                  <a:schemeClr val="accent1"/>
                </a:solidFill>
              </a:rPr>
              <a:t>                     </a:t>
            </a:r>
            <a:r>
              <a:rPr lang="es-CL" sz="4000" dirty="0" smtClean="0">
                <a:solidFill>
                  <a:schemeClr val="accent1"/>
                </a:solidFill>
              </a:rPr>
              <a:t>database</a:t>
            </a:r>
            <a:endParaRPr lang="es-CL" sz="4000" dirty="0" smtClean="0">
              <a:solidFill>
                <a:schemeClr val="accent1"/>
              </a:solidFill>
            </a:endParaRPr>
          </a:p>
          <a:p>
            <a:endParaRPr lang="es-CL" dirty="0"/>
          </a:p>
          <a:p>
            <a:endParaRPr lang="es-CL" dirty="0"/>
          </a:p>
        </p:txBody>
      </p:sp>
      <p:sp>
        <p:nvSpPr>
          <p:cNvPr id="2" name="Rectángulo 1"/>
          <p:cNvSpPr/>
          <p:nvPr/>
        </p:nvSpPr>
        <p:spPr>
          <a:xfrm>
            <a:off x="885824" y="4469577"/>
            <a:ext cx="100298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database is </a:t>
            </a:r>
            <a:r>
              <a:rPr lang="en-US" b="1" dirty="0"/>
              <a:t>information that is set up for easy access, management and updating</a:t>
            </a:r>
            <a:r>
              <a:rPr lang="en-US" dirty="0"/>
              <a:t>. Computer databases typically store aggregations of data records or files that contain information, such as sales transactions, customer data, financials and product information.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4" y="1057275"/>
            <a:ext cx="9544051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4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 smtClean="0"/>
              <a:t>   </a:t>
            </a:r>
            <a:r>
              <a:rPr lang="es-CL" dirty="0" smtClean="0"/>
              <a:t>database management system</a:t>
            </a:r>
            <a:br>
              <a:rPr lang="es-CL" dirty="0" smtClean="0"/>
            </a:br>
            <a:r>
              <a:rPr lang="es-CL" dirty="0" smtClean="0"/>
              <a:t>sgdb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4872037"/>
            <a:ext cx="10972799" cy="1297913"/>
          </a:xfrm>
        </p:spPr>
        <p:txBody>
          <a:bodyPr>
            <a:normAutofit/>
          </a:bodyPr>
          <a:lstStyle/>
          <a:p>
            <a:r>
              <a:rPr lang="en-US" dirty="0"/>
              <a:t>A database management system (or DBMS) is essentially nothing more than </a:t>
            </a:r>
            <a:r>
              <a:rPr lang="en-US" b="1" dirty="0"/>
              <a:t>a computerized data-keeping system</a:t>
            </a:r>
            <a:r>
              <a:rPr lang="en-US" dirty="0"/>
              <a:t>. Users of the system are given facilities to perform several kinds of operations on such a system for either manipulation of the data in the database or the management of the database structure itself.</a:t>
            </a:r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8" y="1993900"/>
            <a:ext cx="9272587" cy="281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95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381000"/>
            <a:ext cx="8596668" cy="647700"/>
          </a:xfrm>
        </p:spPr>
        <p:txBody>
          <a:bodyPr/>
          <a:lstStyle/>
          <a:p>
            <a:r>
              <a:rPr lang="es-CL" dirty="0" smtClean="0"/>
              <a:t>                        </a:t>
            </a:r>
            <a:r>
              <a:rPr lang="es-CL" dirty="0" smtClean="0"/>
              <a:t>database proccesses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3" y="4333875"/>
            <a:ext cx="11124141" cy="2238375"/>
          </a:xfrm>
        </p:spPr>
        <p:txBody>
          <a:bodyPr>
            <a:normAutofit fontScale="55000" lnSpcReduction="20000"/>
          </a:bodyPr>
          <a:lstStyle/>
          <a:p>
            <a:r>
              <a:rPr lang="en-US" sz="3300" b="1" dirty="0"/>
              <a:t>Data processing modes or computing modes are classifications of different types of computer processing.</a:t>
            </a:r>
            <a:endParaRPr lang="en-US" sz="3300" dirty="0"/>
          </a:p>
          <a:p>
            <a:r>
              <a:rPr lang="en-US" sz="3300" dirty="0"/>
              <a:t>Interactive computing or Interactive processing, historically introduced as Time-sharing.</a:t>
            </a:r>
          </a:p>
          <a:p>
            <a:r>
              <a:rPr lang="en-US" sz="3300" dirty="0"/>
              <a:t>Transaction processing.</a:t>
            </a:r>
          </a:p>
          <a:p>
            <a:r>
              <a:rPr lang="en-US" sz="3300" dirty="0"/>
              <a:t>Batch processing.</a:t>
            </a:r>
          </a:p>
          <a:p>
            <a:r>
              <a:rPr lang="en-US" sz="3300" dirty="0"/>
              <a:t>Real-time processing.</a:t>
            </a:r>
          </a:p>
          <a:p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028700"/>
            <a:ext cx="9944100" cy="295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65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381000"/>
            <a:ext cx="8596668" cy="647700"/>
          </a:xfrm>
        </p:spPr>
        <p:txBody>
          <a:bodyPr/>
          <a:lstStyle/>
          <a:p>
            <a:pPr algn="ctr"/>
            <a:r>
              <a:rPr lang="es-CL" dirty="0" smtClean="0"/>
              <a:t>Type of database commands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3" y="4357689"/>
            <a:ext cx="11124141" cy="214312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 Definition Language (DDL) is a subset of SQL. It is </a:t>
            </a:r>
            <a:r>
              <a:rPr lang="en-US" b="1" dirty="0"/>
              <a:t>a language for describing data and its relationships in a database</a:t>
            </a:r>
            <a:r>
              <a:rPr lang="en-US" dirty="0"/>
              <a:t>. You can generate DDL in a script for database objects to: Keep a snapshot of the database structure</a:t>
            </a:r>
            <a:r>
              <a:rPr lang="en-US" dirty="0" smtClean="0"/>
              <a:t>.</a:t>
            </a:r>
          </a:p>
          <a:p>
            <a:r>
              <a:rPr lang="es-ES" dirty="0" err="1" smtClean="0"/>
              <a:t>Dml</a:t>
            </a:r>
            <a:r>
              <a:rPr lang="es-ES" dirty="0" smtClean="0"/>
              <a:t> </a:t>
            </a:r>
            <a:r>
              <a:rPr lang="en-US" dirty="0"/>
              <a:t>A data manipulation language (DML) is </a:t>
            </a:r>
            <a:r>
              <a:rPr lang="en-US" b="1" dirty="0"/>
              <a:t>a family of computer languages including commands permitting users to manipulate data in a database</a:t>
            </a:r>
            <a:endParaRPr lang="en-US" dirty="0" smtClean="0"/>
          </a:p>
          <a:p>
            <a:r>
              <a:rPr lang="en-US" dirty="0"/>
              <a:t>TCL stands for </a:t>
            </a:r>
            <a:r>
              <a:rPr lang="en-US" b="1" dirty="0"/>
              <a:t>Transaction Control Languages</a:t>
            </a:r>
            <a:r>
              <a:rPr lang="en-US" dirty="0"/>
              <a:t>. These commands are used for maintaining consistency of the database and for the management of transactions made by the DML commands. A Transaction is a set of SQL statements that are executed on the data stored in DBMS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13" y="1028700"/>
            <a:ext cx="4943476" cy="318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02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0575"/>
          </a:xfrm>
        </p:spPr>
        <p:txBody>
          <a:bodyPr/>
          <a:lstStyle/>
          <a:p>
            <a:r>
              <a:rPr lang="es-ES" dirty="0" smtClean="0"/>
              <a:t>                       example 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3" y="1271588"/>
            <a:ext cx="11915775" cy="545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081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187</TotalTime>
  <Words>81</Words>
  <Application>Microsoft Office PowerPoint</Application>
  <PresentationFormat>Panorámica</PresentationFormat>
  <Paragraphs>16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</vt:lpstr>
      <vt:lpstr>Databases</vt:lpstr>
      <vt:lpstr>Presentación de PowerPoint</vt:lpstr>
      <vt:lpstr>   database management system sgdb</vt:lpstr>
      <vt:lpstr>                        database proccesses</vt:lpstr>
      <vt:lpstr>Type of database commands</vt:lpstr>
      <vt:lpstr>                       example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</dc:title>
  <dc:creator>TALLER 2</dc:creator>
  <cp:lastModifiedBy>USUARIO</cp:lastModifiedBy>
  <cp:revision>28</cp:revision>
  <dcterms:created xsi:type="dcterms:W3CDTF">2022-10-19T12:53:03Z</dcterms:created>
  <dcterms:modified xsi:type="dcterms:W3CDTF">2022-12-06T21:39:46Z</dcterms:modified>
</cp:coreProperties>
</file>