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Business </a:t>
            </a:r>
            <a:r>
              <a:rPr lang="es-CL" dirty="0"/>
              <a:t>I</a:t>
            </a:r>
            <a:r>
              <a:rPr lang="es-CL" dirty="0" smtClean="0"/>
              <a:t>ntelligence</a:t>
            </a:r>
            <a:endParaRPr lang="es-CL" dirty="0"/>
          </a:p>
        </p:txBody>
      </p:sp>
    </p:spTree>
    <p:extLst>
      <p:ext uri="{BB962C8B-B14F-4D97-AF65-F5344CB8AC3E}">
        <p14:creationId xmlns:p14="http://schemas.microsoft.com/office/powerpoint/2010/main" val="372773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0246" y="429034"/>
            <a:ext cx="8596668" cy="628241"/>
          </a:xfrm>
        </p:spPr>
        <p:txBody>
          <a:bodyPr>
            <a:normAutofit fontScale="92500" lnSpcReduction="10000"/>
          </a:bodyPr>
          <a:lstStyle/>
          <a:p>
            <a:pPr marL="0" indent="0">
              <a:buNone/>
            </a:pPr>
            <a:r>
              <a:rPr lang="es-CL" sz="4000" dirty="0">
                <a:solidFill>
                  <a:schemeClr val="accent1"/>
                </a:solidFill>
              </a:rPr>
              <a:t> </a:t>
            </a:r>
            <a:r>
              <a:rPr lang="es-CL" sz="4000" dirty="0" smtClean="0">
                <a:solidFill>
                  <a:schemeClr val="accent1"/>
                </a:solidFill>
              </a:rPr>
              <a:t>                 </a:t>
            </a:r>
            <a:r>
              <a:rPr lang="es-CL" sz="4000" dirty="0" smtClean="0">
                <a:solidFill>
                  <a:schemeClr val="accent1"/>
                </a:solidFill>
              </a:rPr>
              <a:t>    definition</a:t>
            </a:r>
            <a:endParaRPr lang="es-CL" sz="4000" dirty="0" smtClean="0">
              <a:solidFill>
                <a:schemeClr val="accent1"/>
              </a:solidFill>
            </a:endParaRPr>
          </a:p>
          <a:p>
            <a:endParaRPr lang="es-CL" dirty="0"/>
          </a:p>
          <a:p>
            <a:endParaRPr lang="es-CL" dirty="0"/>
          </a:p>
        </p:txBody>
      </p:sp>
      <p:sp>
        <p:nvSpPr>
          <p:cNvPr id="2" name="Rectángulo 1"/>
          <p:cNvSpPr/>
          <p:nvPr/>
        </p:nvSpPr>
        <p:spPr>
          <a:xfrm>
            <a:off x="885824" y="4469577"/>
            <a:ext cx="10029825" cy="2031325"/>
          </a:xfrm>
          <a:prstGeom prst="rect">
            <a:avLst/>
          </a:prstGeom>
        </p:spPr>
        <p:txBody>
          <a:bodyPr wrap="square">
            <a:spAutoFit/>
          </a:bodyPr>
          <a:lstStyle/>
          <a:p>
            <a:r>
              <a:rPr lang="en-US" dirty="0"/>
              <a:t>Business intelligence is the process by which enterprises use strategies and technologies for analyzing current and historical data, with the objective of improving strategic decision-making and providing a competitive advantage.</a:t>
            </a:r>
          </a:p>
          <a:p>
            <a:endParaRPr lang="en-US" dirty="0"/>
          </a:p>
          <a:p>
            <a:r>
              <a:rPr lang="en-US" dirty="0"/>
              <a:t>Business intelligence environments consist of a variety of technologies, applications, processes, strategies, products, and technical architectures used to enable the collection, analysis, presentation, and dissemination of internal and external business information.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912" y="323850"/>
            <a:ext cx="6667500" cy="3752850"/>
          </a:xfrm>
          <a:prstGeom prst="rect">
            <a:avLst/>
          </a:prstGeom>
        </p:spPr>
      </p:pic>
    </p:spTree>
    <p:extLst>
      <p:ext uri="{BB962C8B-B14F-4D97-AF65-F5344CB8AC3E}">
        <p14:creationId xmlns:p14="http://schemas.microsoft.com/office/powerpoint/2010/main" val="25487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smtClean="0"/>
              <a:t>   data integration</a:t>
            </a:r>
            <a:endParaRPr lang="es-CL" dirty="0"/>
          </a:p>
        </p:txBody>
      </p:sp>
      <p:sp>
        <p:nvSpPr>
          <p:cNvPr id="3" name="Marcador de contenido 2"/>
          <p:cNvSpPr>
            <a:spLocks noGrp="1"/>
          </p:cNvSpPr>
          <p:nvPr>
            <p:ph idx="1"/>
          </p:nvPr>
        </p:nvSpPr>
        <p:spPr>
          <a:xfrm>
            <a:off x="457201" y="4872037"/>
            <a:ext cx="10687050" cy="1297913"/>
          </a:xfrm>
        </p:spPr>
        <p:txBody>
          <a:bodyPr>
            <a:normAutofit/>
          </a:bodyPr>
          <a:lstStyle/>
          <a:p>
            <a:r>
              <a:rPr lang="en-US" dirty="0" smtClean="0"/>
              <a:t>Data </a:t>
            </a:r>
            <a:r>
              <a:rPr lang="en-US" dirty="0"/>
              <a:t>integration is an important part of any data technology solution. Data integration enables you to easily access all of the data you need to make informed business decisions and allows you to transform and combine data sources for accurate analysis. </a:t>
            </a:r>
            <a:r>
              <a:rPr lang="en-US" dirty="0" smtClean="0"/>
              <a:t> </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50"/>
            <a:ext cx="12192000" cy="3157537"/>
          </a:xfrm>
          <a:prstGeom prst="rect">
            <a:avLst/>
          </a:prstGeom>
        </p:spPr>
      </p:pic>
    </p:spTree>
    <p:extLst>
      <p:ext uri="{BB962C8B-B14F-4D97-AF65-F5344CB8AC3E}">
        <p14:creationId xmlns:p14="http://schemas.microsoft.com/office/powerpoint/2010/main" val="272409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381000"/>
            <a:ext cx="8596668" cy="647700"/>
          </a:xfrm>
        </p:spPr>
        <p:txBody>
          <a:bodyPr/>
          <a:lstStyle/>
          <a:p>
            <a:r>
              <a:rPr lang="es-CL" dirty="0" smtClean="0"/>
              <a:t>                        examples</a:t>
            </a:r>
            <a:endParaRPr lang="es-CL" dirty="0"/>
          </a:p>
        </p:txBody>
      </p:sp>
      <p:sp>
        <p:nvSpPr>
          <p:cNvPr id="3" name="Marcador de contenido 2"/>
          <p:cNvSpPr>
            <a:spLocks noGrp="1"/>
          </p:cNvSpPr>
          <p:nvPr>
            <p:ph idx="1"/>
          </p:nvPr>
        </p:nvSpPr>
        <p:spPr>
          <a:xfrm>
            <a:off x="677333" y="5049335"/>
            <a:ext cx="11124141" cy="1451477"/>
          </a:xfrm>
        </p:spPr>
        <p:txBody>
          <a:bodyPr>
            <a:normAutofit/>
          </a:bodyPr>
          <a:lstStyle/>
          <a:p>
            <a:r>
              <a:rPr lang="en-US" dirty="0"/>
              <a:t>PieSync is a great data integration tool for those looking to sync their contacts with other applications. How it works is PieSync works in the background, syncing your contacts in real-time with all your favorite marketing apps. Some popular tools you can connect with include MailChimp, Hubspot, Nimble, Salesforce and more.</a:t>
            </a:r>
          </a:p>
          <a:p>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8" y="1028700"/>
            <a:ext cx="10329862" cy="3757613"/>
          </a:xfrm>
          <a:prstGeom prst="rect">
            <a:avLst/>
          </a:prstGeom>
        </p:spPr>
      </p:pic>
    </p:spTree>
    <p:extLst>
      <p:ext uri="{BB962C8B-B14F-4D97-AF65-F5344CB8AC3E}">
        <p14:creationId xmlns:p14="http://schemas.microsoft.com/office/powerpoint/2010/main" val="49066537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141</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Business Intelligence</vt:lpstr>
      <vt:lpstr>Presentación de PowerPoint</vt:lpstr>
      <vt:lpstr>   data integration</vt:lpstr>
      <vt:lpstr>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TALLER 2</dc:creator>
  <cp:lastModifiedBy>USUARIO</cp:lastModifiedBy>
  <cp:revision>11</cp:revision>
  <dcterms:created xsi:type="dcterms:W3CDTF">2022-10-19T12:53:03Z</dcterms:created>
  <dcterms:modified xsi:type="dcterms:W3CDTF">2022-11-09T02:33:20Z</dcterms:modified>
</cp:coreProperties>
</file>