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01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8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45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0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7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95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1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9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9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5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932" y="261257"/>
            <a:ext cx="7025640" cy="63746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history: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AMD </a:t>
            </a:r>
            <a:r>
              <a:rPr lang="en-US" sz="4800" dirty="0" smtClean="0"/>
              <a:t>was founded in 1969 by Jerry Sanders and is based in California, United States with presence in Canada, France, Spain, the United Kingdom, China, and more</a:t>
            </a:r>
            <a:r>
              <a:rPr lang="en-US" sz="4800" dirty="0" smtClean="0"/>
              <a:t>.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The number of stores </a:t>
            </a:r>
            <a:r>
              <a:rPr lang="en-US" sz="4800" dirty="0" smtClean="0">
                <a:solidFill>
                  <a:srgbClr val="FF0000"/>
                </a:solidFill>
              </a:rPr>
              <a:t>: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AMD </a:t>
            </a:r>
            <a:r>
              <a:rPr lang="en-US" sz="4800" dirty="0"/>
              <a:t>global operations span the world in </a:t>
            </a:r>
            <a:r>
              <a:rPr lang="en-US" sz="4800" b="1" dirty="0"/>
              <a:t>more than 50</a:t>
            </a:r>
            <a:r>
              <a:rPr lang="en-US" sz="4800" dirty="0"/>
              <a:t> </a:t>
            </a:r>
            <a:r>
              <a:rPr lang="en-US" sz="4800" dirty="0" smtClean="0"/>
              <a:t>locations         </a:t>
            </a:r>
            <a:endParaRPr lang="en-US" sz="4800" dirty="0" smtClean="0"/>
          </a:p>
          <a:p>
            <a:pPr marL="0" indent="0">
              <a:buNone/>
            </a:pPr>
            <a:r>
              <a:rPr lang="es-CL" sz="4800" dirty="0" smtClean="0"/>
              <a:t> </a:t>
            </a:r>
            <a:r>
              <a:rPr lang="es-CL" sz="4800" dirty="0" smtClean="0">
                <a:solidFill>
                  <a:srgbClr val="FF0000"/>
                </a:solidFill>
              </a:rPr>
              <a:t>brands owned </a:t>
            </a:r>
            <a:r>
              <a:rPr lang="es-CL" sz="4800" dirty="0" smtClean="0">
                <a:solidFill>
                  <a:srgbClr val="FF0000"/>
                </a:solidFill>
              </a:rPr>
              <a:t>:</a:t>
            </a:r>
            <a:r>
              <a:rPr lang="es-CL" sz="4800" dirty="0" smtClean="0"/>
              <a:t>                                         </a:t>
            </a:r>
            <a:endParaRPr lang="es-CL" sz="4800" dirty="0" smtClean="0"/>
          </a:p>
          <a:p>
            <a:pPr marL="0" indent="0">
              <a:buNone/>
            </a:pPr>
            <a:r>
              <a:rPr lang="en-US" sz="4800" dirty="0"/>
              <a:t>AMD's main products include microprocessors, motherboard chipsets, embedded processors, graphics processors, and FPGAs for servers, workstations, personal computers, and embedded system applications. Advanced Micro Devices, Inc. U.S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 Employees </a:t>
            </a:r>
            <a:r>
              <a:rPr lang="es-CL" sz="4800" dirty="0" smtClean="0">
                <a:solidFill>
                  <a:srgbClr val="FF0000"/>
                </a:solidFill>
              </a:rPr>
              <a:t>: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AMD total number of employees in 2021 was 15,500, a 23.02% increase from 2020.AMD total number of employees in 2020 was 12,600, a 10.53% increase from 2019.AMD total number of employees in 2019 was 11,400, a 12.87% increase from 2018.AMD total number of employees in 2018 was 10,100, a 13.48% increase from 2017</a:t>
            </a:r>
            <a:r>
              <a:rPr lang="en-US" sz="4800" dirty="0" smtClean="0"/>
              <a:t>.</a:t>
            </a:r>
            <a:endParaRPr lang="en-US" sz="4800" dirty="0"/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 Headquarters :</a:t>
            </a:r>
          </a:p>
          <a:p>
            <a:pPr marL="0" indent="0">
              <a:buNone/>
            </a:pPr>
            <a:r>
              <a:rPr lang="en-US" sz="4800" dirty="0"/>
              <a:t>AMD headquarters and office </a:t>
            </a:r>
            <a:r>
              <a:rPr lang="en-US" sz="4800" dirty="0" smtClean="0"/>
              <a:t>locations AMD </a:t>
            </a:r>
            <a:r>
              <a:rPr lang="en-US" sz="4800" dirty="0"/>
              <a:t>is headquartered in Santa Clara, CA and has 40 office locations across 25 countries</a:t>
            </a:r>
            <a:r>
              <a:rPr lang="en-US" sz="4800" dirty="0" smtClean="0"/>
              <a:t>.</a:t>
            </a:r>
            <a:endParaRPr lang="es-CL" sz="4800" dirty="0" smtClean="0"/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Market position :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AMD has gained market share in notebook, desktop and server processor markets every quarter for the past two years, reaching an overall x86 market share of 15.5% in the fourth quarter of 2019</a:t>
            </a:r>
            <a:r>
              <a:rPr lang="en-US" sz="4800" dirty="0" smtClean="0"/>
              <a:t>.</a:t>
            </a:r>
            <a:endParaRPr lang="en-US" sz="4800" baseline="30000" dirty="0"/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finantial results </a:t>
            </a:r>
            <a:r>
              <a:rPr lang="es-CL" sz="4800" dirty="0" smtClean="0">
                <a:solidFill>
                  <a:srgbClr val="FF0000"/>
                </a:solidFill>
              </a:rPr>
              <a:t>:</a:t>
            </a:r>
            <a:endParaRPr lang="en-US" sz="4800" baseline="30000" dirty="0"/>
          </a:p>
          <a:p>
            <a:pPr marL="0" indent="0">
              <a:buNone/>
            </a:pPr>
            <a:r>
              <a:rPr lang="en-US" sz="4800" dirty="0"/>
              <a:t>AMD Reports First Quarter 2022 Financial Results ― Record quarterly revenue of $5.9 billion grew 71% year-over-year; Gross margin grew 2 percentage points and non-GAAP grossmargin grew 7 percentage points year-over-year 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261258"/>
            <a:ext cx="4395477" cy="60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79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TALLER 2</dc:creator>
  <cp:lastModifiedBy>TALLER 2</cp:lastModifiedBy>
  <cp:revision>7</cp:revision>
  <dcterms:created xsi:type="dcterms:W3CDTF">2022-05-25T13:58:14Z</dcterms:created>
  <dcterms:modified xsi:type="dcterms:W3CDTF">2022-05-25T15:14:37Z</dcterms:modified>
</cp:coreProperties>
</file>