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B7D085-A340-4C6F-A599-D83104FEB3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6023347-4E80-4571-90B8-E1F729A4F87E}">
      <dgm:prSet/>
      <dgm:spPr/>
      <dgm:t>
        <a:bodyPr/>
        <a:lstStyle/>
        <a:p>
          <a:r>
            <a:rPr lang="es-CL"/>
            <a:t>Revisar periódicamente Moodle. Medio formal de Comunicación y actividades.</a:t>
          </a:r>
          <a:endParaRPr lang="en-US"/>
        </a:p>
      </dgm:t>
    </dgm:pt>
    <dgm:pt modelId="{27624734-C03F-444C-84C5-3551070454DD}" type="parTrans" cxnId="{8712ABE5-3F6B-42A7-8115-266023DFDD80}">
      <dgm:prSet/>
      <dgm:spPr/>
      <dgm:t>
        <a:bodyPr/>
        <a:lstStyle/>
        <a:p>
          <a:endParaRPr lang="en-US"/>
        </a:p>
      </dgm:t>
    </dgm:pt>
    <dgm:pt modelId="{19D01146-0419-4C19-9887-F6EEC1C1DE5B}" type="sibTrans" cxnId="{8712ABE5-3F6B-42A7-8115-266023DFDD80}">
      <dgm:prSet/>
      <dgm:spPr/>
      <dgm:t>
        <a:bodyPr/>
        <a:lstStyle/>
        <a:p>
          <a:endParaRPr lang="en-US"/>
        </a:p>
      </dgm:t>
    </dgm:pt>
    <dgm:pt modelId="{73982D71-783F-4A89-B791-491229EBD627}">
      <dgm:prSet/>
      <dgm:spPr/>
      <dgm:t>
        <a:bodyPr/>
        <a:lstStyle/>
        <a:p>
          <a:r>
            <a:rPr lang="es-CL"/>
            <a:t>Desarrollar actividades propuestas por Docente.</a:t>
          </a:r>
          <a:endParaRPr lang="en-US"/>
        </a:p>
      </dgm:t>
    </dgm:pt>
    <dgm:pt modelId="{38576CF6-EAA7-44BB-8828-BA33E777F09A}" type="parTrans" cxnId="{EB8F2801-AF68-46C6-AA83-E9DEB41E5D7A}">
      <dgm:prSet/>
      <dgm:spPr/>
      <dgm:t>
        <a:bodyPr/>
        <a:lstStyle/>
        <a:p>
          <a:endParaRPr lang="en-US"/>
        </a:p>
      </dgm:t>
    </dgm:pt>
    <dgm:pt modelId="{6C9023CD-DD00-4A50-AB40-3F6E02C293F2}" type="sibTrans" cxnId="{EB8F2801-AF68-46C6-AA83-E9DEB41E5D7A}">
      <dgm:prSet/>
      <dgm:spPr/>
      <dgm:t>
        <a:bodyPr/>
        <a:lstStyle/>
        <a:p>
          <a:endParaRPr lang="en-US"/>
        </a:p>
      </dgm:t>
    </dgm:pt>
    <dgm:pt modelId="{20DFA503-9292-4A94-B975-103223C11DF7}">
      <dgm:prSet/>
      <dgm:spPr/>
      <dgm:t>
        <a:bodyPr/>
        <a:lstStyle/>
        <a:p>
          <a:r>
            <a:rPr lang="es-CL"/>
            <a:t>Mantener una actitud receptiva y participativa.</a:t>
          </a:r>
          <a:endParaRPr lang="en-US"/>
        </a:p>
      </dgm:t>
    </dgm:pt>
    <dgm:pt modelId="{850FA7B2-996F-44E0-B2E6-D781C66D30BB}" type="parTrans" cxnId="{1D12F985-10A6-4CBA-9BD4-44FAEF9A26FE}">
      <dgm:prSet/>
      <dgm:spPr/>
      <dgm:t>
        <a:bodyPr/>
        <a:lstStyle/>
        <a:p>
          <a:endParaRPr lang="en-US"/>
        </a:p>
      </dgm:t>
    </dgm:pt>
    <dgm:pt modelId="{E14A7369-5DE5-438F-BEEB-4AB0F68FA7BE}" type="sibTrans" cxnId="{1D12F985-10A6-4CBA-9BD4-44FAEF9A26FE}">
      <dgm:prSet/>
      <dgm:spPr/>
      <dgm:t>
        <a:bodyPr/>
        <a:lstStyle/>
        <a:p>
          <a:endParaRPr lang="en-US"/>
        </a:p>
      </dgm:t>
    </dgm:pt>
    <dgm:pt modelId="{4A28A199-0A91-4765-8863-735B59BE4645}" type="pres">
      <dgm:prSet presAssocID="{B4B7D085-A340-4C6F-A599-D83104FEB391}" presName="root" presStyleCnt="0">
        <dgm:presLayoutVars>
          <dgm:dir/>
          <dgm:resizeHandles val="exact"/>
        </dgm:presLayoutVars>
      </dgm:prSet>
      <dgm:spPr/>
    </dgm:pt>
    <dgm:pt modelId="{1A3B97DC-8447-459B-BD68-DB4B6F76E08A}" type="pres">
      <dgm:prSet presAssocID="{96023347-4E80-4571-90B8-E1F729A4F87E}" presName="compNode" presStyleCnt="0"/>
      <dgm:spPr/>
    </dgm:pt>
    <dgm:pt modelId="{BE992670-4F4F-467F-AF86-4913D0FF7BFA}" type="pres">
      <dgm:prSet presAssocID="{96023347-4E80-4571-90B8-E1F729A4F8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574AE0E2-EE52-4E97-97B3-13FEF2926889}" type="pres">
      <dgm:prSet presAssocID="{96023347-4E80-4571-90B8-E1F729A4F87E}" presName="spaceRect" presStyleCnt="0"/>
      <dgm:spPr/>
    </dgm:pt>
    <dgm:pt modelId="{F01EB0AC-8C25-4DDF-9AD2-B520FC4B267C}" type="pres">
      <dgm:prSet presAssocID="{96023347-4E80-4571-90B8-E1F729A4F87E}" presName="textRect" presStyleLbl="revTx" presStyleIdx="0" presStyleCnt="3">
        <dgm:presLayoutVars>
          <dgm:chMax val="1"/>
          <dgm:chPref val="1"/>
        </dgm:presLayoutVars>
      </dgm:prSet>
      <dgm:spPr/>
    </dgm:pt>
    <dgm:pt modelId="{7408D5C5-829F-4318-A0A4-15AC2DAE7672}" type="pres">
      <dgm:prSet presAssocID="{19D01146-0419-4C19-9887-F6EEC1C1DE5B}" presName="sibTrans" presStyleCnt="0"/>
      <dgm:spPr/>
    </dgm:pt>
    <dgm:pt modelId="{23EC9C94-4AF4-4B1A-B10C-7FC4F6FB3BED}" type="pres">
      <dgm:prSet presAssocID="{73982D71-783F-4A89-B791-491229EBD627}" presName="compNode" presStyleCnt="0"/>
      <dgm:spPr/>
    </dgm:pt>
    <dgm:pt modelId="{CE7E0E91-92FB-4FFB-BB7E-53AE636048B6}" type="pres">
      <dgm:prSet presAssocID="{73982D71-783F-4A89-B791-491229EBD6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19638E8C-C329-4E90-86D8-95FA385F5149}" type="pres">
      <dgm:prSet presAssocID="{73982D71-783F-4A89-B791-491229EBD627}" presName="spaceRect" presStyleCnt="0"/>
      <dgm:spPr/>
    </dgm:pt>
    <dgm:pt modelId="{ED748145-DF96-4D18-948E-109DD60AD59B}" type="pres">
      <dgm:prSet presAssocID="{73982D71-783F-4A89-B791-491229EBD627}" presName="textRect" presStyleLbl="revTx" presStyleIdx="1" presStyleCnt="3">
        <dgm:presLayoutVars>
          <dgm:chMax val="1"/>
          <dgm:chPref val="1"/>
        </dgm:presLayoutVars>
      </dgm:prSet>
      <dgm:spPr/>
    </dgm:pt>
    <dgm:pt modelId="{3960441F-6B69-4AE7-A6F3-A59332A3C2BA}" type="pres">
      <dgm:prSet presAssocID="{6C9023CD-DD00-4A50-AB40-3F6E02C293F2}" presName="sibTrans" presStyleCnt="0"/>
      <dgm:spPr/>
    </dgm:pt>
    <dgm:pt modelId="{0D4316C0-57C0-451D-A1C1-EE1E41360E0F}" type="pres">
      <dgm:prSet presAssocID="{20DFA503-9292-4A94-B975-103223C11DF7}" presName="compNode" presStyleCnt="0"/>
      <dgm:spPr/>
    </dgm:pt>
    <dgm:pt modelId="{8A22A4A2-9FE2-4C2F-9D32-F5C349B8A0F5}" type="pres">
      <dgm:prSet presAssocID="{20DFA503-9292-4A94-B975-103223C11D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07653591-FABD-4A06-BFA6-1EA5E2D942EF}" type="pres">
      <dgm:prSet presAssocID="{20DFA503-9292-4A94-B975-103223C11DF7}" presName="spaceRect" presStyleCnt="0"/>
      <dgm:spPr/>
    </dgm:pt>
    <dgm:pt modelId="{F5FAFE14-D299-48A9-9699-6036222194CE}" type="pres">
      <dgm:prSet presAssocID="{20DFA503-9292-4A94-B975-103223C11D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B8F2801-AF68-46C6-AA83-E9DEB41E5D7A}" srcId="{B4B7D085-A340-4C6F-A599-D83104FEB391}" destId="{73982D71-783F-4A89-B791-491229EBD627}" srcOrd="1" destOrd="0" parTransId="{38576CF6-EAA7-44BB-8828-BA33E777F09A}" sibTransId="{6C9023CD-DD00-4A50-AB40-3F6E02C293F2}"/>
    <dgm:cxn modelId="{70617638-E46E-48EF-BE7B-509EF1533617}" type="presOf" srcId="{20DFA503-9292-4A94-B975-103223C11DF7}" destId="{F5FAFE14-D299-48A9-9699-6036222194CE}" srcOrd="0" destOrd="0" presId="urn:microsoft.com/office/officeart/2018/2/layout/IconLabelList"/>
    <dgm:cxn modelId="{0D1EBA48-8F3E-4E86-82D1-721BAA49863B}" type="presOf" srcId="{B4B7D085-A340-4C6F-A599-D83104FEB391}" destId="{4A28A199-0A91-4765-8863-735B59BE4645}" srcOrd="0" destOrd="0" presId="urn:microsoft.com/office/officeart/2018/2/layout/IconLabelList"/>
    <dgm:cxn modelId="{1D12F985-10A6-4CBA-9BD4-44FAEF9A26FE}" srcId="{B4B7D085-A340-4C6F-A599-D83104FEB391}" destId="{20DFA503-9292-4A94-B975-103223C11DF7}" srcOrd="2" destOrd="0" parTransId="{850FA7B2-996F-44E0-B2E6-D781C66D30BB}" sibTransId="{E14A7369-5DE5-438F-BEEB-4AB0F68FA7BE}"/>
    <dgm:cxn modelId="{25AFB3B4-C638-4EDF-80E7-000E92E337A5}" type="presOf" srcId="{96023347-4E80-4571-90B8-E1F729A4F87E}" destId="{F01EB0AC-8C25-4DDF-9AD2-B520FC4B267C}" srcOrd="0" destOrd="0" presId="urn:microsoft.com/office/officeart/2018/2/layout/IconLabelList"/>
    <dgm:cxn modelId="{8712ABE5-3F6B-42A7-8115-266023DFDD80}" srcId="{B4B7D085-A340-4C6F-A599-D83104FEB391}" destId="{96023347-4E80-4571-90B8-E1F729A4F87E}" srcOrd="0" destOrd="0" parTransId="{27624734-C03F-444C-84C5-3551070454DD}" sibTransId="{19D01146-0419-4C19-9887-F6EEC1C1DE5B}"/>
    <dgm:cxn modelId="{4726CAFC-C5AD-446F-B724-B03FD90D7E25}" type="presOf" srcId="{73982D71-783F-4A89-B791-491229EBD627}" destId="{ED748145-DF96-4D18-948E-109DD60AD59B}" srcOrd="0" destOrd="0" presId="urn:microsoft.com/office/officeart/2018/2/layout/IconLabelList"/>
    <dgm:cxn modelId="{8C55D89C-A0D4-47B8-A842-738F54AAF1BF}" type="presParOf" srcId="{4A28A199-0A91-4765-8863-735B59BE4645}" destId="{1A3B97DC-8447-459B-BD68-DB4B6F76E08A}" srcOrd="0" destOrd="0" presId="urn:microsoft.com/office/officeart/2018/2/layout/IconLabelList"/>
    <dgm:cxn modelId="{0870BD6D-4F8C-4F17-B892-1295A66382B3}" type="presParOf" srcId="{1A3B97DC-8447-459B-BD68-DB4B6F76E08A}" destId="{BE992670-4F4F-467F-AF86-4913D0FF7BFA}" srcOrd="0" destOrd="0" presId="urn:microsoft.com/office/officeart/2018/2/layout/IconLabelList"/>
    <dgm:cxn modelId="{1EB1EA3E-B84A-4BA2-B36C-A245B1A915A3}" type="presParOf" srcId="{1A3B97DC-8447-459B-BD68-DB4B6F76E08A}" destId="{574AE0E2-EE52-4E97-97B3-13FEF2926889}" srcOrd="1" destOrd="0" presId="urn:microsoft.com/office/officeart/2018/2/layout/IconLabelList"/>
    <dgm:cxn modelId="{D0DD3453-8BC4-4C4D-8A65-6D6D1D365AB5}" type="presParOf" srcId="{1A3B97DC-8447-459B-BD68-DB4B6F76E08A}" destId="{F01EB0AC-8C25-4DDF-9AD2-B520FC4B267C}" srcOrd="2" destOrd="0" presId="urn:microsoft.com/office/officeart/2018/2/layout/IconLabelList"/>
    <dgm:cxn modelId="{948653C6-600B-40F7-812E-FDAC7C082762}" type="presParOf" srcId="{4A28A199-0A91-4765-8863-735B59BE4645}" destId="{7408D5C5-829F-4318-A0A4-15AC2DAE7672}" srcOrd="1" destOrd="0" presId="urn:microsoft.com/office/officeart/2018/2/layout/IconLabelList"/>
    <dgm:cxn modelId="{7A01BF22-B57B-41F7-9339-C942A123809F}" type="presParOf" srcId="{4A28A199-0A91-4765-8863-735B59BE4645}" destId="{23EC9C94-4AF4-4B1A-B10C-7FC4F6FB3BED}" srcOrd="2" destOrd="0" presId="urn:microsoft.com/office/officeart/2018/2/layout/IconLabelList"/>
    <dgm:cxn modelId="{D5193D64-B400-4850-85BD-7D08755B5541}" type="presParOf" srcId="{23EC9C94-4AF4-4B1A-B10C-7FC4F6FB3BED}" destId="{CE7E0E91-92FB-4FFB-BB7E-53AE636048B6}" srcOrd="0" destOrd="0" presId="urn:microsoft.com/office/officeart/2018/2/layout/IconLabelList"/>
    <dgm:cxn modelId="{169D2A4C-410C-436A-9212-94E4CA736444}" type="presParOf" srcId="{23EC9C94-4AF4-4B1A-B10C-7FC4F6FB3BED}" destId="{19638E8C-C329-4E90-86D8-95FA385F5149}" srcOrd="1" destOrd="0" presId="urn:microsoft.com/office/officeart/2018/2/layout/IconLabelList"/>
    <dgm:cxn modelId="{B41668B5-40FC-4A70-A3FF-4AD97C8B7429}" type="presParOf" srcId="{23EC9C94-4AF4-4B1A-B10C-7FC4F6FB3BED}" destId="{ED748145-DF96-4D18-948E-109DD60AD59B}" srcOrd="2" destOrd="0" presId="urn:microsoft.com/office/officeart/2018/2/layout/IconLabelList"/>
    <dgm:cxn modelId="{B785D604-AAC5-481B-BAA7-9FA9F9D72673}" type="presParOf" srcId="{4A28A199-0A91-4765-8863-735B59BE4645}" destId="{3960441F-6B69-4AE7-A6F3-A59332A3C2BA}" srcOrd="3" destOrd="0" presId="urn:microsoft.com/office/officeart/2018/2/layout/IconLabelList"/>
    <dgm:cxn modelId="{37AE532B-6EDE-4F0E-AF4D-F6D6B7467F1C}" type="presParOf" srcId="{4A28A199-0A91-4765-8863-735B59BE4645}" destId="{0D4316C0-57C0-451D-A1C1-EE1E41360E0F}" srcOrd="4" destOrd="0" presId="urn:microsoft.com/office/officeart/2018/2/layout/IconLabelList"/>
    <dgm:cxn modelId="{DE2D785C-9BB2-4E02-A18F-E3EED84FC8DE}" type="presParOf" srcId="{0D4316C0-57C0-451D-A1C1-EE1E41360E0F}" destId="{8A22A4A2-9FE2-4C2F-9D32-F5C349B8A0F5}" srcOrd="0" destOrd="0" presId="urn:microsoft.com/office/officeart/2018/2/layout/IconLabelList"/>
    <dgm:cxn modelId="{9B69879A-6226-4D22-8BF0-A111E9000EF6}" type="presParOf" srcId="{0D4316C0-57C0-451D-A1C1-EE1E41360E0F}" destId="{07653591-FABD-4A06-BFA6-1EA5E2D942EF}" srcOrd="1" destOrd="0" presId="urn:microsoft.com/office/officeart/2018/2/layout/IconLabelList"/>
    <dgm:cxn modelId="{60756A26-5EF9-4537-AD29-A6436B3D0DFD}" type="presParOf" srcId="{0D4316C0-57C0-451D-A1C1-EE1E41360E0F}" destId="{F5FAFE14-D299-48A9-9699-6036222194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92670-4F4F-467F-AF86-4913D0FF7BF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EB0AC-8C25-4DDF-9AD2-B520FC4B267C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Revisar periódicamente Moodle. Medio formal de Comunicación y actividades.</a:t>
          </a:r>
          <a:endParaRPr lang="en-US" sz="1700" kern="1200"/>
        </a:p>
      </dsp:txBody>
      <dsp:txXfrm>
        <a:off x="417971" y="2644140"/>
        <a:ext cx="2889450" cy="720000"/>
      </dsp:txXfrm>
    </dsp:sp>
    <dsp:sp modelId="{CE7E0E91-92FB-4FFB-BB7E-53AE636048B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48145-DF96-4D18-948E-109DD60AD59B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Desarrollar actividades propuestas por Docente.</a:t>
          </a:r>
          <a:endParaRPr lang="en-US" sz="1700" kern="1200"/>
        </a:p>
      </dsp:txBody>
      <dsp:txXfrm>
        <a:off x="3813075" y="2644140"/>
        <a:ext cx="2889450" cy="720000"/>
      </dsp:txXfrm>
    </dsp:sp>
    <dsp:sp modelId="{8A22A4A2-9FE2-4C2F-9D32-F5C349B8A0F5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AFE14-D299-48A9-9699-6036222194CE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Mantener una actitud receptiva y participativa.</a:t>
          </a:r>
          <a:endParaRPr lang="en-US" sz="17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4A4B9-F1D7-4462-84E8-C3B79ABAE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F8B1F2-CEDB-4705-98A9-019B7696D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3B7D7-9725-4A9E-9CDD-07A596AC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A381BB-5814-490C-AE5D-285417B9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4E3DE1-B909-4953-AE4E-4D018949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958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8566D-B102-4C42-AC6F-ACAE7540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1512A8-705A-436B-975F-F04250436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C89E8-480B-4958-BFD2-93038520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2F9ED-DF76-4EB9-8945-ED2D601F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21C9D-69C7-402F-9F66-28615678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564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D72178-5A4C-4951-84F3-E2C411166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6F1E30-B30F-47FC-B4E2-EC9B31C03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0C2FE-C82F-451A-9B59-409E39A0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ABE30B-1454-4AD5-966F-536726FE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14B3AC-E795-4072-8969-99926EDC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65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841D-F1D6-41A0-B560-9B8FA3586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4F4EE-D1E5-4E10-8FF1-3C6E3B21E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64A2E8-2E6F-4821-A3EC-711E0A4F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E19C1-2508-489F-8CB2-8C0C2C1E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490B8-99E9-42E5-A6D0-AA734EFF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375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86405-5E99-4742-946C-431B15CC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26ED0F-85BD-4F4C-B3F4-FC64FD92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D9DC77-554B-4EDD-AF59-628CA9EB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1E312E-65AC-4B57-AF70-E73FCAFE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907CB3-9230-44B8-AF77-6A476CAC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056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9D4B2-C28A-4CFF-A709-D7F9380D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DFCA6-2626-40EF-A6A8-246C241B2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4A77ED-770A-45A5-858A-0EECBF897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8DE7B3-4724-4F89-82DF-46208E10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37B3BC-E7F4-46D5-935B-8BBD64CE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7A4E8F-7E86-4188-906B-ECF06484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030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603E9-05E5-49E5-9204-7E5BCD28E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3AF4C4-ECFE-4BF1-AE47-70DD71B2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45E228-645A-43A7-A4FE-609D424A8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1EADCE-1B64-450C-9F7D-7BB5A13D1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10BFA8-5072-4AA9-8F17-52F9EC3A6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74FA13-7671-4F3A-8186-24CC3D3D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9C3C59-5B2B-4E93-A892-306557B6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31B52A2-7416-4206-80CD-FC048D8B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92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98480-6803-4E62-9341-FC0C92C6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5A9814-C660-423D-8A30-98723316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10AD4E-20EA-4B70-8718-B6E6D1DAE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F40862-A07A-4D2E-890D-E23047FA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87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15BD9F-6C8B-4FD4-89B9-A440C9E4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D1FEA7-78DF-4EBF-92FD-5A089EAC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CBDE0B-55BC-4177-AC4C-BD2FDDC9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15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74602-4DD9-49CB-B63E-CAAF0E2A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FABC8-0669-4A42-B333-10F8AE96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3979F6-18B4-4AB1-9DB3-52289693A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C94341-AC82-49D6-AC58-8487D9F7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BF733-C477-4F65-8E87-E875FFFC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CBFA50-9BA2-4A47-A9A3-525695C0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570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B2C18-2F9A-4F9B-A324-A5D7AE1F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56F37E-1019-4D4D-AEB8-7EC0E68EC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0C856A-9E0C-45F6-9CF4-1DC7FCB95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A5CCD3-6F15-41F0-8ADE-72665800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AB2502-6DCE-4203-82A1-FA4DD944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18FB3E-ABBD-4CAC-A97E-4D399D9C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519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774754-FD53-4D63-A6F6-B8CBDB33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9961DC-5D22-4B41-A112-52A2C1A6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0D5F8-344C-485B-9D40-B59EA0C24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B5B4F-568C-4D97-916F-243A3070BA16}" type="datetimeFigureOut">
              <a:rPr lang="es-CL" smtClean="0"/>
              <a:t>08/04/2022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7215FC-357D-49E6-9BB1-D79ACD70F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EEA2D4-3BA8-4F36-A279-3CE8EF58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2458-EF8B-4CC8-BEAE-C3276662461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0615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5CFDB-E774-4588-810C-49D06E63C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199"/>
            <a:ext cx="9144000" cy="1655763"/>
          </a:xfrm>
        </p:spPr>
        <p:txBody>
          <a:bodyPr/>
          <a:lstStyle/>
          <a:p>
            <a:r>
              <a:rPr lang="es-CL" dirty="0"/>
              <a:t>Procesos Administrativos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B4A960-6194-4714-A7DF-BEC38B8DAD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Leonardo Hernández Guzmán</a:t>
            </a:r>
          </a:p>
          <a:p>
            <a:r>
              <a:rPr lang="es-CL" dirty="0"/>
              <a:t>hernandez.leonardo@cftpucv.cl</a:t>
            </a:r>
          </a:p>
        </p:txBody>
      </p:sp>
      <p:pic>
        <p:nvPicPr>
          <p:cNvPr id="5" name="Imagen 4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F83DB656-0A21-491F-A611-A05EF0E4D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0" y="338382"/>
            <a:ext cx="8183059" cy="156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3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Autorradiografía en papel blanco">
            <a:extLst>
              <a:ext uri="{FF2B5EF4-FFF2-40B4-BE49-F238E27FC236}">
                <a16:creationId xmlns:a16="http://schemas.microsoft.com/office/drawing/2014/main" id="{B692BF8C-31D1-02CE-376B-1589D3534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C332E6-207F-4437-AF11-C1BEDB5F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PROGRAMA DE ASIGNATURA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852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463E67-0754-44E0-907D-5A9E5821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CL" sz="3600"/>
              <a:t>Fecha de Evaluaciones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FE415205-EF05-4B85-AE71-4780205399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771072"/>
              </p:ext>
            </p:extLst>
          </p:nvPr>
        </p:nvGraphicFramePr>
        <p:xfrm>
          <a:off x="838200" y="1853149"/>
          <a:ext cx="10515600" cy="429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971">
                  <a:extLst>
                    <a:ext uri="{9D8B030D-6E8A-4147-A177-3AD203B41FA5}">
                      <a16:colId xmlns:a16="http://schemas.microsoft.com/office/drawing/2014/main" val="2592075456"/>
                    </a:ext>
                  </a:extLst>
                </a:gridCol>
                <a:gridCol w="4056629">
                  <a:extLst>
                    <a:ext uri="{9D8B030D-6E8A-4147-A177-3AD203B41FA5}">
                      <a16:colId xmlns:a16="http://schemas.microsoft.com/office/drawing/2014/main" val="1067508596"/>
                    </a:ext>
                  </a:extLst>
                </a:gridCol>
              </a:tblGrid>
              <a:tr h="716049">
                <a:tc>
                  <a:txBody>
                    <a:bodyPr/>
                    <a:lstStyle/>
                    <a:p>
                      <a:r>
                        <a:rPr lang="es-CL" sz="3200"/>
                        <a:t>Evaluación</a:t>
                      </a:r>
                    </a:p>
                  </a:txBody>
                  <a:tcPr marL="162738" marR="162738" marT="81369" marB="81369"/>
                </a:tc>
                <a:tc>
                  <a:txBody>
                    <a:bodyPr/>
                    <a:lstStyle/>
                    <a:p>
                      <a:r>
                        <a:rPr lang="es-CL" sz="3200"/>
                        <a:t>Fecha</a:t>
                      </a:r>
                    </a:p>
                  </a:txBody>
                  <a:tcPr marL="162738" marR="162738" marT="81369" marB="81369"/>
                </a:tc>
                <a:extLst>
                  <a:ext uri="{0D108BD9-81ED-4DB2-BD59-A6C34878D82A}">
                    <a16:rowId xmlns:a16="http://schemas.microsoft.com/office/drawing/2014/main" val="2088105769"/>
                  </a:ext>
                </a:extLst>
              </a:tr>
              <a:tr h="716049">
                <a:tc>
                  <a:txBody>
                    <a:bodyPr/>
                    <a:lstStyle/>
                    <a:p>
                      <a:r>
                        <a:rPr lang="es-CL" sz="3200"/>
                        <a:t>Evaluación Módulo 1</a:t>
                      </a:r>
                    </a:p>
                  </a:txBody>
                  <a:tcPr marL="162738" marR="162738" marT="81369" marB="81369"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13/05/2022</a:t>
                      </a:r>
                    </a:p>
                  </a:txBody>
                  <a:tcPr marL="162738" marR="162738" marT="81369" marB="81369"/>
                </a:tc>
                <a:extLst>
                  <a:ext uri="{0D108BD9-81ED-4DB2-BD59-A6C34878D82A}">
                    <a16:rowId xmlns:a16="http://schemas.microsoft.com/office/drawing/2014/main" val="3854785693"/>
                  </a:ext>
                </a:extLst>
              </a:tr>
              <a:tr h="716049">
                <a:tc>
                  <a:txBody>
                    <a:bodyPr/>
                    <a:lstStyle/>
                    <a:p>
                      <a:r>
                        <a:rPr lang="es-CL" sz="3200"/>
                        <a:t>Evaluación Módulo 2</a:t>
                      </a:r>
                    </a:p>
                  </a:txBody>
                  <a:tcPr marL="162738" marR="162738" marT="81369" marB="81369"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17/06/2022</a:t>
                      </a:r>
                    </a:p>
                  </a:txBody>
                  <a:tcPr marL="162738" marR="162738" marT="81369" marB="81369"/>
                </a:tc>
                <a:extLst>
                  <a:ext uri="{0D108BD9-81ED-4DB2-BD59-A6C34878D82A}">
                    <a16:rowId xmlns:a16="http://schemas.microsoft.com/office/drawing/2014/main" val="2480259575"/>
                  </a:ext>
                </a:extLst>
              </a:tr>
              <a:tr h="716049">
                <a:tc>
                  <a:txBody>
                    <a:bodyPr/>
                    <a:lstStyle/>
                    <a:p>
                      <a:r>
                        <a:rPr lang="es-CL" sz="3200"/>
                        <a:t>Evaluación Módulo 3</a:t>
                      </a:r>
                    </a:p>
                  </a:txBody>
                  <a:tcPr marL="162738" marR="162738" marT="81369" marB="81369"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22/07/2022</a:t>
                      </a:r>
                    </a:p>
                  </a:txBody>
                  <a:tcPr marL="162738" marR="162738" marT="81369" marB="81369"/>
                </a:tc>
                <a:extLst>
                  <a:ext uri="{0D108BD9-81ED-4DB2-BD59-A6C34878D82A}">
                    <a16:rowId xmlns:a16="http://schemas.microsoft.com/office/drawing/2014/main" val="2922303435"/>
                  </a:ext>
                </a:extLst>
              </a:tr>
              <a:tr h="716049">
                <a:tc>
                  <a:txBody>
                    <a:bodyPr/>
                    <a:lstStyle/>
                    <a:p>
                      <a:r>
                        <a:rPr lang="es-CL" sz="3200"/>
                        <a:t>Examen 1° Instancia</a:t>
                      </a:r>
                    </a:p>
                  </a:txBody>
                  <a:tcPr marL="162738" marR="162738" marT="81369" marB="81369"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05/08/2022</a:t>
                      </a:r>
                    </a:p>
                  </a:txBody>
                  <a:tcPr marL="162738" marR="162738" marT="81369" marB="81369"/>
                </a:tc>
                <a:extLst>
                  <a:ext uri="{0D108BD9-81ED-4DB2-BD59-A6C34878D82A}">
                    <a16:rowId xmlns:a16="http://schemas.microsoft.com/office/drawing/2014/main" val="1113098679"/>
                  </a:ext>
                </a:extLst>
              </a:tr>
              <a:tr h="716049">
                <a:tc>
                  <a:txBody>
                    <a:bodyPr/>
                    <a:lstStyle/>
                    <a:p>
                      <a:r>
                        <a:rPr lang="es-CL" sz="3200"/>
                        <a:t>Examen 2° Instancia</a:t>
                      </a:r>
                    </a:p>
                  </a:txBody>
                  <a:tcPr marL="162738" marR="162738" marT="81369" marB="81369"/>
                </a:tc>
                <a:tc>
                  <a:txBody>
                    <a:bodyPr/>
                    <a:lstStyle/>
                    <a:p>
                      <a:r>
                        <a:rPr lang="es-CL" sz="3200" dirty="0"/>
                        <a:t>12/08/2022</a:t>
                      </a:r>
                    </a:p>
                  </a:txBody>
                  <a:tcPr marL="162738" marR="162738" marT="81369" marB="81369"/>
                </a:tc>
                <a:extLst>
                  <a:ext uri="{0D108BD9-81ED-4DB2-BD59-A6C34878D82A}">
                    <a16:rowId xmlns:a16="http://schemas.microsoft.com/office/drawing/2014/main" val="265617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93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DCBFA2-FC94-492E-846D-06DCED75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CL" sz="3600"/>
              <a:t>Normas de Convivencia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13A8093-3518-8398-28D9-225D756D8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7547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372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75B64E7-BE9B-4C68-8864-275992A5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653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 algn="ctr">
              <a:buNone/>
            </a:pPr>
            <a:r>
              <a:rPr lang="es-CL"/>
              <a:t>PROCESOS ADMINISTRATIVOS</a:t>
            </a: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 algn="ctr">
              <a:buNone/>
            </a:pPr>
            <a:r>
              <a:rPr lang="es-CL" dirty="0"/>
              <a:t>PROFESOR: LEONARDO HERNÁNDEZ GUZMÁN.</a:t>
            </a:r>
          </a:p>
          <a:p>
            <a:pPr marL="0" indent="0" algn="ctr">
              <a:buNone/>
            </a:pPr>
            <a:r>
              <a:rPr lang="es-CL" dirty="0"/>
              <a:t>E-mail: hernandez.leonardo@cftpucv.cl</a:t>
            </a:r>
          </a:p>
          <a:p>
            <a:pPr marL="0" indent="0">
              <a:buNone/>
            </a:pPr>
            <a:endParaRPr lang="es-CL" dirty="0"/>
          </a:p>
        </p:txBody>
      </p:sp>
      <p:pic>
        <p:nvPicPr>
          <p:cNvPr id="6" name="Imagen 5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FBBDD209-55BB-49E9-A4D4-09A436425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156" y="1147445"/>
            <a:ext cx="4361688" cy="13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13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</Words>
  <Application>Microsoft Office PowerPoint</Application>
  <PresentationFormat>Panorámica</PresentationFormat>
  <Paragraphs>29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Procesos Administrativos</vt:lpstr>
      <vt:lpstr>PROGRAMA DE ASIGNATURA</vt:lpstr>
      <vt:lpstr>Fecha de Evaluaciones</vt:lpstr>
      <vt:lpstr>Normas de Convivencia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Información</dc:title>
  <dc:creator>Leonardo Hernández Guzmán</dc:creator>
  <cp:lastModifiedBy>Leonardo Hernández Guzmán</cp:lastModifiedBy>
  <cp:revision>6</cp:revision>
  <dcterms:created xsi:type="dcterms:W3CDTF">2022-04-03T17:31:03Z</dcterms:created>
  <dcterms:modified xsi:type="dcterms:W3CDTF">2022-04-08T19:55:41Z</dcterms:modified>
</cp:coreProperties>
</file>