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A4B9-F1D7-4462-84E8-C3B79ABAE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F8B1F2-CEDB-4705-98A9-019B7696D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3B7D7-9725-4A9E-9CDD-07A596AC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381BB-5814-490C-AE5D-285417B9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E3DE1-B909-4953-AE4E-4D018949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958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8566D-B102-4C42-AC6F-ACAE7540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1512A8-705A-436B-975F-F0425043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C89E8-480B-4958-BFD2-93038520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2F9ED-DF76-4EB9-8945-ED2D601F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21C9D-69C7-402F-9F66-28615678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564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72178-5A4C-4951-84F3-E2C411166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6F1E30-B30F-47FC-B4E2-EC9B31C0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0C2FE-C82F-451A-9B59-409E39A0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BE30B-1454-4AD5-966F-536726FE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14B3AC-E795-4072-8969-99926ED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5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841D-F1D6-41A0-B560-9B8FA358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4F4EE-D1E5-4E10-8FF1-3C6E3B21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4A2E8-2E6F-4821-A3EC-711E0A4F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E19C1-2508-489F-8CB2-8C0C2C1E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490B8-99E9-42E5-A6D0-AA734EFF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7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86405-5E99-4742-946C-431B15CC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6ED0F-85BD-4F4C-B3F4-FC64FD92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9DC77-554B-4EDD-AF59-628CA9EB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312E-65AC-4B57-AF70-E73FCAFE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07CB3-9230-44B8-AF77-6A476CAC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056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D4B2-C28A-4CFF-A709-D7F9380D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DFCA6-2626-40EF-A6A8-246C241B2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4A77ED-770A-45A5-858A-0EECBF89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8DE7B3-4724-4F89-82DF-46208E10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37B3BC-E7F4-46D5-935B-8BBD64CE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7A4E8F-7E86-4188-906B-ECF06484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030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03E9-05E5-49E5-9204-7E5BCD28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AF4C4-ECFE-4BF1-AE47-70DD71B2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45E228-645A-43A7-A4FE-609D424A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1EADCE-1B64-450C-9F7D-7BB5A13D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10BFA8-5072-4AA9-8F17-52F9EC3A6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4FA13-7671-4F3A-8186-24CC3D3D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9C3C59-5B2B-4E93-A892-306557B6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1B52A2-7416-4206-80CD-FC048D8B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92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98480-6803-4E62-9341-FC0C92C6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5A9814-C660-423D-8A30-98723316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10AD4E-20EA-4B70-8718-B6E6D1DA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F40862-A07A-4D2E-890D-E23047FA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87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15BD9F-6C8B-4FD4-89B9-A440C9E4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D1FEA7-78DF-4EBF-92FD-5A089EA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CBDE0B-55BC-4177-AC4C-BD2FDDC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15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74602-4DD9-49CB-B63E-CAAF0E2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FABC8-0669-4A42-B333-10F8AE96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3979F6-18B4-4AB1-9DB3-52289693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C94341-AC82-49D6-AC58-8487D9F7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BF733-C477-4F65-8E87-E875FFFC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BFA50-9BA2-4A47-A9A3-525695C0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570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B2C18-2F9A-4F9B-A324-A5D7AE1F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56F37E-1019-4D4D-AEB8-7EC0E68EC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0C856A-9E0C-45F6-9CF4-1DC7FCB9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5CCD3-6F15-41F0-8ADE-72665800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AB2502-6DCE-4203-82A1-FA4DD944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18FB3E-ABBD-4CAC-A97E-4D399D9C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19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774754-FD53-4D63-A6F6-B8CBDB33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9961DC-5D22-4B41-A112-52A2C1A6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0D5F8-344C-485B-9D40-B59EA0C24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5B4F-568C-4D97-916F-243A3070BA16}" type="datetimeFigureOut">
              <a:rPr lang="es-CL" smtClean="0"/>
              <a:t>06/04/2022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215FC-357D-49E6-9BB1-D79ACD70F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EA2D4-3BA8-4F36-A279-3CE8EF58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615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5CFDB-E774-4588-810C-49D06E63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/>
          <a:lstStyle/>
          <a:p>
            <a:r>
              <a:rPr lang="es-CL" dirty="0"/>
              <a:t>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B4A960-6194-4714-A7DF-BEC38B8D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Leonardo Hernández Guzmán</a:t>
            </a:r>
          </a:p>
          <a:p>
            <a:r>
              <a:rPr lang="es-CL" dirty="0"/>
              <a:t>Hernandez.leonardo@cftpucv.cl</a:t>
            </a:r>
          </a:p>
        </p:txBody>
      </p:sp>
      <p:pic>
        <p:nvPicPr>
          <p:cNvPr id="5" name="Imagen 4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83DB656-0A21-491F-A611-A05EF0E4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0" y="338382"/>
            <a:ext cx="8183059" cy="15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3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332E6-207F-4437-AF11-C1BEDB5F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s-CL" sz="4000" dirty="0">
                <a:solidFill>
                  <a:srgbClr val="FFFFFF"/>
                </a:solidFill>
              </a:rPr>
              <a:t>Competencias Asociadas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EC0FC980-E2A9-4126-803D-D2586DEC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Análisis y levantamiento de requerimientos con los usuarios, utilizando las metodologías y estándares definidos por la jefatura directa.</a:t>
            </a:r>
            <a:endParaRPr lang="es-CL" sz="170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Definición de los procedimientos de trabajo necesarios para la realización de un proceso de negocios.</a:t>
            </a:r>
            <a:endParaRPr lang="es-CL" sz="170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Diseño de procesos de negocios y sistemas de información, utilizando las técnicas de modelamiento, herramientas CASE, procedimientos y estándares definidos.</a:t>
            </a:r>
            <a:endParaRPr lang="es-CL" sz="170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Proponer y desarrollar sistemas de seguridad para el software a desarrollar, de acuerdo a las normas de la empresa.</a:t>
            </a:r>
            <a:endParaRPr lang="es-CL" sz="170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Validación con las partes interesadas del análisis y diseño realizado.</a:t>
            </a:r>
            <a:endParaRPr lang="es-CL" sz="170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Elaborar documentos de especificación para programación.</a:t>
            </a:r>
            <a:endParaRPr lang="es-CL" sz="170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Elaboración y ejecución de los planes de prueba para el control de calidad de los sistemas desarrollados.</a:t>
            </a:r>
            <a:endParaRPr lang="es-CL" sz="170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Realizar las tareas de control de calidad y ajustes necesarios para entregar productos adecuados a los requerimientos funcionales y no funcionales establecidos, de acuerdo a los estándares y procedimientos definidos por la Dirección.</a:t>
            </a:r>
            <a:endParaRPr lang="es-CL" sz="170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1700"/>
          </a:p>
        </p:txBody>
      </p:sp>
    </p:spTree>
    <p:extLst>
      <p:ext uri="{BB962C8B-B14F-4D97-AF65-F5344CB8AC3E}">
        <p14:creationId xmlns:p14="http://schemas.microsoft.com/office/powerpoint/2010/main" val="61061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332E6-207F-4437-AF11-C1BEDB5F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s-CL" sz="4000" dirty="0">
                <a:solidFill>
                  <a:srgbClr val="FFFFFF"/>
                </a:solidFill>
              </a:rPr>
              <a:t>Competencias Asociadas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EC0FC980-E2A9-4126-803D-D2586DEC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20000"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Verificar el correcto funcionamiento de la aplicación para cumplir con las necesidades de la empresa.</a:t>
            </a:r>
            <a:endParaRPr lang="es-CL" sz="1800" dirty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Elaboración del material necesario para la capacitación de usuarios en sistemas de información y procedimientos asociados, junto con la realización de las sesiones de capacitación necesarias.</a:t>
            </a:r>
            <a:endParaRPr lang="es-CL" sz="1800" dirty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Proponer solución al nuevo requerimiento, de acuerdo a los procedimientos internos de la empresa.</a:t>
            </a:r>
            <a:endParaRPr lang="es-CL" sz="1800" dirty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Proponer plan de trabajo para desarrollar nuevo requerimiento.</a:t>
            </a:r>
            <a:endParaRPr lang="es-CL" sz="1800" dirty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Generar los medios que permitan ajustar el sistema a nuevos requerimientos, de acuerdo a las instrucciones del superior y procedimiento de la empresa</a:t>
            </a:r>
            <a:endParaRPr lang="es-CL" sz="1800" dirty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Documentar y actualizar permanente el trabajo de las aplicaciones computacionales bajo su responsabilidad, de acuerdo a los procedimientos internos de la empresa.</a:t>
            </a:r>
            <a:endParaRPr lang="es-CL" sz="1800" dirty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Participar en la etapa de implantación y estabilización de las soluciones informáticas que se dispongan a los usuarios finales.</a:t>
            </a:r>
            <a:endParaRPr lang="es-CL" sz="1800" dirty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Documentación permanente, actualizada y conforme a estándares del análisis y diseño realizado.</a:t>
            </a:r>
            <a:endParaRPr lang="es-CL" sz="1800" dirty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Cumplir los objetivos establecidos por la empresa.</a:t>
            </a:r>
            <a:endParaRPr lang="es-CL" sz="1800" dirty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Mantener informada a su jefatura directa de manera completa, veraz y oportuna respecto de estados de avance, problemas ocurridos y propuestas de solución.</a:t>
            </a:r>
            <a:endParaRPr lang="es-CL" sz="1700" dirty="0"/>
          </a:p>
        </p:txBody>
      </p:sp>
    </p:spTree>
    <p:extLst>
      <p:ext uri="{BB962C8B-B14F-4D97-AF65-F5344CB8AC3E}">
        <p14:creationId xmlns:p14="http://schemas.microsoft.com/office/powerpoint/2010/main" val="6488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63E67-0754-44E0-907D-5A9E5821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Fecha de Evaluaciones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E415205-EF05-4B85-AE71-478020539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593210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920754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67508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Evaluación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Evaluación Módulo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11/05/2022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8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Evaluación Módulo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15/06/2022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5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Evaluación Módulo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20/07/2022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0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Examen 1° Instancia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03/08/2022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9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Examen 2° Instancia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10/08/2022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7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3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CBFA2-FC94-492E-846D-06DCED75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Normas de Convivencia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35217-E9F5-44DF-AEA8-E89F6E76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Revisar periódicamente Moodle. Medio formal de Comunicación y actividades.</a:t>
            </a:r>
          </a:p>
          <a:p>
            <a:endParaRPr lang="es-CL" dirty="0"/>
          </a:p>
          <a:p>
            <a:r>
              <a:rPr lang="es-CL" dirty="0"/>
              <a:t>Desarrollar actividades propuestas por Docente.</a:t>
            </a:r>
          </a:p>
          <a:p>
            <a:endParaRPr lang="es-CL" dirty="0"/>
          </a:p>
          <a:p>
            <a:r>
              <a:rPr lang="es-CL" dirty="0"/>
              <a:t>Mantener una actitud receptiva y participativa.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372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75B64E7-BE9B-4C68-8864-275992A5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65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 algn="ctr">
              <a:buNone/>
            </a:pPr>
            <a:r>
              <a:rPr lang="es-CL" dirty="0"/>
              <a:t>SISTEMAS DE INFORMACIÓN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 algn="ctr">
              <a:buNone/>
            </a:pPr>
            <a:r>
              <a:rPr lang="es-CL" dirty="0"/>
              <a:t>PROFESOR: LEONARDO HERNÁNDEZ GUZMÁN.</a:t>
            </a:r>
          </a:p>
          <a:p>
            <a:pPr marL="0" indent="0" algn="ctr">
              <a:buNone/>
            </a:pPr>
            <a:r>
              <a:rPr lang="es-CL" dirty="0"/>
              <a:t>E-mail: hernandez.leonardo@cftpucv.cl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6" name="Imagen 5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BBDD209-55BB-49E9-A4D4-09A43642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56" y="1147445"/>
            <a:ext cx="4361688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13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426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 Unicode</vt:lpstr>
      <vt:lpstr>Tema de Office</vt:lpstr>
      <vt:lpstr>Sistemas de Información</vt:lpstr>
      <vt:lpstr>Competencias Asociadas</vt:lpstr>
      <vt:lpstr>Competencias Asociadas</vt:lpstr>
      <vt:lpstr>Fecha de Evaluaciones</vt:lpstr>
      <vt:lpstr>Normas de Convivencia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Información</dc:title>
  <dc:creator>Leonardo Hernández Guzmán</dc:creator>
  <cp:lastModifiedBy>Leonardo Hernández Guzmán</cp:lastModifiedBy>
  <cp:revision>4</cp:revision>
  <dcterms:created xsi:type="dcterms:W3CDTF">2022-04-03T17:31:03Z</dcterms:created>
  <dcterms:modified xsi:type="dcterms:W3CDTF">2022-04-06T15:32:56Z</dcterms:modified>
</cp:coreProperties>
</file>