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da028bee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da028be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da028be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da028be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da028be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da028be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da028bee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da028bee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da028be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da028be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a028bee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a028bee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a028bee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a028bee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a028be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da028be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для изучения языков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Гармаш Арсений Евгеньевич, БВТ2003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Фигма: https://www.figma.com/file/BYMehBhUnRo1Ee53S8cxtM/MAD-DS2023-TP-Full?type=design&amp;node-id=9-64868&amp;mode=design&amp;t=ryZH0iWnKlRE34Hp-0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Сплеш скрин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936" y="1274525"/>
            <a:ext cx="1710125" cy="31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Онбординг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1152475"/>
            <a:ext cx="159973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337" y="1152475"/>
            <a:ext cx="16513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9875" y="1152475"/>
            <a:ext cx="17499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Логин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50" y="1152475"/>
            <a:ext cx="183991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75" y="1152475"/>
            <a:ext cx="187864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Домашняя страница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38" y="1152475"/>
            <a:ext cx="173892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игры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25" y="1152475"/>
            <a:ext cx="16807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225" y="1152475"/>
            <a:ext cx="178876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победы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825" y="1152475"/>
            <a:ext cx="16983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