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da028bee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cda028bee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da028bee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da028bee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da028bee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da028bee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da028bee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da028bee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da028bee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da028bee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da028bee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da028bee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da028bee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da028bee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da028bee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da028bee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Приложение для изучения языков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Подготовил: Гармаш Арсений Евгеньевич, БВТ2003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Использованные ресурсы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Фигма: https://www.figma.com/file/BYMehBhUnRo1Ee53S8cxtM/MAD-DS2023-TP-Full?type=design&amp;node-id=9-64868&amp;mode=design&amp;t=ryZH0iWnKlRE34Hp-0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Сплеш скрин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6936" y="1274525"/>
            <a:ext cx="1710125" cy="317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Онбординг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375" y="1152475"/>
            <a:ext cx="1599732" cy="341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6337" y="1152475"/>
            <a:ext cx="1651318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9875" y="1152475"/>
            <a:ext cx="174994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Логин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050" y="1152475"/>
            <a:ext cx="1839910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языка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675" y="1152475"/>
            <a:ext cx="1878644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Домашняя страница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2538" y="1152475"/>
            <a:ext cx="1738921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 игры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025" y="1152475"/>
            <a:ext cx="1680775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7225" y="1152475"/>
            <a:ext cx="1788768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Экран победы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825" y="1152475"/>
            <a:ext cx="169834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