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BD409-02E1-423F-B95A-A5D2E18C8397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857B-5E3B-404C-9ECE-4D2E3791F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gHRBQ18v" TargetMode="External"/><Relationship Id="rId2" Type="http://schemas.openxmlformats.org/officeDocument/2006/relationships/hyperlink" Target="https://github.com/rmit-s3436830-shane-mclaws/capstoneA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Incom</a:t>
            </a:r>
            <a:r>
              <a:rPr lang="en-US" dirty="0"/>
              <a:t> Development</a:t>
            </a:r>
            <a:br>
              <a:rPr lang="en-US" dirty="0"/>
            </a:br>
            <a:r>
              <a:rPr lang="en-US" dirty="0"/>
              <a:t>ASX “Trading Wheels”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of: </a:t>
            </a:r>
          </a:p>
          <a:p>
            <a:r>
              <a:rPr lang="en-US" dirty="0"/>
              <a:t>Shane McLaws (s3436830)		Callum Pullyblank (s3378543)</a:t>
            </a:r>
          </a:p>
          <a:p>
            <a:r>
              <a:rPr lang="en-US" dirty="0"/>
              <a:t>Zac Williams (s3431670)		Sonia Varghese (s3484881)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657" y="207963"/>
            <a:ext cx="557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This document is intended for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298127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https://github.com/rmit-s3436830-shane-mclaws/capstoneASX</a:t>
            </a:r>
            <a:endParaRPr lang="en-US" dirty="0"/>
          </a:p>
          <a:p>
            <a:pPr lvl="1"/>
            <a:r>
              <a:rPr lang="en-US" dirty="0"/>
              <a:t>This repository is public, and can be viewed (but not edited) by anyone.</a:t>
            </a:r>
          </a:p>
          <a:p>
            <a:pPr lvl="1"/>
            <a:endParaRPr lang="en-US" dirty="0"/>
          </a:p>
          <a:p>
            <a:r>
              <a:rPr lang="en-US" dirty="0"/>
              <a:t>Trello (Kanban Board)]</a:t>
            </a:r>
          </a:p>
          <a:p>
            <a:pPr lvl="1"/>
            <a:r>
              <a:rPr lang="en-US" dirty="0">
                <a:hlinkClick r:id="rId3"/>
              </a:rPr>
              <a:t>https://trello.com/b/gHRBQ18v</a:t>
            </a:r>
            <a:endParaRPr lang="en-US" dirty="0"/>
          </a:p>
          <a:p>
            <a:pPr lvl="1"/>
            <a:r>
              <a:rPr lang="en-US" dirty="0"/>
              <a:t>Again, this board is public, but only team members may edit.</a:t>
            </a:r>
          </a:p>
        </p:txBody>
      </p:sp>
    </p:spTree>
    <p:extLst>
      <p:ext uri="{BB962C8B-B14F-4D97-AF65-F5344CB8AC3E}">
        <p14:creationId xmlns:p14="http://schemas.microsoft.com/office/powerpoint/2010/main" val="1895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87" y="194399"/>
            <a:ext cx="7602538" cy="63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9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Storyboards are complete (or mostly complete)</a:t>
            </a:r>
          </a:p>
          <a:p>
            <a:r>
              <a:rPr lang="en-US" dirty="0"/>
              <a:t>They are available to view on our GitHub repository</a:t>
            </a:r>
          </a:p>
          <a:p>
            <a:pPr lvl="1"/>
            <a:r>
              <a:rPr lang="en-US" dirty="0"/>
              <a:t>Under (master/documentation/sprint1)</a:t>
            </a:r>
          </a:p>
          <a:p>
            <a:r>
              <a:rPr lang="en-US" dirty="0"/>
              <a:t>They are still in need of evaluation before UI development can begin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1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both front-end and back-end is underway. </a:t>
            </a:r>
          </a:p>
          <a:p>
            <a:r>
              <a:rPr lang="en-US" dirty="0"/>
              <a:t>Amazon AWS s3 buckets are prepared and EC2 instances are running</a:t>
            </a:r>
          </a:p>
          <a:p>
            <a:r>
              <a:rPr lang="en-US" dirty="0"/>
              <a:t>Stock information is being saved to S3 bucket successfully</a:t>
            </a:r>
          </a:p>
          <a:p>
            <a:r>
              <a:rPr lang="en-US" dirty="0"/>
              <a:t>Development of user login system is underway</a:t>
            </a:r>
          </a:p>
          <a:p>
            <a:r>
              <a:rPr lang="en-US" dirty="0"/>
              <a:t>Front-end is currently command-line based to set up the required classes and calls for when the UI is in development.</a:t>
            </a:r>
          </a:p>
          <a:p>
            <a:pPr lvl="1"/>
            <a:r>
              <a:rPr lang="en-US" dirty="0"/>
              <a:t>Loading and saving player to local locations is ready and editing of player details is ready</a:t>
            </a:r>
          </a:p>
        </p:txBody>
      </p:sp>
    </p:spTree>
    <p:extLst>
      <p:ext uri="{BB962C8B-B14F-4D97-AF65-F5344CB8AC3E}">
        <p14:creationId xmlns:p14="http://schemas.microsoft.com/office/powerpoint/2010/main" val="356770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Incom Development ASX “Trading Wheels”</vt:lpstr>
      <vt:lpstr>Links</vt:lpstr>
      <vt:lpstr>PowerPoint Presentation</vt:lpstr>
      <vt:lpstr>Storyboards</vt:lpstr>
      <vt:lpstr>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 Development ASX “Trading Wheels”</dc:title>
  <cp:revision>1</cp:revision>
  <dcterms:modified xsi:type="dcterms:W3CDTF">2017-03-24T02:49:45Z</dcterms:modified>
</cp:coreProperties>
</file>