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5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6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BD409-02E1-423F-B95A-A5D2E18C8397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gHRBQ18v" TargetMode="External"/><Relationship Id="rId2" Type="http://schemas.openxmlformats.org/officeDocument/2006/relationships/hyperlink" Target="https://github.com/rmit-s3436830-shane-mclaws/capstoneA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Incom</a:t>
            </a:r>
            <a:r>
              <a:rPr lang="en-US" dirty="0"/>
              <a:t> Development</a:t>
            </a:r>
            <a:br>
              <a:rPr lang="en-US" dirty="0"/>
            </a:br>
            <a:r>
              <a:rPr lang="en-US" dirty="0"/>
              <a:t>ASX “Trading Wheels”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of: </a:t>
            </a:r>
          </a:p>
          <a:p>
            <a:r>
              <a:rPr lang="en-US" dirty="0"/>
              <a:t>Shane McLaws (s3436830)		Callum Pullyblank (s3378543)</a:t>
            </a:r>
          </a:p>
          <a:p>
            <a:r>
              <a:rPr lang="en-US" dirty="0"/>
              <a:t>Zac Williams (s3431670)		Sonia Varghese (s3484881)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657" y="207963"/>
            <a:ext cx="557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This document is intended for the supervisor</a:t>
            </a:r>
          </a:p>
        </p:txBody>
      </p:sp>
    </p:spTree>
    <p:extLst>
      <p:ext uri="{BB962C8B-B14F-4D97-AF65-F5344CB8AC3E}">
        <p14:creationId xmlns:p14="http://schemas.microsoft.com/office/powerpoint/2010/main" val="298127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https://github.com/rmit-s3436830-shane-mclaws/capstoneASX</a:t>
            </a:r>
            <a:endParaRPr lang="en-US" dirty="0"/>
          </a:p>
          <a:p>
            <a:pPr lvl="1"/>
            <a:r>
              <a:rPr lang="en-US" dirty="0"/>
              <a:t>This repository is public, and can be viewed (but not edited) by anyone.</a:t>
            </a:r>
          </a:p>
          <a:p>
            <a:pPr lvl="1"/>
            <a:endParaRPr lang="en-US" dirty="0"/>
          </a:p>
          <a:p>
            <a:r>
              <a:rPr lang="en-US" dirty="0"/>
              <a:t>Trello (Kanban Board)]</a:t>
            </a:r>
          </a:p>
          <a:p>
            <a:pPr lvl="1"/>
            <a:r>
              <a:rPr lang="en-US" dirty="0">
                <a:hlinkClick r:id="rId3"/>
              </a:rPr>
              <a:t>https://trello.com/b/gHRBQ18v</a:t>
            </a:r>
            <a:endParaRPr lang="en-US" dirty="0"/>
          </a:p>
          <a:p>
            <a:pPr lvl="1"/>
            <a:r>
              <a:rPr lang="en-US" dirty="0"/>
              <a:t>Again, this board is public, but only team members may edit.</a:t>
            </a:r>
          </a:p>
        </p:txBody>
      </p:sp>
    </p:spTree>
    <p:extLst>
      <p:ext uri="{BB962C8B-B14F-4D97-AF65-F5344CB8AC3E}">
        <p14:creationId xmlns:p14="http://schemas.microsoft.com/office/powerpoint/2010/main" val="18952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Screenshots of  Text-based Program</a:t>
            </a:r>
            <a:endParaRPr lang="en-US" dirty="0"/>
          </a:p>
        </p:txBody>
      </p:sp>
      <p:pic>
        <p:nvPicPr>
          <p:cNvPr id="1026" name="Picture 2" descr="https://cdn.discordapp.com/attachments/287423644823715840/297273031175176193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59" y="1576708"/>
            <a:ext cx="4072548" cy="18326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287423644823715840/297273312113852418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967"/>
            <a:ext cx="5040266" cy="28131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discordapp.com/attachments/287423644823715840/297273627483701250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715" y="1514199"/>
            <a:ext cx="4686300" cy="17811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287423644823715840/297273797302681600/unkn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715" y="3548551"/>
            <a:ext cx="4686300" cy="12527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.discordapp.com/attachments/287423644823715840/297273951883624448/unkn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65" y="5183675"/>
            <a:ext cx="3200400" cy="7810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9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End-Of-Sprint Deliverables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AU" dirty="0"/>
              <a:t>Amazon Web Services Back-End</a:t>
            </a:r>
          </a:p>
          <a:p>
            <a:pPr lvl="1" fontAlgn="base"/>
            <a:r>
              <a:rPr lang="en-AU" dirty="0"/>
              <a:t>Pulls and stores data from Stock Exchange:</a:t>
            </a:r>
          </a:p>
          <a:p>
            <a:pPr lvl="2" fontAlgn="base"/>
            <a:r>
              <a:rPr lang="en-AU" dirty="0"/>
              <a:t>Company Code, Name &amp; Data (Once per day)</a:t>
            </a:r>
          </a:p>
          <a:p>
            <a:pPr lvl="2" fontAlgn="base"/>
            <a:r>
              <a:rPr lang="en-AU" dirty="0"/>
              <a:t>Stock Info and Value per Company (Once per 20 minutes)</a:t>
            </a:r>
          </a:p>
          <a:p>
            <a:pPr lvl="1" fontAlgn="base"/>
            <a:r>
              <a:rPr lang="en-AU" dirty="0"/>
              <a:t>Storage for Account Functionality:</a:t>
            </a:r>
          </a:p>
          <a:p>
            <a:pPr lvl="2" fontAlgn="base"/>
            <a:r>
              <a:rPr lang="en-AU" dirty="0"/>
              <a:t>User Account Info</a:t>
            </a:r>
          </a:p>
          <a:p>
            <a:pPr lvl="2" fontAlgn="base"/>
            <a:r>
              <a:rPr lang="en-AU" dirty="0"/>
              <a:t>User Current Portfolio</a:t>
            </a:r>
          </a:p>
          <a:p>
            <a:pPr lvl="2" fontAlgn="base"/>
            <a:r>
              <a:rPr lang="en-AU" dirty="0"/>
              <a:t>User Transaction History</a:t>
            </a:r>
          </a:p>
          <a:p>
            <a:pPr fontAlgn="base"/>
            <a:r>
              <a:rPr lang="en-AU" dirty="0" smtClean="0"/>
              <a:t>Text-Based </a:t>
            </a:r>
            <a:r>
              <a:rPr lang="en-AU" dirty="0"/>
              <a:t>Front-End</a:t>
            </a:r>
          </a:p>
          <a:p>
            <a:pPr lvl="1" fontAlgn="base"/>
            <a:r>
              <a:rPr lang="en-AU" dirty="0"/>
              <a:t>Online Functionality:</a:t>
            </a:r>
          </a:p>
          <a:p>
            <a:pPr lvl="2" fontAlgn="base"/>
            <a:r>
              <a:rPr lang="en-AU" dirty="0"/>
              <a:t>Pull Company &amp; Stock Data from Server (Limited for basic development)</a:t>
            </a:r>
          </a:p>
          <a:p>
            <a:pPr lvl="2" fontAlgn="base"/>
            <a:r>
              <a:rPr lang="en-AU" dirty="0"/>
              <a:t>Register User</a:t>
            </a:r>
          </a:p>
          <a:p>
            <a:pPr lvl="2" fontAlgn="base"/>
            <a:r>
              <a:rPr lang="en-AU" dirty="0"/>
              <a:t>Login User</a:t>
            </a:r>
          </a:p>
          <a:p>
            <a:pPr lvl="2" fontAlgn="base"/>
            <a:r>
              <a:rPr lang="en-AU" dirty="0"/>
              <a:t>Buy Stocks</a:t>
            </a:r>
          </a:p>
          <a:p>
            <a:pPr lvl="2" fontAlgn="base"/>
            <a:r>
              <a:rPr lang="en-AU" dirty="0"/>
              <a:t>Sell Stocks</a:t>
            </a:r>
          </a:p>
          <a:p>
            <a:pPr lvl="2" fontAlgn="base"/>
            <a:r>
              <a:rPr lang="en-AU" dirty="0"/>
              <a:t>View Portfolio</a:t>
            </a:r>
          </a:p>
          <a:p>
            <a:pPr fontAlgn="base"/>
            <a:r>
              <a:rPr lang="en-AU" dirty="0"/>
              <a:t>Android Application &amp; Interface</a:t>
            </a:r>
          </a:p>
          <a:p>
            <a:pPr lvl="1" fontAlgn="base"/>
            <a:r>
              <a:rPr lang="en-AU" dirty="0"/>
              <a:t>Basic Local Functionality:</a:t>
            </a:r>
          </a:p>
          <a:p>
            <a:pPr lvl="2" fontAlgn="base"/>
            <a:r>
              <a:rPr lang="en-AU" dirty="0"/>
              <a:t>Application Navigation</a:t>
            </a:r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229" y="562707"/>
            <a:ext cx="3478400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1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Incom Development ASX “Trading Wheels”</vt:lpstr>
      <vt:lpstr>Links</vt:lpstr>
      <vt:lpstr>Screenshots of  Text-based Program</vt:lpstr>
      <vt:lpstr>End-Of-Sprint Deliverables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 Development ASX “Trading Wheels”</dc:title>
  <cp:lastModifiedBy>Nightwing</cp:lastModifiedBy>
  <cp:revision>3</cp:revision>
  <dcterms:modified xsi:type="dcterms:W3CDTF">2017-03-31T13:02:45Z</dcterms:modified>
</cp:coreProperties>
</file>