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544" y="836712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最適化 （後半）　第１０回</a:t>
            </a:r>
            <a:br>
              <a:rPr lang="en-US" altLang="ja-JP" sz="3200" dirty="0"/>
            </a:br>
            <a:br>
              <a:rPr lang="en-US" altLang="ja-JP" sz="3200"/>
            </a:br>
            <a:r>
              <a:rPr lang="ja-JP" altLang="en-US" sz="3200"/>
              <a:t>課題</a:t>
            </a:r>
            <a:r>
              <a:rPr lang="ja-JP" altLang="en-US" sz="3200" dirty="0"/>
              <a:t>の解答例</a:t>
            </a:r>
          </a:p>
        </p:txBody>
      </p:sp>
    </p:spTree>
    <p:extLst>
      <p:ext uri="{BB962C8B-B14F-4D97-AF65-F5344CB8AC3E}">
        <p14:creationId xmlns:p14="http://schemas.microsoft.com/office/powerpoint/2010/main" val="30447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7A1B21-6F4F-9E42-BBE1-FA2A76C39318}"/>
              </a:ext>
            </a:extLst>
          </p:cNvPr>
          <p:cNvSpPr txBox="1"/>
          <p:nvPr/>
        </p:nvSpPr>
        <p:spPr>
          <a:xfrm>
            <a:off x="827584" y="98352"/>
            <a:ext cx="723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課題１０－１</a:t>
            </a:r>
            <a:r>
              <a:rPr lang="ja-JP" altLang="en-US" sz="2000" dirty="0"/>
              <a:t>の解答例：最適値</a:t>
            </a:r>
            <a:endParaRPr kumimoji="1" lang="ja-JP" altLang="en-US" sz="2000" b="1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8905F946-8E5F-7941-873F-7ECCCA772935}"/>
              </a:ext>
            </a:extLst>
          </p:cNvPr>
          <p:cNvGraphicFramePr>
            <a:graphicFrameLocks noGrp="1"/>
          </p:cNvGraphicFramePr>
          <p:nvPr/>
        </p:nvGraphicFramePr>
        <p:xfrm>
          <a:off x="419098" y="1828800"/>
          <a:ext cx="8305806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34">
                  <a:extLst>
                    <a:ext uri="{9D8B030D-6E8A-4147-A177-3AD203B41FA5}">
                      <a16:colId xmlns:a16="http://schemas.microsoft.com/office/drawing/2014/main" val="1840089742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3549742820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4252276709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1002550664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202538312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1093900399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1606065498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2526016669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768866427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1202554943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2081643799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14049296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375928314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容量</a:t>
                      </a: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k</a:t>
                      </a:r>
                      <a:endParaRPr kumimoji="1" lang="ja-JP" altLang="en-US" sz="2000" b="0" i="1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5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7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8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9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11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50869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要素</a:t>
                      </a: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j</a:t>
                      </a:r>
                      <a:endParaRPr kumimoji="1" lang="ja-JP" altLang="en-US" sz="2000" b="0" i="1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83863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440088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8473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13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13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17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17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19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19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054459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13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15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17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19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19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21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674089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82323" y="722423"/>
            <a:ext cx="4512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=11,   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=15, </a:t>
            </a:r>
          </a:p>
          <a:p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=6, 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8166137" y="5200624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67663" y="6419904"/>
            <a:ext cx="42505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i="1" dirty="0">
                <a:latin typeface="Century Schoolbook" panose="02040604050505020304" pitchFamily="18" charset="0"/>
              </a:rPr>
              <a:t>f</a:t>
            </a:r>
            <a:r>
              <a:rPr lang="en-US" altLang="ja-JP" dirty="0">
                <a:latin typeface="Century Schoolbook" panose="02040604050505020304" pitchFamily="18" charset="0"/>
              </a:rPr>
              <a:t>*(4,</a:t>
            </a:r>
            <a:r>
              <a:rPr lang="en-US" altLang="ja-JP" i="1" dirty="0">
                <a:latin typeface="Century Schoolbook" panose="02040604050505020304" pitchFamily="18" charset="0"/>
              </a:rPr>
              <a:t>b</a:t>
            </a:r>
            <a:r>
              <a:rPr lang="en-US" altLang="ja-JP" dirty="0">
                <a:latin typeface="Century Schoolbook" panose="02040604050505020304" pitchFamily="18" charset="0"/>
              </a:rPr>
              <a:t>)=21 </a:t>
            </a:r>
            <a:r>
              <a:rPr lang="ja-JP" altLang="en-US" dirty="0"/>
              <a:t>がこの問題例の最適値である．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7947183" y="5752610"/>
            <a:ext cx="386547" cy="7471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8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7A1B21-6F4F-9E42-BBE1-FA2A76C39318}"/>
              </a:ext>
            </a:extLst>
          </p:cNvPr>
          <p:cNvSpPr txBox="1"/>
          <p:nvPr/>
        </p:nvSpPr>
        <p:spPr>
          <a:xfrm>
            <a:off x="827584" y="114297"/>
            <a:ext cx="723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課題１０－１</a:t>
            </a:r>
            <a:r>
              <a:rPr lang="ja-JP" altLang="en-US" sz="2000" dirty="0"/>
              <a:t>の解答例：最適解</a:t>
            </a:r>
            <a:endParaRPr kumimoji="1" lang="ja-JP" altLang="en-US" sz="2000" b="1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8905F946-8E5F-7941-873F-7ECCCA772935}"/>
              </a:ext>
            </a:extLst>
          </p:cNvPr>
          <p:cNvGraphicFramePr>
            <a:graphicFrameLocks noGrp="1"/>
          </p:cNvGraphicFramePr>
          <p:nvPr/>
        </p:nvGraphicFramePr>
        <p:xfrm>
          <a:off x="419098" y="1828800"/>
          <a:ext cx="8305806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34">
                  <a:extLst>
                    <a:ext uri="{9D8B030D-6E8A-4147-A177-3AD203B41FA5}">
                      <a16:colId xmlns:a16="http://schemas.microsoft.com/office/drawing/2014/main" val="1840089742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3549742820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4252276709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1002550664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202538312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1093900399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1606065498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2526016669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768866427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1202554943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2081643799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14049296"/>
                    </a:ext>
                  </a:extLst>
                </a:gridCol>
                <a:gridCol w="603506">
                  <a:extLst>
                    <a:ext uri="{9D8B030D-6E8A-4147-A177-3AD203B41FA5}">
                      <a16:colId xmlns:a16="http://schemas.microsoft.com/office/drawing/2014/main" val="375928314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容量</a:t>
                      </a: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k</a:t>
                      </a:r>
                      <a:endParaRPr kumimoji="1" lang="ja-JP" altLang="en-US" sz="2000" b="0" i="1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5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7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8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9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11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50869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要素</a:t>
                      </a: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j</a:t>
                      </a:r>
                      <a:endParaRPr kumimoji="1" lang="ja-JP" altLang="en-US" sz="2000" b="0" i="1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83863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440088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8473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13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13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17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17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19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19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054459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4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6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13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15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17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19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19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21</a:t>
                      </a:r>
                      <a:endParaRPr kumimoji="1" lang="ja-JP" altLang="en-US" sz="2000" b="0">
                        <a:solidFill>
                          <a:schemeClr val="tx1"/>
                        </a:solidFill>
                        <a:latin typeface="Century" panose="020406040505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674089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02209" y="710014"/>
            <a:ext cx="4512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=11,   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=15, </a:t>
            </a:r>
          </a:p>
          <a:p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=6, 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8192941" y="5157192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4355976" y="4797152"/>
            <a:ext cx="4085490" cy="435186"/>
          </a:xfrm>
          <a:custGeom>
            <a:avLst/>
            <a:gdLst>
              <a:gd name="connsiteX0" fmla="*/ 9330 w 4264089"/>
              <a:gd name="connsiteY0" fmla="*/ 0 h 895739"/>
              <a:gd name="connsiteX1" fmla="*/ 0 w 4264089"/>
              <a:gd name="connsiteY1" fmla="*/ 363894 h 895739"/>
              <a:gd name="connsiteX2" fmla="*/ 4264089 w 4264089"/>
              <a:gd name="connsiteY2" fmla="*/ 354564 h 895739"/>
              <a:gd name="connsiteX3" fmla="*/ 4264089 w 4264089"/>
              <a:gd name="connsiteY3" fmla="*/ 895739 h 89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4089" h="895739">
                <a:moveTo>
                  <a:pt x="9330" y="0"/>
                </a:moveTo>
                <a:lnTo>
                  <a:pt x="0" y="363894"/>
                </a:lnTo>
                <a:lnTo>
                  <a:pt x="4264089" y="354564"/>
                </a:lnTo>
                <a:lnTo>
                  <a:pt x="4264089" y="895739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067944" y="4365104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00402" y="490909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4346965" y="4049966"/>
            <a:ext cx="302" cy="4188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355976" y="400792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056308" y="3572281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1907704" y="3223566"/>
            <a:ext cx="2448272" cy="435186"/>
          </a:xfrm>
          <a:custGeom>
            <a:avLst/>
            <a:gdLst>
              <a:gd name="connsiteX0" fmla="*/ 9330 w 4264089"/>
              <a:gd name="connsiteY0" fmla="*/ 0 h 895739"/>
              <a:gd name="connsiteX1" fmla="*/ 0 w 4264089"/>
              <a:gd name="connsiteY1" fmla="*/ 363894 h 895739"/>
              <a:gd name="connsiteX2" fmla="*/ 4264089 w 4264089"/>
              <a:gd name="connsiteY2" fmla="*/ 354564 h 895739"/>
              <a:gd name="connsiteX3" fmla="*/ 4264089 w 4264089"/>
              <a:gd name="connsiteY3" fmla="*/ 895739 h 89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4089" h="895739">
                <a:moveTo>
                  <a:pt x="9330" y="0"/>
                </a:moveTo>
                <a:lnTo>
                  <a:pt x="0" y="363894"/>
                </a:lnTo>
                <a:lnTo>
                  <a:pt x="4264089" y="354564"/>
                </a:lnTo>
                <a:lnTo>
                  <a:pt x="4264089" y="895739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33521" y="334384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51729" y="28542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623350" y="2770569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58135" y="6214209"/>
            <a:ext cx="59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バックトラックにより最適解は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z=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(0,1,0,1)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であることが分かる．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159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234</Words>
  <Application>Microsoft Macintosh PowerPoint</Application>
  <PresentationFormat>画面に合わせる (4:3)</PresentationFormat>
  <Paragraphs>145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</vt:lpstr>
      <vt:lpstr>Century Schoolbook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</dc:creator>
  <cp:lastModifiedBy>HARAGUCHI Kazuya</cp:lastModifiedBy>
  <cp:revision>8</cp:revision>
  <dcterms:created xsi:type="dcterms:W3CDTF">2020-09-27T00:10:50Z</dcterms:created>
  <dcterms:modified xsi:type="dcterms:W3CDTF">2020-11-30T10:23:55Z</dcterms:modified>
</cp:coreProperties>
</file>