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071605-C600-4527-B6D6-09A1EF3A06B3}" v="6" dt="2023-12-20T18:03:33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Petersen" userId="3347b02b-126e-4a87-a7f6-69e4695ff836" providerId="ADAL" clId="{71071605-C600-4527-B6D6-09A1EF3A06B3}"/>
    <pc:docChg chg="custSel addSld modSld sldOrd">
      <pc:chgData name="Jon Petersen" userId="3347b02b-126e-4a87-a7f6-69e4695ff836" providerId="ADAL" clId="{71071605-C600-4527-B6D6-09A1EF3A06B3}" dt="2023-12-20T18:05:15.805" v="787" actId="114"/>
      <pc:docMkLst>
        <pc:docMk/>
      </pc:docMkLst>
      <pc:sldChg chg="delSp modSp mod">
        <pc:chgData name="Jon Petersen" userId="3347b02b-126e-4a87-a7f6-69e4695ff836" providerId="ADAL" clId="{71071605-C600-4527-B6D6-09A1EF3A06B3}" dt="2023-12-20T18:05:15.805" v="787" actId="114"/>
        <pc:sldMkLst>
          <pc:docMk/>
          <pc:sldMk cId="717042666" sldId="257"/>
        </pc:sldMkLst>
        <pc:spChg chg="mod">
          <ac:chgData name="Jon Petersen" userId="3347b02b-126e-4a87-a7f6-69e4695ff836" providerId="ADAL" clId="{71071605-C600-4527-B6D6-09A1EF3A06B3}" dt="2023-12-20T18:05:15.805" v="787" actId="114"/>
          <ac:spMkLst>
            <pc:docMk/>
            <pc:sldMk cId="717042666" sldId="257"/>
            <ac:spMk id="19" creationId="{B706F523-9295-BB79-AB0C-84B8638C8367}"/>
          </ac:spMkLst>
        </pc:spChg>
        <pc:graphicFrameChg chg="del">
          <ac:chgData name="Jon Petersen" userId="3347b02b-126e-4a87-a7f6-69e4695ff836" providerId="ADAL" clId="{71071605-C600-4527-B6D6-09A1EF3A06B3}" dt="2023-12-20T18:03:54.571" v="644" actId="478"/>
          <ac:graphicFrameMkLst>
            <pc:docMk/>
            <pc:sldMk cId="717042666" sldId="257"/>
            <ac:graphicFrameMk id="24" creationId="{70A0F626-BF4F-2A39-1507-1B74228D8E89}"/>
          </ac:graphicFrameMkLst>
        </pc:graphicFrameChg>
      </pc:sldChg>
      <pc:sldChg chg="addSp delSp modSp new mod ord">
        <pc:chgData name="Jon Petersen" userId="3347b02b-126e-4a87-a7f6-69e4695ff836" providerId="ADAL" clId="{71071605-C600-4527-B6D6-09A1EF3A06B3}" dt="2023-12-20T18:03:50.708" v="643" actId="1076"/>
        <pc:sldMkLst>
          <pc:docMk/>
          <pc:sldMk cId="2123918087" sldId="261"/>
        </pc:sldMkLst>
        <pc:spChg chg="mod">
          <ac:chgData name="Jon Petersen" userId="3347b02b-126e-4a87-a7f6-69e4695ff836" providerId="ADAL" clId="{71071605-C600-4527-B6D6-09A1EF3A06B3}" dt="2023-12-20T18:00:37.048" v="40" actId="20577"/>
          <ac:spMkLst>
            <pc:docMk/>
            <pc:sldMk cId="2123918087" sldId="261"/>
            <ac:spMk id="2" creationId="{3E2CD6AE-54ED-967C-778C-81EB1EEE0FD0}"/>
          </ac:spMkLst>
        </pc:spChg>
        <pc:spChg chg="del mod">
          <ac:chgData name="Jon Petersen" userId="3347b02b-126e-4a87-a7f6-69e4695ff836" providerId="ADAL" clId="{71071605-C600-4527-B6D6-09A1EF3A06B3}" dt="2023-12-20T18:00:19.199" v="4" actId="22"/>
          <ac:spMkLst>
            <pc:docMk/>
            <pc:sldMk cId="2123918087" sldId="261"/>
            <ac:spMk id="3" creationId="{6CF53100-63EC-FB6F-09A7-08259D1D9A7A}"/>
          </ac:spMkLst>
        </pc:spChg>
        <pc:spChg chg="add mod">
          <ac:chgData name="Jon Petersen" userId="3347b02b-126e-4a87-a7f6-69e4695ff836" providerId="ADAL" clId="{71071605-C600-4527-B6D6-09A1EF3A06B3}" dt="2023-12-20T18:02:34.092" v="368" actId="20577"/>
          <ac:spMkLst>
            <pc:docMk/>
            <pc:sldMk cId="2123918087" sldId="261"/>
            <ac:spMk id="17" creationId="{76BABC0C-604D-0EB0-D001-460617E91323}"/>
          </ac:spMkLst>
        </pc:spChg>
        <pc:spChg chg="add mod">
          <ac:chgData name="Jon Petersen" userId="3347b02b-126e-4a87-a7f6-69e4695ff836" providerId="ADAL" clId="{71071605-C600-4527-B6D6-09A1EF3A06B3}" dt="2023-12-20T18:03:50.708" v="643" actId="1076"/>
          <ac:spMkLst>
            <pc:docMk/>
            <pc:sldMk cId="2123918087" sldId="261"/>
            <ac:spMk id="18" creationId="{67A3CA3F-8D68-3F21-C61C-BC83ECC12736}"/>
          </ac:spMkLst>
        </pc:spChg>
        <pc:spChg chg="add mod">
          <ac:chgData name="Jon Petersen" userId="3347b02b-126e-4a87-a7f6-69e4695ff836" providerId="ADAL" clId="{71071605-C600-4527-B6D6-09A1EF3A06B3}" dt="2023-12-20T18:03:45.773" v="640" actId="1076"/>
          <ac:spMkLst>
            <pc:docMk/>
            <pc:sldMk cId="2123918087" sldId="261"/>
            <ac:spMk id="19" creationId="{9CCC7F2B-3607-6D75-8CEB-07A19FB46DCB}"/>
          </ac:spMkLst>
        </pc:spChg>
        <pc:picChg chg="add mod ord">
          <ac:chgData name="Jon Petersen" userId="3347b02b-126e-4a87-a7f6-69e4695ff836" providerId="ADAL" clId="{71071605-C600-4527-B6D6-09A1EF3A06B3}" dt="2023-12-20T18:00:20.171" v="5" actId="1076"/>
          <ac:picMkLst>
            <pc:docMk/>
            <pc:sldMk cId="2123918087" sldId="261"/>
            <ac:picMk id="5" creationId="{97A974CA-3D39-67C7-B25B-4BDF379436BE}"/>
          </ac:picMkLst>
        </pc:picChg>
        <pc:cxnChg chg="add mod">
          <ac:chgData name="Jon Petersen" userId="3347b02b-126e-4a87-a7f6-69e4695ff836" providerId="ADAL" clId="{71071605-C600-4527-B6D6-09A1EF3A06B3}" dt="2023-12-20T18:01:05.358" v="53" actId="14100"/>
          <ac:cxnSpMkLst>
            <pc:docMk/>
            <pc:sldMk cId="2123918087" sldId="261"/>
            <ac:cxnSpMk id="7" creationId="{4E894034-EE59-8B7A-E8A8-9FDF3B3E4A0F}"/>
          </ac:cxnSpMkLst>
        </pc:cxnChg>
        <pc:cxnChg chg="add mod">
          <ac:chgData name="Jon Petersen" userId="3347b02b-126e-4a87-a7f6-69e4695ff836" providerId="ADAL" clId="{71071605-C600-4527-B6D6-09A1EF3A06B3}" dt="2023-12-20T18:03:47.686" v="641" actId="14100"/>
          <ac:cxnSpMkLst>
            <pc:docMk/>
            <pc:sldMk cId="2123918087" sldId="261"/>
            <ac:cxnSpMk id="9" creationId="{2BDED81C-C071-31BD-B339-5F7EFFAF40FA}"/>
          </ac:cxnSpMkLst>
        </pc:cxnChg>
        <pc:cxnChg chg="add mod">
          <ac:chgData name="Jon Petersen" userId="3347b02b-126e-4a87-a7f6-69e4695ff836" providerId="ADAL" clId="{71071605-C600-4527-B6D6-09A1EF3A06B3}" dt="2023-12-20T18:03:50.297" v="642" actId="14100"/>
          <ac:cxnSpMkLst>
            <pc:docMk/>
            <pc:sldMk cId="2123918087" sldId="261"/>
            <ac:cxnSpMk id="10" creationId="{00D098CD-C9A4-CFCB-7961-D779186AACA2}"/>
          </ac:cxnSpMkLst>
        </pc:cxnChg>
        <pc:cxnChg chg="add mod">
          <ac:chgData name="Jon Petersen" userId="3347b02b-126e-4a87-a7f6-69e4695ff836" providerId="ADAL" clId="{71071605-C600-4527-B6D6-09A1EF3A06B3}" dt="2023-12-20T18:01:09.221" v="56" actId="14100"/>
          <ac:cxnSpMkLst>
            <pc:docMk/>
            <pc:sldMk cId="2123918087" sldId="261"/>
            <ac:cxnSpMk id="15" creationId="{92087DE5-E207-B8C0-3162-DA4EEA5E25E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1E2D-1934-BAB5-D6EC-2987A4569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843E2-9A33-2AF2-DC39-D24C8540F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DB559-21E0-5B2A-94C5-4C87A7B9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C74A0-36C9-E45D-E896-0B48D4D9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5222-AF68-B301-2FD5-5064D8BA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72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1657-41AE-F92A-A00E-EA7EF529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5E0C-5F73-5698-3C74-19D54570E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264BA-FCF9-5A3D-401F-E33F8FF6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A68C-B660-F263-11A8-B5BC38B6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B1B8-1AF5-A5C2-95A4-F56E740C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13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F133F8-BA5E-CCF6-5544-ACEF7F3FF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B44D-B781-C88F-B4C3-B507296D1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7400F-A7E0-4EC0-0E04-D338289C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9D8CC-E7A4-05E2-A686-098728DA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2842-B4E3-092D-823B-2FEF0851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3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DB6B-59DA-A0F8-DDB9-426D79EA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33C65-3E8C-5FFB-EFB0-A8991317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C3FC-55AA-CA14-0436-53E2ED04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95A8C-408B-6059-01A9-371AA2A39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FF3B-6A35-F65D-0121-380A5FB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1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0083-4AB0-A898-09C3-468EAE5C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6ABDB-B766-EA5D-5BE7-46772020A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2CA7-FA62-598C-DC64-4E525D27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0636-A98F-C828-30C6-BC1F797B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63D7-31F1-3009-F1CE-484E9A5C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33B4-25B9-FB9E-BBDF-EE145C90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B76E9-7BED-7C1B-9718-59F7DED64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DC036-0D54-97E5-15DD-39300E33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E1034-1FEB-4BF9-41F0-FCA6157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EA4AE-345C-7E88-7856-A0319A41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B1718-A3B6-6F4C-DB6B-89AFE506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4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6511-A4C3-BA26-E538-00BCD87F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D0B7B-D57A-3AF9-897A-4A98B7893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97998-62CE-D59A-B28F-522D622F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206A0-1646-3588-7765-5C6D7F2BB3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D8D41-4CA5-4539-861E-4A8AE8F4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00CD45-C979-E627-CA98-85E3D532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CD60D-218F-97C7-6498-B988191D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7222B-65D7-036F-6ADA-11077922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9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C8A9-5F08-0DF0-CA6A-1D57EE0B6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5F57B-3818-AEF3-0B72-7F871761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1A361-1F19-0BFB-75F5-990AF716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51257-5190-C3B2-B282-28E0CF2B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9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8D4E29-CBF2-DCD0-0CE4-659185E3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B8ED1-ADEB-4B51-B824-4376E790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FB465-C7C5-E191-32FB-6A760A2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2AE5-EB40-4D52-858A-497BE285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F8D12-5AA9-E5B4-3EEB-294627AB9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62832-283D-67FB-03C1-C60DE9567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7B0A3-5D1C-6F7E-5103-B811E531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ABA23-0C4C-2A1E-D3C8-A8DB8AF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5DD42-A15F-C4FA-CDAD-2C4CCF4D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1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0B87-D594-A81D-C2BB-55DD1B300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0A5C2-0D53-5400-4DF7-3D5E5D22B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EF25-7E56-1939-E4A6-AA5242E01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2BF51-CBE9-DC87-A12F-4F2823AD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D8755-EB96-A6FF-DFF0-EF1EEEB8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97227-2713-B313-C17A-FC0E02BA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27C5-B8E8-2D87-7C5B-5C6F2301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80626-3F84-2487-F1D4-7C6ED361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9D25C-0F86-830A-1703-3CE6D75B0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D6110-84E0-42B3-838A-586C8769A5E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D74B-4084-9641-B72A-401E97094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3674-834B-A0B5-D3D9-E736C81B4B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A4B29-B586-499F-9166-99D54B59D7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8BF1-FE50-EA3C-82DB-60063F96C6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Buzzduino</a:t>
            </a:r>
            <a:r>
              <a:rPr lang="en-US" dirty="0"/>
              <a:t> GUI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99B37-A995-05AD-FB51-C666A76E3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(vibe_GUI_1motor_simple.zip)</a:t>
            </a:r>
          </a:p>
        </p:txBody>
      </p:sp>
    </p:spTree>
    <p:extLst>
      <p:ext uri="{BB962C8B-B14F-4D97-AF65-F5344CB8AC3E}">
        <p14:creationId xmlns:p14="http://schemas.microsoft.com/office/powerpoint/2010/main" val="24060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EA8436-33EC-DCCD-F48F-0C6DB268F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862" y="1825625"/>
            <a:ext cx="2634276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2CD6AE-54ED-967C-778C-81EB1EEE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Overview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894034-EE59-8B7A-E8A8-9FDF3B3E4A0F}"/>
              </a:ext>
            </a:extLst>
          </p:cNvPr>
          <p:cNvCxnSpPr>
            <a:cxnSpLocks/>
          </p:cNvCxnSpPr>
          <p:nvPr/>
        </p:nvCxnSpPr>
        <p:spPr>
          <a:xfrm>
            <a:off x="3400926" y="1981951"/>
            <a:ext cx="1895693" cy="1860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DED81C-C071-31BD-B339-5F7EFFAF40FA}"/>
              </a:ext>
            </a:extLst>
          </p:cNvPr>
          <p:cNvCxnSpPr>
            <a:cxnSpLocks/>
          </p:cNvCxnSpPr>
          <p:nvPr/>
        </p:nvCxnSpPr>
        <p:spPr>
          <a:xfrm flipH="1">
            <a:off x="6096000" y="3657782"/>
            <a:ext cx="2318084" cy="827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D098CD-C9A4-CFCB-7961-D779186AACA2}"/>
              </a:ext>
            </a:extLst>
          </p:cNvPr>
          <p:cNvCxnSpPr>
            <a:cxnSpLocks/>
          </p:cNvCxnSpPr>
          <p:nvPr/>
        </p:nvCxnSpPr>
        <p:spPr>
          <a:xfrm>
            <a:off x="3569368" y="4028891"/>
            <a:ext cx="2149945" cy="1084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BABC0C-604D-0EB0-D001-460617E91323}"/>
              </a:ext>
            </a:extLst>
          </p:cNvPr>
          <p:cNvSpPr txBox="1"/>
          <p:nvPr/>
        </p:nvSpPr>
        <p:spPr>
          <a:xfrm>
            <a:off x="537411" y="1797285"/>
            <a:ext cx="3489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Cycles rainbow </a:t>
            </a:r>
            <a:r>
              <a:rPr lang="en-US" dirty="0" err="1"/>
              <a:t>leds</a:t>
            </a:r>
            <a:r>
              <a:rPr lang="en-US" dirty="0"/>
              <a:t> when not connected to BLE.</a:t>
            </a:r>
          </a:p>
          <a:p>
            <a:r>
              <a:rPr lang="en-US" dirty="0"/>
              <a:t>White led when connected to 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3CA3F-8D68-3F21-C61C-BC83ECC12736}"/>
              </a:ext>
            </a:extLst>
          </p:cNvPr>
          <p:cNvSpPr txBox="1"/>
          <p:nvPr/>
        </p:nvSpPr>
        <p:spPr>
          <a:xfrm>
            <a:off x="157970" y="3474632"/>
            <a:ext cx="34891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Pressing this button will replay the last vibration command send to the device. For PWM driving it will toggle at the last amp/</a:t>
            </a:r>
            <a:r>
              <a:rPr lang="en-US" dirty="0" err="1"/>
              <a:t>freq</a:t>
            </a:r>
            <a:r>
              <a:rPr lang="en-US" dirty="0"/>
              <a:t> selected. For Effect Sequencing it will play once. Called the “Buzz Button”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CC7F2B-3607-6D75-8CEB-07A19FB46DCB}"/>
              </a:ext>
            </a:extLst>
          </p:cNvPr>
          <p:cNvSpPr txBox="1"/>
          <p:nvPr/>
        </p:nvSpPr>
        <p:spPr>
          <a:xfrm>
            <a:off x="8488724" y="3473116"/>
            <a:ext cx="1826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On/Off button. Press and hold for 5 sec to turn off. Single press to turn on.</a:t>
            </a:r>
          </a:p>
        </p:txBody>
      </p:sp>
    </p:spTree>
    <p:extLst>
      <p:ext uri="{BB962C8B-B14F-4D97-AF65-F5344CB8AC3E}">
        <p14:creationId xmlns:p14="http://schemas.microsoft.com/office/powerpoint/2010/main" val="2123918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544D-8D17-646C-9A30-7AED3323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GUI-Bluetooth connection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850D4E-4FEA-2157-1B9D-60FAF9AEF620}"/>
              </a:ext>
            </a:extLst>
          </p:cNvPr>
          <p:cNvSpPr txBox="1"/>
          <p:nvPr/>
        </p:nvSpPr>
        <p:spPr>
          <a:xfrm>
            <a:off x="838200" y="1817310"/>
            <a:ext cx="43719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‘Scan’ Button to look for devices. Only shows devices with BLE UART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one that mentions the ‘nRF52840’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‘Connect’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Connection ‘Status: Connected’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02686FE-C0C3-80FC-53B0-5CC8AEB27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7078" y="1817310"/>
            <a:ext cx="4590476" cy="398095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B3310F-E71F-9C05-DEED-9E5AD5FE6561}"/>
              </a:ext>
            </a:extLst>
          </p:cNvPr>
          <p:cNvCxnSpPr>
            <a:cxnSpLocks/>
          </p:cNvCxnSpPr>
          <p:nvPr/>
        </p:nvCxnSpPr>
        <p:spPr>
          <a:xfrm>
            <a:off x="4692316" y="3665621"/>
            <a:ext cx="1612231" cy="162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4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C4F0-4E88-25D8-BCDB-342F15AA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PWM Driving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FC84E-1012-2B0E-A6C8-8253453B1077}"/>
              </a:ext>
            </a:extLst>
          </p:cNvPr>
          <p:cNvSpPr txBox="1"/>
          <p:nvPr/>
        </p:nvSpPr>
        <p:spPr>
          <a:xfrm>
            <a:off x="1047750" y="2136773"/>
            <a:ext cx="5048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Sliders adjust frequency and amplitude of vibration.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 that the </a:t>
            </a:r>
            <a:r>
              <a:rPr lang="en-US" dirty="0" err="1"/>
              <a:t>reasonant</a:t>
            </a:r>
            <a:r>
              <a:rPr lang="en-US" dirty="0"/>
              <a:t> frequency of the LRA actuators is 170Hz, so that is the recommended frequency to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Motor 1 On/Off button to toggle motors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After setting amplitude/frequency and toggle motor once. That same setting will be used if the buzz button is pressed on the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C552289-749B-5DE4-4A6E-F74DC594A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3774" y="1525043"/>
            <a:ext cx="4590476" cy="398095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91C012-F872-A191-0148-E059E5EEAE28}"/>
              </a:ext>
            </a:extLst>
          </p:cNvPr>
          <p:cNvSpPr txBox="1"/>
          <p:nvPr/>
        </p:nvSpPr>
        <p:spPr>
          <a:xfrm>
            <a:off x="838200" y="1690688"/>
            <a:ext cx="522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is the primary mode of operation for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37492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C4F0-4E88-25D8-BCDB-342F15AA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– Effect Sequencing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FC84E-1012-2B0E-A6C8-8253453B1077}"/>
              </a:ext>
            </a:extLst>
          </p:cNvPr>
          <p:cNvSpPr txBox="1"/>
          <p:nvPr/>
        </p:nvSpPr>
        <p:spPr>
          <a:xfrm>
            <a:off x="1047750" y="2529804"/>
            <a:ext cx="50482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Any combination of canned effects can be selected in drop down lists.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‘Send Constructed Command’ and will switch modes on haptic driver and effects will play 1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Pressing the buzz button of the device will play the effect 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*Note that effects are short in duration. Additionally, the vibration strength for effects if not very strong for the current prototype.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91F274-414C-00CF-75F1-76E524C28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5437" y="1438524"/>
            <a:ext cx="4590476" cy="39809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F6296B-A476-87AB-9186-13D98A0928DA}"/>
              </a:ext>
            </a:extLst>
          </p:cNvPr>
          <p:cNvSpPr txBox="1"/>
          <p:nvPr/>
        </p:nvSpPr>
        <p:spPr>
          <a:xfrm>
            <a:off x="686087" y="1490442"/>
            <a:ext cx="522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Effect sequencing has not been optimized. Demos haptic driver built in effects and sequencing.</a:t>
            </a:r>
          </a:p>
        </p:txBody>
      </p:sp>
    </p:spTree>
    <p:extLst>
      <p:ext uri="{BB962C8B-B14F-4D97-AF65-F5344CB8AC3E}">
        <p14:creationId xmlns:p14="http://schemas.microsoft.com/office/powerpoint/2010/main" val="317156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Buzzduino GUI instructions</vt:lpstr>
      <vt:lpstr>Device Overview</vt:lpstr>
      <vt:lpstr>GUI-Bluetooth connection</vt:lpstr>
      <vt:lpstr>GUI – PWM Driving</vt:lpstr>
      <vt:lpstr>GUI – Effect Sequencing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GUI instructions</dc:title>
  <dc:creator>Jon Petersen</dc:creator>
  <cp:lastModifiedBy>Cory Schwarzmiller</cp:lastModifiedBy>
  <cp:revision>2</cp:revision>
  <dcterms:created xsi:type="dcterms:W3CDTF">2023-12-20T17:37:38Z</dcterms:created>
  <dcterms:modified xsi:type="dcterms:W3CDTF">2024-01-31T18:14:24Z</dcterms:modified>
</cp:coreProperties>
</file>