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A7950-987F-4D42-9A69-8E5CF4180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C234E-3FFC-40C9-B4F1-169A0691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1E7D5-B32E-422A-8FE3-39E34D4E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19E6D-82DF-429B-B5B5-A0B65D8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54434-5C69-42C2-A708-5D5864C0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7EE42-6E67-4810-9541-C7441354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7C9B3-CD5D-45AF-968C-454A1D6C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B5843-62C6-4C94-930B-20450557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2EA2A-9EE7-436D-B9C3-1036CFF6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7BAF-DB36-43AF-893A-C38658C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4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ABFE50-D096-4CD8-9B03-664E67901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2F725-C600-42D6-B598-90A877F1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7F132-53A9-4E06-A97C-675EB5A4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1862F-8CD8-457E-8C48-015C86B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62F65-48A7-46A5-953D-AD1FFDA3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4A291-BC24-4F5A-AE32-96C35BC5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9B4F-5B07-4BB9-98AE-02330D93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C3D63-0BFD-4AE5-B257-C6CD0E35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D0070-C1F1-4D12-A5F6-E59BBD7E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7B967-3FE9-4A89-943F-4097DF6A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D08AB-9A06-47CD-9729-76C043CB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3AC76-2C8A-43C4-B9F7-F229D8D5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9FD1F-2248-49DF-BE36-C3D5D26A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FE937-A958-40EE-92E3-C23BED5A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6DD4D-6F35-4B54-B902-61F3447C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36B4-CAAC-48E6-A78F-9E5BB0E3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6E5E3-B75F-4BD3-B2FF-A6AD5B7A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6EB7D-1D93-45D2-A26C-02089EE7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3ED0C-A575-42F8-865C-F9D40889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95844-CF24-46BA-A7CF-993D8851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905E1-9135-4BD8-9750-599EFED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42B1-5DB1-4ADB-9604-02A24FF6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68C7F-19C3-4D12-8B2D-CEDC8CE5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ACA30-E7CF-4BEE-AE16-1B46D41F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10724F-3F4C-4E23-95AD-628498925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C12E0-08E8-44CA-B9AC-F82E5A795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62E6A4-169D-4B7F-AD06-482AA2B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3B75E9-75E3-4478-AB0F-4F7DF7A9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9775-1EA7-4B16-9656-F3FCE88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3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19D94-C877-4154-9938-4BA1E68B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4D1779-6CD7-4D8C-935C-341B59EC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86DC3-A9A9-441B-89AE-752E634E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29A90-5E4B-47EB-851B-E1D74916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C0B3B-8966-43F1-8A44-52F3629E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D930CB-5E8E-42A5-B972-77B0A44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2DC88-42C8-4655-96EF-8EC4F281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34DE-E608-497D-B3E4-3422A666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CEFE3-BD45-49D0-8265-7EF1E195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0E18C-2C8F-44F8-A9D8-56FBE8C75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F44E7-72C3-4A3D-9F5F-F35CACFA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F90ED-4AA8-49A6-919A-E8A264B1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D5D51-5A39-4591-BD05-A7A613E3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5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99FF-AF3C-46EB-AD8B-0502BC6E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F0F13-70BF-4B69-877C-E7D085974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E9BE2-80FA-4E8E-B9F4-D00D4C39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1F29B-29E3-463F-8D0C-9DA13F1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C78CD-EC5D-434D-A386-68E85BE3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442D3-71D1-48AD-9668-9D53B69D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B9908-9509-40B4-B91B-A9E9B8EE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36ACE-486F-4BB6-A5C5-80C92D1D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D543A-2DE6-4544-AEB7-4FFD1B20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5D81-A327-4C81-8A13-366CBA8EF95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8C660-65C5-45F3-BABD-8E5EC56C9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975A-F550-4FB2-9FB3-B2AB4B3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9398-6E81-499B-93ED-2ED95903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4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F7B0450-D956-4CDE-938E-D6C30290FDAD}"/>
              </a:ext>
            </a:extLst>
          </p:cNvPr>
          <p:cNvSpPr/>
          <p:nvPr/>
        </p:nvSpPr>
        <p:spPr>
          <a:xfrm>
            <a:off x="2317071" y="2656643"/>
            <a:ext cx="1518081" cy="15447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562BF6-A3C8-42CC-BAD7-6C8D7167C1EC}"/>
              </a:ext>
            </a:extLst>
          </p:cNvPr>
          <p:cNvSpPr/>
          <p:nvPr/>
        </p:nvSpPr>
        <p:spPr>
          <a:xfrm>
            <a:off x="2814221" y="4057095"/>
            <a:ext cx="497150" cy="280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AC1816-2D70-47C2-9E0A-DDF7F790EC59}"/>
              </a:ext>
            </a:extLst>
          </p:cNvPr>
          <p:cNvSpPr/>
          <p:nvPr/>
        </p:nvSpPr>
        <p:spPr>
          <a:xfrm rot="948361">
            <a:off x="2609015" y="4210853"/>
            <a:ext cx="327962" cy="1742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22A3B-6FE5-4CF7-9654-92D87DE820AC}"/>
              </a:ext>
            </a:extLst>
          </p:cNvPr>
          <p:cNvSpPr/>
          <p:nvPr/>
        </p:nvSpPr>
        <p:spPr>
          <a:xfrm rot="456035">
            <a:off x="2289989" y="5760104"/>
            <a:ext cx="327962" cy="1742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2BCE99-4B1F-4172-8F7B-885DC87920E1}"/>
              </a:ext>
            </a:extLst>
          </p:cNvPr>
          <p:cNvSpPr/>
          <p:nvPr/>
        </p:nvSpPr>
        <p:spPr>
          <a:xfrm rot="20937607">
            <a:off x="3007232" y="5236022"/>
            <a:ext cx="327962" cy="1742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8C71D1-A557-45A3-B7BE-BCC37134B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86" y="623039"/>
            <a:ext cx="6934200" cy="3905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14E8E70-E182-4402-80E9-0E6ED3DE57E1}"/>
              </a:ext>
            </a:extLst>
          </p:cNvPr>
          <p:cNvSpPr/>
          <p:nvPr/>
        </p:nvSpPr>
        <p:spPr>
          <a:xfrm rot="20691614">
            <a:off x="3616972" y="3768530"/>
            <a:ext cx="436362" cy="71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9CD8AD-9D5A-482D-888B-5F79BDE7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0433" y="2365339"/>
            <a:ext cx="936253" cy="123865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79E1671-9BFE-4C02-94F1-B10A6992A2B8}"/>
              </a:ext>
            </a:extLst>
          </p:cNvPr>
          <p:cNvSpPr/>
          <p:nvPr/>
        </p:nvSpPr>
        <p:spPr>
          <a:xfrm>
            <a:off x="346229" y="355106"/>
            <a:ext cx="11452194" cy="696009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449F9-E387-4484-8271-7D076AA71D4A}"/>
              </a:ext>
            </a:extLst>
          </p:cNvPr>
          <p:cNvSpPr/>
          <p:nvPr/>
        </p:nvSpPr>
        <p:spPr>
          <a:xfrm>
            <a:off x="6471821" y="4935984"/>
            <a:ext cx="3657600" cy="1029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DBB2A4D-55A6-4E82-95E1-726C89B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21" y="4935984"/>
            <a:ext cx="3328018" cy="10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宥时</dc:creator>
  <cp:lastModifiedBy>李 宥时</cp:lastModifiedBy>
  <cp:revision>2</cp:revision>
  <dcterms:created xsi:type="dcterms:W3CDTF">2021-06-02T14:41:38Z</dcterms:created>
  <dcterms:modified xsi:type="dcterms:W3CDTF">2021-06-02T15:28:37Z</dcterms:modified>
</cp:coreProperties>
</file>