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B6FE2-22B6-46E9-8BDB-0780E2FBE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31A57-9D8A-49F7-AC6A-61F697F45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CCE7F-B80C-4D5A-8D13-204E3120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E19F-EFFC-4BA4-A44B-9B4178BC560C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12DA0-A51C-46FB-84C0-315EACFF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E8101-6054-4001-9521-ACCA0A60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A127-9909-4D86-AD88-1FDD3EC1B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6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A6E8A-9B91-489D-9F6E-2D161319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BD725B-03AC-40FF-BB93-AB29BC1C6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18857-FC85-4EFD-BF0F-85AD107F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E19F-EFFC-4BA4-A44B-9B4178BC560C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386B2-1EDA-482C-961E-26101267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EBF71-6033-489E-BEE8-A43FA981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A127-9909-4D86-AD88-1FDD3EC1B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5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51E305-1419-452B-8BDB-CC8F2850E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FEA581-3963-43A9-969E-AEFB4A438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F4EB3-1B8F-4A85-83EE-55A07E39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E19F-EFFC-4BA4-A44B-9B4178BC560C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51F56-F5FE-46B5-A066-0FC63094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DE662-8EDB-46EE-9EA0-411705EA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A127-9909-4D86-AD88-1FDD3EC1B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78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C784D-89D5-410F-826A-3A1A44400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75133-61F5-4628-A0DB-0FD5D5A47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7237C-6DDF-435E-9CD7-B97DF16E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E19F-EFFC-4BA4-A44B-9B4178BC560C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AC362-E26F-4A61-AFE3-202D0899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3CCF5-4959-4362-BBA2-BC13AAD0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A127-9909-4D86-AD88-1FDD3EC1B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1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B8CF9-D496-4834-AD5F-E7BAC2B2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678BF6-D45A-4916-87D6-EA17B0137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692F4-1C2C-4F00-B3F3-430C4157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E19F-EFFC-4BA4-A44B-9B4178BC560C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C6F2F-86CA-4511-A94E-467280B7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F3C9A-5298-4FBB-AFAA-A0EBA895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A127-9909-4D86-AD88-1FDD3EC1B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4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C4157-ABFF-4497-91C6-CF8AEDE5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12158-B579-4B03-8C2C-3D1031199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C5D5FF-068F-480E-9E62-EAFE856D0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D06537-A11D-4499-8147-04508618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E19F-EFFC-4BA4-A44B-9B4178BC560C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DC3BD-1EF2-45CD-92BC-F0CBA17C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3C6547-14D7-4D83-A581-AC7D97BB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A127-9909-4D86-AD88-1FDD3EC1B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09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05736-6486-4A29-AADF-2335334E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1280DA-7F00-4DEA-8FD2-B7F2910DD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881619-6471-4D24-A2CD-EEF83D0D7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07D292-099F-480D-966D-D691DF871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67117E-BCDC-44FF-9888-22298A0C6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60D473-E319-420B-A2B9-843DC256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E19F-EFFC-4BA4-A44B-9B4178BC560C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289342-E8F8-430B-B46E-23A8864E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EC3B72-3F73-44D3-8F3E-4CB7F600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A127-9909-4D86-AD88-1FDD3EC1B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6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271CE-1677-4528-B1CE-1F2C86B9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C1C1CC-BA3B-42DD-BCAC-18BC40DB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E19F-EFFC-4BA4-A44B-9B4178BC560C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9A081E-F77E-4F55-9658-B96C4B6A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8CAF4F-7AC1-4822-A762-827DE9A2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A127-9909-4D86-AD88-1FDD3EC1B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07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6A8FCB-0ECE-4575-800D-6765F8AE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E19F-EFFC-4BA4-A44B-9B4178BC560C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BACC66-2672-437B-97D2-44F42D95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BAA566-337A-4EF3-BFB8-2A8DFBC9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A127-9909-4D86-AD88-1FDD3EC1B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3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0364D-CB2C-47B7-9ED1-E600D610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965C3-F4DD-4571-952E-D4173359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EADC78-7086-439B-92A9-FB228CC56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48C726-C448-4B83-8518-72E0B442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E19F-EFFC-4BA4-A44B-9B4178BC560C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BE12F2-DCC8-48F8-B9EF-51D83BDB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8DF39B-2AB5-4F82-AC0A-C0D9BB8A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A127-9909-4D86-AD88-1FDD3EC1B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28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C0260-C0D5-4BAB-AC36-FE91DCF0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F94E55-B067-40E9-9943-B331D7BC9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10D89B-88A5-4494-AFFC-3DFF22CF2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B8ED50-6AAE-4692-9B94-0657BA3D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E19F-EFFC-4BA4-A44B-9B4178BC560C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C1B673-8CCA-42E8-84E6-8CB8D96B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569423-66FB-436B-93D9-5A871E342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A127-9909-4D86-AD88-1FDD3EC1B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07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8A73A7-FDAC-4580-BF99-C901B596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CD206B-F9A6-44E4-A583-51C19A472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8327CE-2980-449F-BABD-74562943A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4E19F-EFFC-4BA4-A44B-9B4178BC560C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AC2FD-372B-4152-90B1-C4070864B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A9679-23C3-4960-A834-20D499051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AA127-9909-4D86-AD88-1FDD3EC1B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55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AB7F4533-852E-4266-9B96-9675C68CD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" y="-49467"/>
            <a:ext cx="12228908" cy="496918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6AC239C-DBDA-44F0-A15C-BDC45AD93AF3}"/>
              </a:ext>
            </a:extLst>
          </p:cNvPr>
          <p:cNvSpPr/>
          <p:nvPr/>
        </p:nvSpPr>
        <p:spPr>
          <a:xfrm>
            <a:off x="0" y="5011446"/>
            <a:ext cx="12192000" cy="696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7CBF79-CE9E-437C-94DD-474779DB084C}"/>
              </a:ext>
            </a:extLst>
          </p:cNvPr>
          <p:cNvSpPr/>
          <p:nvPr/>
        </p:nvSpPr>
        <p:spPr>
          <a:xfrm>
            <a:off x="0" y="5814875"/>
            <a:ext cx="12192000" cy="239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230A79-DCFB-428B-A331-DDE6B877BB77}"/>
              </a:ext>
            </a:extLst>
          </p:cNvPr>
          <p:cNvSpPr/>
          <p:nvPr/>
        </p:nvSpPr>
        <p:spPr>
          <a:xfrm>
            <a:off x="0" y="5708342"/>
            <a:ext cx="12192000" cy="1065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7AF09-4FB5-40B8-8F12-2B0F461F4503}"/>
              </a:ext>
            </a:extLst>
          </p:cNvPr>
          <p:cNvSpPr/>
          <p:nvPr/>
        </p:nvSpPr>
        <p:spPr>
          <a:xfrm>
            <a:off x="0" y="6054571"/>
            <a:ext cx="12192000" cy="803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C2A900-7AD8-4A44-B98E-05E03D31FC3F}"/>
              </a:ext>
            </a:extLst>
          </p:cNvPr>
          <p:cNvSpPr/>
          <p:nvPr/>
        </p:nvSpPr>
        <p:spPr>
          <a:xfrm>
            <a:off x="-88777" y="-62144"/>
            <a:ext cx="12402105" cy="559294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7648D0-B371-4738-B654-E6F4DFAE82C5}"/>
              </a:ext>
            </a:extLst>
          </p:cNvPr>
          <p:cNvSpPr/>
          <p:nvPr/>
        </p:nvSpPr>
        <p:spPr>
          <a:xfrm>
            <a:off x="11611992" y="48827"/>
            <a:ext cx="142043" cy="3373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36A9AB-80B4-4A4D-87C2-96E732EBE63E}"/>
              </a:ext>
            </a:extLst>
          </p:cNvPr>
          <p:cNvSpPr/>
          <p:nvPr/>
        </p:nvSpPr>
        <p:spPr>
          <a:xfrm>
            <a:off x="11820617" y="48827"/>
            <a:ext cx="142043" cy="3373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6D08868-8B58-4379-87F1-AE374A017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3431"/>
            <a:ext cx="4194807" cy="7029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B8AA8CE-B6E8-4A36-996F-F348CB538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81" y="-225773"/>
            <a:ext cx="5535543" cy="92766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88F19CA-37DA-4D85-B936-BCD21BCEDE7A}"/>
              </a:ext>
            </a:extLst>
          </p:cNvPr>
          <p:cNvSpPr/>
          <p:nvPr/>
        </p:nvSpPr>
        <p:spPr>
          <a:xfrm>
            <a:off x="0" y="4904913"/>
            <a:ext cx="12192000" cy="1065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74DBC7-928D-41D1-BA40-39CEA69D28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1446"/>
            <a:ext cx="12192000" cy="696896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CFA9EF70-E269-4957-9B0D-1B675861DA11}"/>
              </a:ext>
            </a:extLst>
          </p:cNvPr>
          <p:cNvGrpSpPr/>
          <p:nvPr/>
        </p:nvGrpSpPr>
        <p:grpSpPr>
          <a:xfrm>
            <a:off x="3480047" y="6324119"/>
            <a:ext cx="435006" cy="375304"/>
            <a:chOff x="3533312" y="2162135"/>
            <a:chExt cx="941033" cy="811883"/>
          </a:xfrm>
        </p:grpSpPr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B015CEBE-2F04-4900-B0BB-5883E66FAE4E}"/>
                </a:ext>
              </a:extLst>
            </p:cNvPr>
            <p:cNvSpPr/>
            <p:nvPr/>
          </p:nvSpPr>
          <p:spPr>
            <a:xfrm flipV="1">
              <a:off x="3533312" y="2476869"/>
              <a:ext cx="941033" cy="49714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4011FF1-A283-4756-B486-8170ED9016FE}"/>
                </a:ext>
              </a:extLst>
            </p:cNvPr>
            <p:cNvSpPr/>
            <p:nvPr/>
          </p:nvSpPr>
          <p:spPr>
            <a:xfrm rot="18821303" flipH="1">
              <a:off x="4020628" y="2209230"/>
              <a:ext cx="493684" cy="3994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8B26CBA-49A1-4B32-BDAB-B712E5B38076}"/>
                </a:ext>
              </a:extLst>
            </p:cNvPr>
            <p:cNvSpPr/>
            <p:nvPr/>
          </p:nvSpPr>
          <p:spPr>
            <a:xfrm rot="2778697">
              <a:off x="3502220" y="2209230"/>
              <a:ext cx="493684" cy="3994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12B97215-D4CD-4C87-BF51-7218898D4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810" y="6027426"/>
            <a:ext cx="5503596" cy="92230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8156836-722F-4428-BC74-029E3D54830A}"/>
              </a:ext>
            </a:extLst>
          </p:cNvPr>
          <p:cNvSpPr/>
          <p:nvPr/>
        </p:nvSpPr>
        <p:spPr>
          <a:xfrm>
            <a:off x="4891596" y="6291934"/>
            <a:ext cx="150921" cy="4074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4CA1283-2A4E-4AD1-AED2-E455A3AA637F}"/>
              </a:ext>
            </a:extLst>
          </p:cNvPr>
          <p:cNvSpPr/>
          <p:nvPr/>
        </p:nvSpPr>
        <p:spPr>
          <a:xfrm>
            <a:off x="5108102" y="6291934"/>
            <a:ext cx="150921" cy="4074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B2FF5F6-F770-4BBF-97E2-F3679F2F6289}"/>
              </a:ext>
            </a:extLst>
          </p:cNvPr>
          <p:cNvSpPr/>
          <p:nvPr/>
        </p:nvSpPr>
        <p:spPr>
          <a:xfrm>
            <a:off x="5328274" y="6291934"/>
            <a:ext cx="150921" cy="4074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0FD22CA-0A93-4547-9EE8-D60217B6D1F3}"/>
              </a:ext>
            </a:extLst>
          </p:cNvPr>
          <p:cNvSpPr/>
          <p:nvPr/>
        </p:nvSpPr>
        <p:spPr>
          <a:xfrm>
            <a:off x="5548446" y="6297425"/>
            <a:ext cx="150921" cy="4074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600CFF0-744F-402F-B003-73CFEAD06109}"/>
              </a:ext>
            </a:extLst>
          </p:cNvPr>
          <p:cNvSpPr/>
          <p:nvPr/>
        </p:nvSpPr>
        <p:spPr>
          <a:xfrm>
            <a:off x="5764952" y="6297425"/>
            <a:ext cx="150921" cy="4074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5F69CA-52E3-4523-BA78-2EF90A0F262F}"/>
              </a:ext>
            </a:extLst>
          </p:cNvPr>
          <p:cNvSpPr/>
          <p:nvPr/>
        </p:nvSpPr>
        <p:spPr>
          <a:xfrm>
            <a:off x="5985124" y="6297425"/>
            <a:ext cx="150921" cy="4074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DCDD6F6-F159-479C-9F9D-1BAFC7C60BFA}"/>
              </a:ext>
            </a:extLst>
          </p:cNvPr>
          <p:cNvSpPr/>
          <p:nvPr/>
        </p:nvSpPr>
        <p:spPr>
          <a:xfrm>
            <a:off x="6210765" y="6291934"/>
            <a:ext cx="150921" cy="4074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FF989AC-9EBC-4E5F-A84F-1DA41DA6F364}"/>
              </a:ext>
            </a:extLst>
          </p:cNvPr>
          <p:cNvSpPr/>
          <p:nvPr/>
        </p:nvSpPr>
        <p:spPr>
          <a:xfrm>
            <a:off x="6427271" y="6291934"/>
            <a:ext cx="150921" cy="4074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A3ACC6E-E4D2-4F29-8723-9065692DEBB4}"/>
              </a:ext>
            </a:extLst>
          </p:cNvPr>
          <p:cNvSpPr/>
          <p:nvPr/>
        </p:nvSpPr>
        <p:spPr>
          <a:xfrm>
            <a:off x="6647443" y="6291934"/>
            <a:ext cx="150921" cy="4074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4C785F7-4761-4564-85EE-BCCDAB32A34B}"/>
              </a:ext>
            </a:extLst>
          </p:cNvPr>
          <p:cNvSpPr/>
          <p:nvPr/>
        </p:nvSpPr>
        <p:spPr>
          <a:xfrm>
            <a:off x="6867615" y="6297425"/>
            <a:ext cx="150921" cy="4074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汇总连接 9">
            <a:extLst>
              <a:ext uri="{FF2B5EF4-FFF2-40B4-BE49-F238E27FC236}">
                <a16:creationId xmlns:a16="http://schemas.microsoft.com/office/drawing/2014/main" id="{440D8293-6DCD-4140-9723-23F39382CFCF}"/>
              </a:ext>
            </a:extLst>
          </p:cNvPr>
          <p:cNvSpPr/>
          <p:nvPr/>
        </p:nvSpPr>
        <p:spPr>
          <a:xfrm>
            <a:off x="2179136" y="1592073"/>
            <a:ext cx="577469" cy="577469"/>
          </a:xfrm>
          <a:prstGeom prst="flowChartSummingJunction">
            <a:avLst/>
          </a:prstGeom>
          <a:noFill/>
          <a:ln w="571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汇总连接 40">
            <a:extLst>
              <a:ext uri="{FF2B5EF4-FFF2-40B4-BE49-F238E27FC236}">
                <a16:creationId xmlns:a16="http://schemas.microsoft.com/office/drawing/2014/main" id="{953CE996-D678-475E-9498-7E6959103748}"/>
              </a:ext>
            </a:extLst>
          </p:cNvPr>
          <p:cNvSpPr/>
          <p:nvPr/>
        </p:nvSpPr>
        <p:spPr>
          <a:xfrm>
            <a:off x="2179136" y="4122707"/>
            <a:ext cx="577469" cy="577469"/>
          </a:xfrm>
          <a:prstGeom prst="flowChartSummingJunction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6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92DE3B3-12DF-4175-9989-5BF77A41F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871" y="1929136"/>
            <a:ext cx="4456248" cy="25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4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宥时</dc:creator>
  <cp:lastModifiedBy>李 宥时</cp:lastModifiedBy>
  <cp:revision>22</cp:revision>
  <dcterms:created xsi:type="dcterms:W3CDTF">2021-06-04T03:07:59Z</dcterms:created>
  <dcterms:modified xsi:type="dcterms:W3CDTF">2021-06-07T12:37:09Z</dcterms:modified>
</cp:coreProperties>
</file>