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old" initials="DG" lastIdx="1" clrIdx="0">
    <p:extLst>
      <p:ext uri="{19B8F6BF-5375-455C-9EA6-DF929625EA0E}">
        <p15:presenceInfo xmlns:p15="http://schemas.microsoft.com/office/powerpoint/2012/main" userId="David Go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7C36C-FF42-4524-8A3A-678155C99BE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585CD-55B6-4661-92C4-A9B95229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585CD-55B6-4661-92C4-A9B952292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585CD-55B6-4661-92C4-A9B952292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6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3882-06D6-4F3D-B5D1-11EA42AAA6E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169CE-6C46-4D9F-882B-FC7EB41A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" y="-1"/>
            <a:ext cx="12178392" cy="68656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08" y="-1"/>
            <a:ext cx="1217839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" y="0"/>
            <a:ext cx="12182912" cy="68631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08" y="-1"/>
            <a:ext cx="1217839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Gold</dc:creator>
  <cp:lastModifiedBy>David Gold</cp:lastModifiedBy>
  <cp:revision>5</cp:revision>
  <dcterms:created xsi:type="dcterms:W3CDTF">2018-12-13T20:22:23Z</dcterms:created>
  <dcterms:modified xsi:type="dcterms:W3CDTF">2018-12-13T21:04:29Z</dcterms:modified>
</cp:coreProperties>
</file>