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2" r:id="rId3"/>
    <p:sldId id="283" r:id="rId4"/>
    <p:sldId id="291" r:id="rId5"/>
    <p:sldId id="315" r:id="rId6"/>
    <p:sldId id="317" r:id="rId7"/>
    <p:sldId id="312" r:id="rId8"/>
    <p:sldId id="318" r:id="rId9"/>
    <p:sldId id="313" r:id="rId10"/>
    <p:sldId id="327" r:id="rId11"/>
    <p:sldId id="332" r:id="rId12"/>
    <p:sldId id="331" r:id="rId13"/>
    <p:sldId id="334" r:id="rId14"/>
    <p:sldId id="328" r:id="rId15"/>
    <p:sldId id="329" r:id="rId16"/>
    <p:sldId id="330" r:id="rId17"/>
    <p:sldId id="333" r:id="rId18"/>
    <p:sldId id="303" r:id="rId19"/>
    <p:sldId id="264" r:id="rId20"/>
    <p:sldId id="308" r:id="rId21"/>
    <p:sldId id="301" r:id="rId22"/>
    <p:sldId id="307" r:id="rId23"/>
    <p:sldId id="306" r:id="rId24"/>
    <p:sldId id="319" r:id="rId25"/>
    <p:sldId id="281" r:id="rId26"/>
    <p:sldId id="323" r:id="rId27"/>
    <p:sldId id="320" r:id="rId28"/>
    <p:sldId id="289" r:id="rId29"/>
    <p:sldId id="321" r:id="rId30"/>
    <p:sldId id="316" r:id="rId31"/>
    <p:sldId id="322" r:id="rId32"/>
    <p:sldId id="292" r:id="rId33"/>
    <p:sldId id="30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FA4"/>
    <a:srgbClr val="6DB6CE"/>
    <a:srgbClr val="60986B"/>
    <a:srgbClr val="2A3E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3" autoAdjust="0"/>
  </p:normalViewPr>
  <p:slideViewPr>
    <p:cSldViewPr snapToGrid="0" showGuides="1">
      <p:cViewPr>
        <p:scale>
          <a:sx n="100" d="100"/>
          <a:sy n="100" d="100"/>
        </p:scale>
        <p:origin x="990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86A76-A75E-4FA2-BB81-7FFAD494B5FF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026DF-BD93-45C6-83ED-7CACB5E9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1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8C2BA-A520-4A3D-837B-1144CC828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B805C3-45CC-420E-AA61-55499D64D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A0575-1A63-47D4-AF56-51DE76F4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5EEFC-CC09-42B2-9416-B858D083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EDA89-6BAF-4489-B77B-85410576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368477-37A1-40E6-BFAC-E247D1FA4B7D}"/>
              </a:ext>
            </a:extLst>
          </p:cNvPr>
          <p:cNvCxnSpPr/>
          <p:nvPr userDrawn="1"/>
        </p:nvCxnSpPr>
        <p:spPr>
          <a:xfrm>
            <a:off x="584200" y="11430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53D07-F80B-461B-9F3D-76300A0C9074}"/>
              </a:ext>
            </a:extLst>
          </p:cNvPr>
          <p:cNvCxnSpPr/>
          <p:nvPr userDrawn="1"/>
        </p:nvCxnSpPr>
        <p:spPr>
          <a:xfrm>
            <a:off x="584200" y="65278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33244-5D91-4F75-BE7D-F157FD4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D3456-BB71-4D4D-85A7-8901A75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DAB67-95D2-42ED-82CD-990BF52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942BB-9D2C-4F27-88B0-AFA1563F10DF}"/>
              </a:ext>
            </a:extLst>
          </p:cNvPr>
          <p:cNvSpPr/>
          <p:nvPr userDrawn="1"/>
        </p:nvSpPr>
        <p:spPr>
          <a:xfrm flipH="1">
            <a:off x="11302999" y="-1"/>
            <a:ext cx="622300" cy="846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90D59-F9FA-4EC6-A832-D91E2EA3760E}"/>
              </a:ext>
            </a:extLst>
          </p:cNvPr>
          <p:cNvSpPr txBox="1"/>
          <p:nvPr userDrawn="1"/>
        </p:nvSpPr>
        <p:spPr>
          <a:xfrm>
            <a:off x="-171135" y="-307152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accent3"/>
                </a:solidFill>
              </a:rPr>
              <a:t>1</a:t>
            </a:r>
            <a:endParaRPr lang="ko-KR" altLang="en-US" sz="8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368477-37A1-40E6-BFAC-E247D1FA4B7D}"/>
              </a:ext>
            </a:extLst>
          </p:cNvPr>
          <p:cNvCxnSpPr/>
          <p:nvPr userDrawn="1"/>
        </p:nvCxnSpPr>
        <p:spPr>
          <a:xfrm>
            <a:off x="584200" y="11430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53D07-F80B-461B-9F3D-76300A0C9074}"/>
              </a:ext>
            </a:extLst>
          </p:cNvPr>
          <p:cNvCxnSpPr/>
          <p:nvPr userDrawn="1"/>
        </p:nvCxnSpPr>
        <p:spPr>
          <a:xfrm>
            <a:off x="584200" y="65278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33244-5D91-4F75-BE7D-F157FD4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D3456-BB71-4D4D-85A7-8901A75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DAB67-95D2-42ED-82CD-990BF52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942BB-9D2C-4F27-88B0-AFA1563F10DF}"/>
              </a:ext>
            </a:extLst>
          </p:cNvPr>
          <p:cNvSpPr/>
          <p:nvPr userDrawn="1"/>
        </p:nvSpPr>
        <p:spPr>
          <a:xfrm flipH="1">
            <a:off x="11302999" y="-1"/>
            <a:ext cx="622300" cy="846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90D59-F9FA-4EC6-A832-D91E2EA3760E}"/>
              </a:ext>
            </a:extLst>
          </p:cNvPr>
          <p:cNvSpPr txBox="1"/>
          <p:nvPr userDrawn="1"/>
        </p:nvSpPr>
        <p:spPr>
          <a:xfrm>
            <a:off x="-171135" y="-307152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accent3"/>
                </a:solidFill>
              </a:rPr>
              <a:t>2</a:t>
            </a:r>
            <a:endParaRPr lang="ko-KR" altLang="en-US" sz="8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46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368477-37A1-40E6-BFAC-E247D1FA4B7D}"/>
              </a:ext>
            </a:extLst>
          </p:cNvPr>
          <p:cNvCxnSpPr/>
          <p:nvPr userDrawn="1"/>
        </p:nvCxnSpPr>
        <p:spPr>
          <a:xfrm>
            <a:off x="584200" y="11430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53D07-F80B-461B-9F3D-76300A0C9074}"/>
              </a:ext>
            </a:extLst>
          </p:cNvPr>
          <p:cNvCxnSpPr/>
          <p:nvPr userDrawn="1"/>
        </p:nvCxnSpPr>
        <p:spPr>
          <a:xfrm>
            <a:off x="584200" y="65278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33244-5D91-4F75-BE7D-F157FD4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D3456-BB71-4D4D-85A7-8901A75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DAB67-95D2-42ED-82CD-990BF52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942BB-9D2C-4F27-88B0-AFA1563F10DF}"/>
              </a:ext>
            </a:extLst>
          </p:cNvPr>
          <p:cNvSpPr/>
          <p:nvPr userDrawn="1"/>
        </p:nvSpPr>
        <p:spPr>
          <a:xfrm flipH="1">
            <a:off x="11302999" y="-1"/>
            <a:ext cx="622300" cy="846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90D59-F9FA-4EC6-A832-D91E2EA3760E}"/>
              </a:ext>
            </a:extLst>
          </p:cNvPr>
          <p:cNvSpPr txBox="1"/>
          <p:nvPr userDrawn="1"/>
        </p:nvSpPr>
        <p:spPr>
          <a:xfrm>
            <a:off x="-171135" y="-307152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accent3"/>
                </a:solidFill>
              </a:rPr>
              <a:t>3</a:t>
            </a:r>
            <a:endParaRPr lang="ko-KR" altLang="en-US" sz="8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79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368477-37A1-40E6-BFAC-E247D1FA4B7D}"/>
              </a:ext>
            </a:extLst>
          </p:cNvPr>
          <p:cNvCxnSpPr/>
          <p:nvPr userDrawn="1"/>
        </p:nvCxnSpPr>
        <p:spPr>
          <a:xfrm>
            <a:off x="584200" y="11430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53D07-F80B-461B-9F3D-76300A0C9074}"/>
              </a:ext>
            </a:extLst>
          </p:cNvPr>
          <p:cNvCxnSpPr/>
          <p:nvPr userDrawn="1"/>
        </p:nvCxnSpPr>
        <p:spPr>
          <a:xfrm>
            <a:off x="584200" y="65278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33244-5D91-4F75-BE7D-F157FD4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D3456-BB71-4D4D-85A7-8901A75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DAB67-95D2-42ED-82CD-990BF52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942BB-9D2C-4F27-88B0-AFA1563F10DF}"/>
              </a:ext>
            </a:extLst>
          </p:cNvPr>
          <p:cNvSpPr/>
          <p:nvPr userDrawn="1"/>
        </p:nvSpPr>
        <p:spPr>
          <a:xfrm flipH="1">
            <a:off x="11302999" y="-1"/>
            <a:ext cx="622300" cy="846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90D59-F9FA-4EC6-A832-D91E2EA3760E}"/>
              </a:ext>
            </a:extLst>
          </p:cNvPr>
          <p:cNvSpPr txBox="1"/>
          <p:nvPr userDrawn="1"/>
        </p:nvSpPr>
        <p:spPr>
          <a:xfrm>
            <a:off x="-171135" y="-307152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accent3"/>
                </a:solidFill>
              </a:rPr>
              <a:t>4</a:t>
            </a:r>
            <a:endParaRPr lang="ko-KR" altLang="en-US" sz="8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368477-37A1-40E6-BFAC-E247D1FA4B7D}"/>
              </a:ext>
            </a:extLst>
          </p:cNvPr>
          <p:cNvCxnSpPr/>
          <p:nvPr userDrawn="1"/>
        </p:nvCxnSpPr>
        <p:spPr>
          <a:xfrm>
            <a:off x="584200" y="11430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53D07-F80B-461B-9F3D-76300A0C9074}"/>
              </a:ext>
            </a:extLst>
          </p:cNvPr>
          <p:cNvCxnSpPr/>
          <p:nvPr userDrawn="1"/>
        </p:nvCxnSpPr>
        <p:spPr>
          <a:xfrm>
            <a:off x="584200" y="6527800"/>
            <a:ext cx="11607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33244-5D91-4F75-BE7D-F157FD4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D3456-BB71-4D4D-85A7-8901A75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DAB67-95D2-42ED-82CD-990BF52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942BB-9D2C-4F27-88B0-AFA1563F10DF}"/>
              </a:ext>
            </a:extLst>
          </p:cNvPr>
          <p:cNvSpPr/>
          <p:nvPr userDrawn="1"/>
        </p:nvSpPr>
        <p:spPr>
          <a:xfrm flipH="1">
            <a:off x="11302999" y="-1"/>
            <a:ext cx="622300" cy="8463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90D59-F9FA-4EC6-A832-D91E2EA3760E}"/>
              </a:ext>
            </a:extLst>
          </p:cNvPr>
          <p:cNvSpPr txBox="1"/>
          <p:nvPr userDrawn="1"/>
        </p:nvSpPr>
        <p:spPr>
          <a:xfrm>
            <a:off x="-171135" y="-307152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accent3"/>
                </a:solidFill>
              </a:rPr>
              <a:t>5</a:t>
            </a:r>
            <a:endParaRPr lang="ko-KR" altLang="en-US" sz="8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3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C6C1D-ED84-444F-BE22-E3FE98D7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53C97-A8E5-424A-A40A-A73AC277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D6EA5C-4C0B-4220-A024-86157999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5E4486-FB7E-4114-8F44-459B6237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8D07A-6FAA-46D5-8BD2-82111E9B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154D3-0320-4816-AADB-56EE1EF8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9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69526-5215-4ECD-8762-B36D9C0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203C15-D5D2-47DF-993C-A326DF3E0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E8B56-6677-4C45-9E67-F375F3AC6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4B1D2-3576-4A4D-A834-33DC2D27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77A9F-D1C3-4F86-A464-51B44825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16196-8C61-4C0E-8C80-C9D68DAB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3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679E8-7667-43E9-B391-D4F50A38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C95AF-A262-405B-A3C6-CDC27A93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C9EB3-2DA3-4C01-AB53-610E745A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8B105-F1EC-4257-A531-17C58D9F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E694C-0305-4EE6-86F9-E43B8C5F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7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97A1A-3CF8-4C90-847F-DB7E491A7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E3391-2658-47CD-90EE-19D37D803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C4D59-AAF0-400E-90B3-E59394EC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C315C-D404-455B-9BEF-3020F955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7B359-36CD-42BB-9EC9-A146D6C0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6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5024-5CB2-4EDD-8CF4-A603DCCC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866B0-1772-453B-86CB-2EB29AF6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127FB-50F5-4785-AB43-B3559D29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E07C0-703E-48A4-B92C-96DB7915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DBED8-81FA-4695-B10A-4706D74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253E-C8F9-4722-8016-0BE06CCF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033F41-6406-4DC5-9F92-093B79A3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F38FB-BF6D-4235-AB7D-608AE58C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FFC1E-8831-432B-B33B-4C4C497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ED003-F026-425F-B679-C1FD847F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3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DC70-D5CB-4743-A93F-18B1E962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29D79-2D59-4B2D-9667-EC0D1F8F4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371D1-292E-4E6F-B6C4-938F626F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429CB4-9E9E-4F8A-AAD9-390427F0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53E4C-E8CC-440E-B9F6-FF43D9A9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AD704-1866-4EF8-84C6-B4CBA7B0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00134-45D2-4516-BD4F-D2397065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6B38C-3DEF-496B-AA0D-DD671684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F8BD2-9A88-4496-8DA8-599CD2FF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111467-A063-4274-9151-190E5B414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AD9931-328A-41E7-8729-1ADCE8ADA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12F86B-E4B0-4CF5-B092-5E31D8B2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0E141B-37FC-4F4D-BCBB-1731DC9B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84566-E963-49F1-AEE6-7660C0D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7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AA04-CC8D-4786-9EA9-6AD96F4D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BAB167-1E02-49E6-95F2-787CC16A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3FBC0-985C-4CF7-904D-4121EEE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720991-FAB3-4C7D-AFED-E3962BE7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2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33244-5D91-4F75-BE7D-F157FD4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D3456-BB71-4D4D-85A7-8901A75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DAB67-95D2-42ED-82CD-990BF52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2B3F2D-80C0-459C-8649-CD2CE93AC8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래픽 6" descr="사각형 2개, 단색 하나와 가로줄로 채워진 것 하나">
            <a:extLst>
              <a:ext uri="{FF2B5EF4-FFF2-40B4-BE49-F238E27FC236}">
                <a16:creationId xmlns:a16="http://schemas.microsoft.com/office/drawing/2014/main" id="{09EECDD8-EE0C-4B3D-ACEA-5AF16B38D3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876707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91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2DCF3-6C94-469C-9E11-836CF4367D35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33244-5D91-4F75-BE7D-F157FD48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D3456-BB71-4D4D-85A7-8901A75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DAB67-95D2-42ED-82CD-990BF52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C20DAB-B19D-4720-9AAC-ED0D379D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55E5B-603E-47EF-A2A7-797EBFC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AEA3A-458B-4997-B12E-F4A6809DE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E810-BE59-455F-8610-69FC5FAA5A8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CCD3-50FB-4582-B676-296DF5F82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74E90-BAA3-4961-A0EC-B378E7DF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6E17-4208-44BB-9152-C206E23CE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7" r:id="rId8"/>
    <p:sldLayoutId id="2147483666" r:id="rId9"/>
    <p:sldLayoutId id="2147483661" r:id="rId10"/>
    <p:sldLayoutId id="2147483660" r:id="rId11"/>
    <p:sldLayoutId id="2147483662" r:id="rId12"/>
    <p:sldLayoutId id="2147483663" r:id="rId13"/>
    <p:sldLayoutId id="2147483664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28BA1E-F683-4D24-A799-C6E2DE123876}"/>
              </a:ext>
            </a:extLst>
          </p:cNvPr>
          <p:cNvSpPr/>
          <p:nvPr/>
        </p:nvSpPr>
        <p:spPr>
          <a:xfrm>
            <a:off x="1981200" y="4413932"/>
            <a:ext cx="10210799" cy="2347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D18DC-56E7-49C8-AD62-92DF6EA8BC36}"/>
              </a:ext>
            </a:extLst>
          </p:cNvPr>
          <p:cNvSpPr txBox="1"/>
          <p:nvPr/>
        </p:nvSpPr>
        <p:spPr>
          <a:xfrm>
            <a:off x="2170733" y="5706876"/>
            <a:ext cx="4884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안면인식을 사용한 자동출결 관리 시스템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14EEB4B-12BF-42E2-9042-54B1F78C5954}"/>
              </a:ext>
            </a:extLst>
          </p:cNvPr>
          <p:cNvSpPr txBox="1"/>
          <p:nvPr/>
        </p:nvSpPr>
        <p:spPr>
          <a:xfrm>
            <a:off x="2207946" y="5195884"/>
            <a:ext cx="9695442" cy="4257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3723"/>
              </a:lnSpc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+mj-ea"/>
                <a:ea typeface="+mj-ea"/>
              </a:rPr>
              <a:t>빅데이터 분석을 위한 </a:t>
            </a:r>
            <a:r>
              <a:rPr lang="en-US" altLang="ko-KR" sz="2500" b="1" dirty="0">
                <a:solidFill>
                  <a:srgbClr val="FFFFFF"/>
                </a:solidFill>
                <a:latin typeface="+mj-ea"/>
                <a:ea typeface="+mj-ea"/>
              </a:rPr>
              <a:t>AI(</a:t>
            </a:r>
            <a:r>
              <a:rPr lang="ko-KR" altLang="en-US" sz="2500" b="1" dirty="0">
                <a:solidFill>
                  <a:srgbClr val="FFFFFF"/>
                </a:solidFill>
                <a:latin typeface="+mj-ea"/>
                <a:ea typeface="+mj-ea"/>
              </a:rPr>
              <a:t>머신러닝</a:t>
            </a:r>
            <a:r>
              <a:rPr lang="en-US" altLang="ko-KR" sz="2500" b="1" dirty="0">
                <a:solidFill>
                  <a:srgbClr val="FFFFFF"/>
                </a:solidFill>
                <a:latin typeface="+mj-ea"/>
                <a:ea typeface="+mj-ea"/>
              </a:rPr>
              <a:t>, </a:t>
            </a:r>
            <a:r>
              <a:rPr lang="ko-KR" altLang="en-US" sz="2500" b="1" dirty="0">
                <a:solidFill>
                  <a:srgbClr val="FFFFFF"/>
                </a:solidFill>
                <a:latin typeface="+mj-ea"/>
                <a:ea typeface="+mj-ea"/>
              </a:rPr>
              <a:t>딥러닝기반</a:t>
            </a:r>
            <a:r>
              <a:rPr lang="en-US" altLang="ko-KR" sz="2500" b="1" dirty="0">
                <a:solidFill>
                  <a:srgbClr val="FFFFFF"/>
                </a:solidFill>
                <a:latin typeface="+mj-ea"/>
                <a:ea typeface="+mj-ea"/>
              </a:rPr>
              <a:t>)</a:t>
            </a:r>
            <a:r>
              <a:rPr lang="ko-KR" altLang="en-US" sz="2500" b="1" dirty="0">
                <a:solidFill>
                  <a:srgbClr val="FFFFFF"/>
                </a:solidFill>
                <a:latin typeface="+mj-ea"/>
                <a:ea typeface="+mj-ea"/>
              </a:rPr>
              <a:t>서비스 개발자 양성</a:t>
            </a:r>
            <a:endParaRPr lang="en-US" altLang="ko-KR" sz="25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48881F9-1646-486C-8C26-3776A9286521}"/>
              </a:ext>
            </a:extLst>
          </p:cNvPr>
          <p:cNvSpPr txBox="1"/>
          <p:nvPr/>
        </p:nvSpPr>
        <p:spPr>
          <a:xfrm>
            <a:off x="2849676" y="4564827"/>
            <a:ext cx="3277864" cy="4257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3723"/>
              </a:lnSpc>
              <a:defRPr/>
            </a:pPr>
            <a:r>
              <a:rPr lang="ko-KR" altLang="en-US" sz="2000" dirty="0">
                <a:solidFill>
                  <a:srgbClr val="FFFFFF"/>
                </a:solidFill>
                <a:latin typeface="+mj-ea"/>
                <a:ea typeface="+mj-ea"/>
              </a:rPr>
              <a:t>이젠</a:t>
            </a:r>
            <a:r>
              <a:rPr lang="en-US" altLang="ko-KR" sz="2000" dirty="0">
                <a:solidFill>
                  <a:srgbClr val="FFFFFF"/>
                </a:solidFill>
                <a:latin typeface="+mj-ea"/>
                <a:ea typeface="+mj-ea"/>
                <a:cs typeface="맑은 고딕"/>
              </a:rPr>
              <a:t> IT </a:t>
            </a:r>
            <a:r>
              <a:rPr lang="ko-KR" altLang="en-US" sz="2000" dirty="0">
                <a:solidFill>
                  <a:srgbClr val="FFFFFF"/>
                </a:solidFill>
                <a:latin typeface="+mj-ea"/>
                <a:ea typeface="+mj-ea"/>
              </a:rPr>
              <a:t>아카데미 학원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911A397-D134-465D-9521-DE49630C6D6A}"/>
              </a:ext>
            </a:extLst>
          </p:cNvPr>
          <p:cNvSpPr txBox="1"/>
          <p:nvPr/>
        </p:nvSpPr>
        <p:spPr>
          <a:xfrm>
            <a:off x="8816240" y="5974142"/>
            <a:ext cx="3305851" cy="6910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  <a:cs typeface="맑은 고딕"/>
              </a:rPr>
              <a:t>B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팀 김동완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송해울</a:t>
            </a:r>
            <a:r>
              <a:rPr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천은정</a:t>
            </a:r>
            <a:endParaRPr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멘토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2BC865-5BDA-4CFA-89FB-BF9A7AF7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760" b="-330"/>
          <a:stretch>
            <a:fillRect/>
          </a:stretch>
        </p:blipFill>
        <p:spPr>
          <a:xfrm>
            <a:off x="2207946" y="4619231"/>
            <a:ext cx="492365" cy="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안면인식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117B4B-8E08-4F8B-AD99-D3D5748FC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" t="2319" r="2046" b="2980"/>
          <a:stretch/>
        </p:blipFill>
        <p:spPr>
          <a:xfrm>
            <a:off x="724337" y="1704975"/>
            <a:ext cx="3552826" cy="44481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DDB4B7-AA88-4753-A7D1-25CA6CA2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68" y="4903397"/>
            <a:ext cx="4133850" cy="125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CA06D0-5238-4BE4-9856-07B502453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75" y="1276350"/>
            <a:ext cx="3171825" cy="349944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B44DCB-895F-4FA3-869E-5EFD86E21C58}"/>
              </a:ext>
            </a:extLst>
          </p:cNvPr>
          <p:cNvSpPr/>
          <p:nvPr/>
        </p:nvSpPr>
        <p:spPr>
          <a:xfrm>
            <a:off x="1713042" y="4956713"/>
            <a:ext cx="1544508" cy="4725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B956272-E5BE-4D8C-9B96-48D0B56589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03690" y="5139665"/>
            <a:ext cx="1962178" cy="39238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421C15-C0CE-4042-88C9-E9D9C65C7CD0}"/>
              </a:ext>
            </a:extLst>
          </p:cNvPr>
          <p:cNvSpPr/>
          <p:nvPr/>
        </p:nvSpPr>
        <p:spPr>
          <a:xfrm>
            <a:off x="8572500" y="5680614"/>
            <a:ext cx="827218" cy="4058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F66B19-0333-4508-8113-8FE6A4B20CE1}"/>
              </a:ext>
            </a:extLst>
          </p:cNvPr>
          <p:cNvCxnSpPr>
            <a:cxnSpLocks/>
          </p:cNvCxnSpPr>
          <p:nvPr/>
        </p:nvCxnSpPr>
        <p:spPr>
          <a:xfrm flipV="1">
            <a:off x="8928624" y="4648200"/>
            <a:ext cx="0" cy="103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A028F3-5440-47D1-A231-295EA13D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604" y="1600834"/>
            <a:ext cx="3113213" cy="453529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C7FE0C5-D764-494C-9CD5-9E4C6063A8B8}"/>
              </a:ext>
            </a:extLst>
          </p:cNvPr>
          <p:cNvSpPr/>
          <p:nvPr/>
        </p:nvSpPr>
        <p:spPr>
          <a:xfrm>
            <a:off x="5444455" y="4953881"/>
            <a:ext cx="696698" cy="240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243570-C3A3-49D9-8163-796D788F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0" y="1480398"/>
            <a:ext cx="3155175" cy="974178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6B08DF7-0617-49A4-A7CB-D022BB9065D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945119" y="1967488"/>
            <a:ext cx="1499336" cy="31068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524034-C00B-479D-8E96-07E29CBDEDEF}"/>
              </a:ext>
            </a:extLst>
          </p:cNvPr>
          <p:cNvSpPr/>
          <p:nvPr/>
        </p:nvSpPr>
        <p:spPr>
          <a:xfrm>
            <a:off x="2798892" y="2045888"/>
            <a:ext cx="444617" cy="3157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1BF9AF-29EE-466E-9C96-27D0CA816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37" y="2856238"/>
            <a:ext cx="2865772" cy="351939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78E0A3-0D2E-4C90-9D6C-B2C369D7134C}"/>
              </a:ext>
            </a:extLst>
          </p:cNvPr>
          <p:cNvCxnSpPr/>
          <p:nvPr/>
        </p:nvCxnSpPr>
        <p:spPr>
          <a:xfrm>
            <a:off x="3042174" y="2361613"/>
            <a:ext cx="0" cy="466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3127F0B-EF72-44E6-AC58-C2AB15F00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84" y="1614160"/>
            <a:ext cx="3573058" cy="4508647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46AF908-9CD7-444C-9F06-6F514794399B}"/>
              </a:ext>
            </a:extLst>
          </p:cNvPr>
          <p:cNvSpPr/>
          <p:nvPr/>
        </p:nvSpPr>
        <p:spPr>
          <a:xfrm>
            <a:off x="6153210" y="4953881"/>
            <a:ext cx="696698" cy="240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A188CCA-3A95-4AB0-9267-F703D5EAC598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6849908" y="3868484"/>
            <a:ext cx="1480176" cy="12058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5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관리자 로그인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425815-4613-4F40-A9C5-C8F8DAF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7" y="1713707"/>
            <a:ext cx="3595202" cy="427933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EABC3D0-EFBB-421F-94BC-8A88E13CCB34}"/>
              </a:ext>
            </a:extLst>
          </p:cNvPr>
          <p:cNvSpPr/>
          <p:nvPr/>
        </p:nvSpPr>
        <p:spPr>
          <a:xfrm>
            <a:off x="2265028" y="4874004"/>
            <a:ext cx="788565" cy="270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32913D3-3C69-49E9-855B-353E3108DF1F}"/>
              </a:ext>
            </a:extLst>
          </p:cNvPr>
          <p:cNvCxnSpPr>
            <a:cxnSpLocks/>
          </p:cNvCxnSpPr>
          <p:nvPr/>
        </p:nvCxnSpPr>
        <p:spPr>
          <a:xfrm flipV="1">
            <a:off x="3145872" y="3934437"/>
            <a:ext cx="2091261" cy="107471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67C3173-B841-4ABB-AFBE-FA1C482A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33" y="2108893"/>
            <a:ext cx="6395582" cy="31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F63231C-6580-40DE-831D-57BC4D584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8" r="11183" b="20068"/>
          <a:stretch/>
        </p:blipFill>
        <p:spPr>
          <a:xfrm>
            <a:off x="3415005" y="1148710"/>
            <a:ext cx="7408050" cy="4916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승인 대기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3EBD294-9E1D-4D9A-BDE5-092704023614}"/>
              </a:ext>
            </a:extLst>
          </p:cNvPr>
          <p:cNvSpPr/>
          <p:nvPr/>
        </p:nvSpPr>
        <p:spPr>
          <a:xfrm>
            <a:off x="3875200" y="1894116"/>
            <a:ext cx="1032080" cy="4779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F1DF96E-2EA0-43D4-9029-DE2B536A9A3D}"/>
              </a:ext>
            </a:extLst>
          </p:cNvPr>
          <p:cNvCxnSpPr>
            <a:cxnSpLocks/>
          </p:cNvCxnSpPr>
          <p:nvPr/>
        </p:nvCxnSpPr>
        <p:spPr>
          <a:xfrm flipH="1">
            <a:off x="3072266" y="2357363"/>
            <a:ext cx="471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A864DD3-A573-4643-9666-B3AF2E9247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8" y="1894116"/>
            <a:ext cx="2731667" cy="3236767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0098EEC-034C-497B-A182-9CCE509F4D69}"/>
              </a:ext>
            </a:extLst>
          </p:cNvPr>
          <p:cNvSpPr/>
          <p:nvPr/>
        </p:nvSpPr>
        <p:spPr>
          <a:xfrm>
            <a:off x="9869695" y="2283281"/>
            <a:ext cx="417306" cy="2476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D2AC704-8AFC-40DF-9B83-8D9B96C4DEDC}"/>
              </a:ext>
            </a:extLst>
          </p:cNvPr>
          <p:cNvSpPr/>
          <p:nvPr/>
        </p:nvSpPr>
        <p:spPr>
          <a:xfrm>
            <a:off x="7699466" y="5366390"/>
            <a:ext cx="685800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8E429FC-7031-480E-A25A-0D0B76D76FEB}"/>
              </a:ext>
            </a:extLst>
          </p:cNvPr>
          <p:cNvCxnSpPr>
            <a:cxnSpLocks/>
          </p:cNvCxnSpPr>
          <p:nvPr/>
        </p:nvCxnSpPr>
        <p:spPr>
          <a:xfrm flipH="1">
            <a:off x="7134270" y="5537840"/>
            <a:ext cx="4710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E7AF826-86E4-4DBF-92FB-F56B838AF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972" y="2256789"/>
            <a:ext cx="869338" cy="125571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BB7D533-2420-4B06-B330-7217A5E36183}"/>
              </a:ext>
            </a:extLst>
          </p:cNvPr>
          <p:cNvSpPr/>
          <p:nvPr/>
        </p:nvSpPr>
        <p:spPr>
          <a:xfrm>
            <a:off x="367222" y="1879381"/>
            <a:ext cx="2675973" cy="31661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27EF143-3C74-4228-8B40-A174C3EB9A40}"/>
              </a:ext>
            </a:extLst>
          </p:cNvPr>
          <p:cNvSpPr/>
          <p:nvPr/>
        </p:nvSpPr>
        <p:spPr>
          <a:xfrm>
            <a:off x="10481973" y="2214110"/>
            <a:ext cx="869338" cy="12557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D5C6F2-9B72-474B-9652-E9D3969DD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357" y="4977496"/>
            <a:ext cx="3949832" cy="11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학생관리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62E0AC-E81F-4ADE-BE2F-F54B7020D7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200" y="1277426"/>
            <a:ext cx="6139543" cy="504131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2857161-25A1-4F28-B7A0-99E89222D875}"/>
              </a:ext>
            </a:extLst>
          </p:cNvPr>
          <p:cNvSpPr/>
          <p:nvPr/>
        </p:nvSpPr>
        <p:spPr>
          <a:xfrm>
            <a:off x="3420834" y="5935020"/>
            <a:ext cx="693965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A45E87-6410-4238-82EF-98452FA23FEA}"/>
              </a:ext>
            </a:extLst>
          </p:cNvPr>
          <p:cNvGrpSpPr/>
          <p:nvPr/>
        </p:nvGrpSpPr>
        <p:grpSpPr>
          <a:xfrm>
            <a:off x="6180838" y="2387511"/>
            <a:ext cx="685800" cy="779602"/>
            <a:chOff x="7720693" y="2167075"/>
            <a:chExt cx="685800" cy="7796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8D5A9F2-BAAF-447A-8008-DD8BDBDC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803" y="2213150"/>
              <a:ext cx="571580" cy="733527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0F725DE-F977-412E-B948-A14CE9F6E80E}"/>
                </a:ext>
              </a:extLst>
            </p:cNvPr>
            <p:cNvSpPr/>
            <p:nvPr/>
          </p:nvSpPr>
          <p:spPr>
            <a:xfrm>
              <a:off x="7720693" y="2167075"/>
              <a:ext cx="685800" cy="77960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A34149A-9290-4B0C-993D-F79323FDBF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00" y="1453551"/>
            <a:ext cx="4446211" cy="3640085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78B8DD-0A35-4D2A-9C4D-F44DE3F67709}"/>
              </a:ext>
            </a:extLst>
          </p:cNvPr>
          <p:cNvSpPr/>
          <p:nvPr/>
        </p:nvSpPr>
        <p:spPr>
          <a:xfrm>
            <a:off x="7148282" y="1277426"/>
            <a:ext cx="4446210" cy="3889688"/>
          </a:xfrm>
          <a:prstGeom prst="roundRect">
            <a:avLst>
              <a:gd name="adj" fmla="val 79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B6F6EC3-FCBE-4363-B7B6-9FF6784746D3}"/>
              </a:ext>
            </a:extLst>
          </p:cNvPr>
          <p:cNvCxnSpPr>
            <a:cxnSpLocks/>
          </p:cNvCxnSpPr>
          <p:nvPr/>
        </p:nvCxnSpPr>
        <p:spPr>
          <a:xfrm flipV="1">
            <a:off x="4218953" y="6106470"/>
            <a:ext cx="250479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35A6F36-451F-4FB8-B436-AFFDB91D7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715" y="5269958"/>
            <a:ext cx="4124325" cy="1209675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C1ECD8-E625-4F2E-983E-71BBEBF1C63B}"/>
              </a:ext>
            </a:extLst>
          </p:cNvPr>
          <p:cNvSpPr/>
          <p:nvPr/>
        </p:nvSpPr>
        <p:spPr>
          <a:xfrm>
            <a:off x="9640659" y="5935020"/>
            <a:ext cx="693965" cy="4753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4A1ECB-CC99-48B7-993C-7A7989115F98}"/>
              </a:ext>
            </a:extLst>
          </p:cNvPr>
          <p:cNvCxnSpPr>
            <a:cxnSpLocks/>
          </p:cNvCxnSpPr>
          <p:nvPr/>
        </p:nvCxnSpPr>
        <p:spPr>
          <a:xfrm flipV="1">
            <a:off x="9997218" y="5167114"/>
            <a:ext cx="0" cy="767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출결관리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(1)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F476D-E3EC-49A6-A55B-38B795C1F6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729" y="1673678"/>
            <a:ext cx="6645729" cy="4768031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6D96ABE-62A4-414F-99C6-20F63FE294F0}"/>
              </a:ext>
            </a:extLst>
          </p:cNvPr>
          <p:cNvSpPr/>
          <p:nvPr/>
        </p:nvSpPr>
        <p:spPr>
          <a:xfrm>
            <a:off x="2410597" y="2140481"/>
            <a:ext cx="917024" cy="1789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73B64DE-8EFF-4D3C-B5C9-67760FDC8953}"/>
              </a:ext>
            </a:extLst>
          </p:cNvPr>
          <p:cNvSpPr/>
          <p:nvPr/>
        </p:nvSpPr>
        <p:spPr>
          <a:xfrm>
            <a:off x="3797992" y="2114551"/>
            <a:ext cx="917024" cy="2048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AA2017-DA4C-4FCB-96DA-67DE7D3A631C}"/>
              </a:ext>
            </a:extLst>
          </p:cNvPr>
          <p:cNvCxnSpPr>
            <a:cxnSpLocks/>
          </p:cNvCxnSpPr>
          <p:nvPr/>
        </p:nvCxnSpPr>
        <p:spPr>
          <a:xfrm flipV="1">
            <a:off x="4512454" y="1747621"/>
            <a:ext cx="385172" cy="193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9DF081B-0BCE-474D-BF49-6D09DBEFFC77}"/>
              </a:ext>
            </a:extLst>
          </p:cNvPr>
          <p:cNvGrpSpPr/>
          <p:nvPr/>
        </p:nvGrpSpPr>
        <p:grpSpPr>
          <a:xfrm>
            <a:off x="1100693" y="1809767"/>
            <a:ext cx="961030" cy="1223381"/>
            <a:chOff x="6196371" y="800239"/>
            <a:chExt cx="727266" cy="128402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D96A8D9-550D-476A-989B-38AEF2CA5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450"/>
            <a:stretch/>
          </p:blipFill>
          <p:spPr>
            <a:xfrm>
              <a:off x="6196371" y="827799"/>
              <a:ext cx="727266" cy="1256468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4866532-D5AC-456A-BC4A-98D6B519562B}"/>
                </a:ext>
              </a:extLst>
            </p:cNvPr>
            <p:cNvSpPr/>
            <p:nvPr/>
          </p:nvSpPr>
          <p:spPr>
            <a:xfrm>
              <a:off x="6196371" y="800239"/>
              <a:ext cx="727266" cy="1256467"/>
            </a:xfrm>
            <a:prstGeom prst="roundRect">
              <a:avLst>
                <a:gd name="adj" fmla="val 8972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03F795-5260-4F49-8BBC-D4677EC97641}"/>
              </a:ext>
            </a:extLst>
          </p:cNvPr>
          <p:cNvCxnSpPr>
            <a:cxnSpLocks/>
          </p:cNvCxnSpPr>
          <p:nvPr/>
        </p:nvCxnSpPr>
        <p:spPr>
          <a:xfrm flipH="1">
            <a:off x="2073730" y="2408328"/>
            <a:ext cx="427020" cy="107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26318C5-3035-4616-852A-BB7D710FB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264" y="1321228"/>
            <a:ext cx="1338547" cy="1509968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F8BBEF2-E242-43B4-B0BA-26E33C29DC58}"/>
              </a:ext>
            </a:extLst>
          </p:cNvPr>
          <p:cNvSpPr/>
          <p:nvPr/>
        </p:nvSpPr>
        <p:spPr>
          <a:xfrm>
            <a:off x="4994915" y="1284505"/>
            <a:ext cx="1322493" cy="1546691"/>
          </a:xfrm>
          <a:prstGeom prst="roundRect">
            <a:avLst>
              <a:gd name="adj" fmla="val 1014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4DAA13-A771-467F-9EA1-CD0E5D2E1326}"/>
              </a:ext>
            </a:extLst>
          </p:cNvPr>
          <p:cNvCxnSpPr>
            <a:cxnSpLocks/>
          </p:cNvCxnSpPr>
          <p:nvPr/>
        </p:nvCxnSpPr>
        <p:spPr>
          <a:xfrm>
            <a:off x="6252377" y="1862161"/>
            <a:ext cx="4068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3B2CCF5E-912D-4DFF-850A-99219CCAF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904" y="1302867"/>
            <a:ext cx="3891082" cy="1118591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A1040B-CEB3-4F4F-8D8D-32C4F797FC30}"/>
              </a:ext>
            </a:extLst>
          </p:cNvPr>
          <p:cNvSpPr/>
          <p:nvPr/>
        </p:nvSpPr>
        <p:spPr>
          <a:xfrm>
            <a:off x="6917899" y="1352826"/>
            <a:ext cx="3921629" cy="1018671"/>
          </a:xfrm>
          <a:prstGeom prst="roundRect">
            <a:avLst>
              <a:gd name="adj" fmla="val 1014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108F7C-977F-47D2-A9A0-15E065192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8"/>
          <a:stretch/>
        </p:blipFill>
        <p:spPr>
          <a:xfrm>
            <a:off x="279107" y="2066924"/>
            <a:ext cx="5168900" cy="40726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출결관리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(1)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F476D-E3EC-49A6-A55B-38B795C1F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6208" y="1698170"/>
            <a:ext cx="5029200" cy="444137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F1438B-CF70-42D7-954E-B5BAB6771099}"/>
              </a:ext>
            </a:extLst>
          </p:cNvPr>
          <p:cNvSpPr/>
          <p:nvPr/>
        </p:nvSpPr>
        <p:spPr>
          <a:xfrm>
            <a:off x="6096000" y="2897906"/>
            <a:ext cx="693965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1ECCAAA-9F51-4284-AF0F-77B1091EF99D}"/>
              </a:ext>
            </a:extLst>
          </p:cNvPr>
          <p:cNvCxnSpPr>
            <a:cxnSpLocks/>
          </p:cNvCxnSpPr>
          <p:nvPr/>
        </p:nvCxnSpPr>
        <p:spPr>
          <a:xfrm flipH="1">
            <a:off x="5319806" y="4216098"/>
            <a:ext cx="3298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4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주요 기능 및 내용 구현</a:t>
            </a:r>
            <a:endParaRPr lang="en-US" altLang="ko-KR" sz="3200" spc="-3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</a:rPr>
              <a:t>출결관리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(2)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9C1B99-1406-44BA-BB27-D3939DB9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89" y="1931127"/>
            <a:ext cx="6314874" cy="323028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BA576B-987C-4A77-8705-391CF9DD9E19}"/>
              </a:ext>
            </a:extLst>
          </p:cNvPr>
          <p:cNvSpPr/>
          <p:nvPr/>
        </p:nvSpPr>
        <p:spPr>
          <a:xfrm>
            <a:off x="6081965" y="2792219"/>
            <a:ext cx="288925" cy="1416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17DC139-1E55-4A52-AF79-27B729F0AC7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370890" y="2863046"/>
            <a:ext cx="1220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42FB96A-378F-461E-BADE-DC5A106E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68" y="1375221"/>
            <a:ext cx="3704896" cy="44231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DE9895D-4BB3-45A3-BE76-C2497C3AC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5237612"/>
            <a:ext cx="4124325" cy="120015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C379A4-F9A9-4D44-9A11-BED0CC8FB3E2}"/>
              </a:ext>
            </a:extLst>
          </p:cNvPr>
          <p:cNvSpPr/>
          <p:nvPr/>
        </p:nvSpPr>
        <p:spPr>
          <a:xfrm>
            <a:off x="8642005" y="4689529"/>
            <a:ext cx="768695" cy="2348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3CD71D-CB09-4929-8AFF-69625FA7E853}"/>
              </a:ext>
            </a:extLst>
          </p:cNvPr>
          <p:cNvCxnSpPr>
            <a:stCxn id="19" idx="2"/>
            <a:endCxn id="18" idx="3"/>
          </p:cNvCxnSpPr>
          <p:nvPr/>
        </p:nvCxnSpPr>
        <p:spPr>
          <a:xfrm rot="5400000">
            <a:off x="8135627" y="4946961"/>
            <a:ext cx="913262" cy="86819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61D2CF-A29C-4E60-9E58-B1D521BD0B77}"/>
              </a:ext>
            </a:extLst>
          </p:cNvPr>
          <p:cNvSpPr/>
          <p:nvPr/>
        </p:nvSpPr>
        <p:spPr>
          <a:xfrm>
            <a:off x="6528394" y="1445397"/>
            <a:ext cx="5284382" cy="481595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9D6ACE-0D45-4A80-AC2D-89D1397C7436}"/>
              </a:ext>
            </a:extLst>
          </p:cNvPr>
          <p:cNvGrpSpPr/>
          <p:nvPr/>
        </p:nvGrpSpPr>
        <p:grpSpPr>
          <a:xfrm>
            <a:off x="718656" y="1397000"/>
            <a:ext cx="4001751" cy="4883150"/>
            <a:chOff x="3915592" y="768350"/>
            <a:chExt cx="4360816" cy="53213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EF8455-51E0-48B1-A064-BCFC3ECB2F0B}"/>
                </a:ext>
              </a:extLst>
            </p:cNvPr>
            <p:cNvSpPr/>
            <p:nvPr/>
          </p:nvSpPr>
          <p:spPr>
            <a:xfrm>
              <a:off x="3915592" y="2821798"/>
              <a:ext cx="4360816" cy="229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EF7929-2F01-46AA-AA63-F2BC15943F86}"/>
                </a:ext>
              </a:extLst>
            </p:cNvPr>
            <p:cNvSpPr/>
            <p:nvPr/>
          </p:nvSpPr>
          <p:spPr>
            <a:xfrm>
              <a:off x="3915592" y="768350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C633D7D-2F78-4A26-8A49-09F6DFCEE629}"/>
                </a:ext>
              </a:extLst>
            </p:cNvPr>
            <p:cNvSpPr/>
            <p:nvPr/>
          </p:nvSpPr>
          <p:spPr>
            <a:xfrm>
              <a:off x="3915592" y="1761954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553FF8-7C79-47B2-BB19-6FF2CCFC1607}"/>
                </a:ext>
              </a:extLst>
            </p:cNvPr>
            <p:cNvSpPr/>
            <p:nvPr/>
          </p:nvSpPr>
          <p:spPr>
            <a:xfrm>
              <a:off x="3915592" y="5305807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FBA46F-B88B-440D-B470-5B2113257EA1}"/>
                </a:ext>
              </a:extLst>
            </p:cNvPr>
            <p:cNvSpPr/>
            <p:nvPr/>
          </p:nvSpPr>
          <p:spPr>
            <a:xfrm>
              <a:off x="4299233" y="3216437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38BBFD-3126-45CD-8C1E-131A0431A633}"/>
                </a:ext>
              </a:extLst>
            </p:cNvPr>
            <p:cNvSpPr/>
            <p:nvPr/>
          </p:nvSpPr>
          <p:spPr>
            <a:xfrm>
              <a:off x="4299233" y="4176921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2A5A10-D082-4D1F-9112-E40C49FB9645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6096000" y="1552193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AF3A214-01B6-499F-80F8-A40B4502231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2545797"/>
              <a:ext cx="0" cy="276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99ACABA-EBD3-4C37-B1AE-0DCD37B4AF9C}"/>
                </a:ext>
              </a:extLst>
            </p:cNvPr>
            <p:cNvCxnSpPr/>
            <p:nvPr/>
          </p:nvCxnSpPr>
          <p:spPr>
            <a:xfrm>
              <a:off x="6096000" y="5118127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1F7-DB7A-425D-8993-C9836350F13D}"/>
              </a:ext>
            </a:extLst>
          </p:cNvPr>
          <p:cNvSpPr txBox="1"/>
          <p:nvPr/>
        </p:nvSpPr>
        <p:spPr>
          <a:xfrm>
            <a:off x="584200" y="152400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BEE5C-DCB5-4959-A693-6FFBB110EE19}"/>
              </a:ext>
            </a:extLst>
          </p:cNvPr>
          <p:cNvSpPr txBox="1"/>
          <p:nvPr/>
        </p:nvSpPr>
        <p:spPr>
          <a:xfrm>
            <a:off x="1928288" y="15719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47D-57F4-439B-BBE0-70B14AF3014F}"/>
              </a:ext>
            </a:extLst>
          </p:cNvPr>
          <p:cNvSpPr txBox="1"/>
          <p:nvPr/>
        </p:nvSpPr>
        <p:spPr>
          <a:xfrm>
            <a:off x="1928288" y="248653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02C50-D68D-4D7B-BC72-9EB49516793B}"/>
              </a:ext>
            </a:extLst>
          </p:cNvPr>
          <p:cNvSpPr txBox="1"/>
          <p:nvPr/>
        </p:nvSpPr>
        <p:spPr>
          <a:xfrm>
            <a:off x="1828901" y="374251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4EC15-A09C-4BF7-A6BD-BAF96C5B1DCF}"/>
              </a:ext>
            </a:extLst>
          </p:cNvPr>
          <p:cNvSpPr txBox="1"/>
          <p:nvPr/>
        </p:nvSpPr>
        <p:spPr>
          <a:xfrm>
            <a:off x="1828901" y="462122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38A91-18C1-4B64-980D-91295F99485F}"/>
              </a:ext>
            </a:extLst>
          </p:cNvPr>
          <p:cNvSpPr txBox="1"/>
          <p:nvPr/>
        </p:nvSpPr>
        <p:spPr>
          <a:xfrm>
            <a:off x="1639747" y="5689979"/>
            <a:ext cx="215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j-ea"/>
                <a:ea typeface="+mj-ea"/>
              </a:rPr>
              <a:t>내용을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FC146F-FFCE-46E5-95B6-59BDDEEB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81" y="1656324"/>
            <a:ext cx="3503053" cy="439410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0CEEA4-35B3-452C-B259-71D359AC560D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61D2CF-A29C-4E60-9E58-B1D521BD0B77}"/>
              </a:ext>
            </a:extLst>
          </p:cNvPr>
          <p:cNvSpPr/>
          <p:nvPr/>
        </p:nvSpPr>
        <p:spPr>
          <a:xfrm>
            <a:off x="6528394" y="1445397"/>
            <a:ext cx="5284382" cy="481595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9D6ACE-0D45-4A80-AC2D-89D1397C7436}"/>
              </a:ext>
            </a:extLst>
          </p:cNvPr>
          <p:cNvGrpSpPr/>
          <p:nvPr/>
        </p:nvGrpSpPr>
        <p:grpSpPr>
          <a:xfrm>
            <a:off x="718656" y="1397000"/>
            <a:ext cx="4001751" cy="4883150"/>
            <a:chOff x="3915592" y="768350"/>
            <a:chExt cx="4360816" cy="53213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EF8455-51E0-48B1-A064-BCFC3ECB2F0B}"/>
                </a:ext>
              </a:extLst>
            </p:cNvPr>
            <p:cNvSpPr/>
            <p:nvPr/>
          </p:nvSpPr>
          <p:spPr>
            <a:xfrm>
              <a:off x="3915592" y="2821798"/>
              <a:ext cx="4360816" cy="229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EF7929-2F01-46AA-AA63-F2BC15943F86}"/>
                </a:ext>
              </a:extLst>
            </p:cNvPr>
            <p:cNvSpPr/>
            <p:nvPr/>
          </p:nvSpPr>
          <p:spPr>
            <a:xfrm>
              <a:off x="3915592" y="768350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C633D7D-2F78-4A26-8A49-09F6DFCEE629}"/>
                </a:ext>
              </a:extLst>
            </p:cNvPr>
            <p:cNvSpPr/>
            <p:nvPr/>
          </p:nvSpPr>
          <p:spPr>
            <a:xfrm>
              <a:off x="3915592" y="1761954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553FF8-7C79-47B2-BB19-6FF2CCFC1607}"/>
                </a:ext>
              </a:extLst>
            </p:cNvPr>
            <p:cNvSpPr/>
            <p:nvPr/>
          </p:nvSpPr>
          <p:spPr>
            <a:xfrm>
              <a:off x="3915592" y="5305807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FBA46F-B88B-440D-B470-5B2113257EA1}"/>
                </a:ext>
              </a:extLst>
            </p:cNvPr>
            <p:cNvSpPr/>
            <p:nvPr/>
          </p:nvSpPr>
          <p:spPr>
            <a:xfrm>
              <a:off x="4299233" y="3216437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38BBFD-3126-45CD-8C1E-131A0431A633}"/>
                </a:ext>
              </a:extLst>
            </p:cNvPr>
            <p:cNvSpPr/>
            <p:nvPr/>
          </p:nvSpPr>
          <p:spPr>
            <a:xfrm>
              <a:off x="4299233" y="4176921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2A5A10-D082-4D1F-9112-E40C49FB9645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6096000" y="1552193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AF3A214-01B6-499F-80F8-A40B4502231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2545797"/>
              <a:ext cx="0" cy="276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99ACABA-EBD3-4C37-B1AE-0DCD37B4AF9C}"/>
                </a:ext>
              </a:extLst>
            </p:cNvPr>
            <p:cNvCxnSpPr/>
            <p:nvPr/>
          </p:nvCxnSpPr>
          <p:spPr>
            <a:xfrm>
              <a:off x="6096000" y="5118127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1F7-DB7A-425D-8993-C9836350F13D}"/>
              </a:ext>
            </a:extLst>
          </p:cNvPr>
          <p:cNvSpPr txBox="1"/>
          <p:nvPr/>
        </p:nvSpPr>
        <p:spPr>
          <a:xfrm>
            <a:off x="584200" y="152400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BEE5C-DCB5-4959-A693-6FFBB110EE19}"/>
              </a:ext>
            </a:extLst>
          </p:cNvPr>
          <p:cNvSpPr txBox="1"/>
          <p:nvPr/>
        </p:nvSpPr>
        <p:spPr>
          <a:xfrm>
            <a:off x="1928288" y="15719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47D-57F4-439B-BBE0-70B14AF3014F}"/>
              </a:ext>
            </a:extLst>
          </p:cNvPr>
          <p:cNvSpPr txBox="1"/>
          <p:nvPr/>
        </p:nvSpPr>
        <p:spPr>
          <a:xfrm>
            <a:off x="1928288" y="248653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02C50-D68D-4D7B-BC72-9EB49516793B}"/>
              </a:ext>
            </a:extLst>
          </p:cNvPr>
          <p:cNvSpPr txBox="1"/>
          <p:nvPr/>
        </p:nvSpPr>
        <p:spPr>
          <a:xfrm>
            <a:off x="1828901" y="374251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4EC15-A09C-4BF7-A6BD-BAF96C5B1DCF}"/>
              </a:ext>
            </a:extLst>
          </p:cNvPr>
          <p:cNvSpPr txBox="1"/>
          <p:nvPr/>
        </p:nvSpPr>
        <p:spPr>
          <a:xfrm>
            <a:off x="1828901" y="462122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38A91-18C1-4B64-980D-91295F99485F}"/>
              </a:ext>
            </a:extLst>
          </p:cNvPr>
          <p:cNvSpPr txBox="1"/>
          <p:nvPr/>
        </p:nvSpPr>
        <p:spPr>
          <a:xfrm>
            <a:off x="1639747" y="5689979"/>
            <a:ext cx="215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j-ea"/>
                <a:ea typeface="+mj-ea"/>
              </a:rPr>
              <a:t>내용을 입력하세요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E12201-6D6C-4E58-9024-5B8AE597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14" y="2267839"/>
            <a:ext cx="5144541" cy="327894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10EE22-9AE7-4079-9EA3-3ED034A22378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31F0B-EB8A-447A-BC55-D071D06A2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4868"/>
            <a:ext cx="6096000" cy="68707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AC6255-C04D-4399-B8D8-488408A72284}"/>
              </a:ext>
            </a:extLst>
          </p:cNvPr>
          <p:cNvCxnSpPr>
            <a:cxnSpLocks/>
          </p:cNvCxnSpPr>
          <p:nvPr/>
        </p:nvCxnSpPr>
        <p:spPr>
          <a:xfrm>
            <a:off x="1422400" y="1079500"/>
            <a:ext cx="4673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0AA6D-1CFB-4451-B2D6-B11DFB79027F}"/>
              </a:ext>
            </a:extLst>
          </p:cNvPr>
          <p:cNvSpPr/>
          <p:nvPr/>
        </p:nvSpPr>
        <p:spPr>
          <a:xfrm>
            <a:off x="292100" y="-12700"/>
            <a:ext cx="7112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F804D-EFF6-4CE1-A7E1-B1AD399DE40F}"/>
              </a:ext>
            </a:extLst>
          </p:cNvPr>
          <p:cNvSpPr txBox="1"/>
          <p:nvPr/>
        </p:nvSpPr>
        <p:spPr>
          <a:xfrm>
            <a:off x="2370095" y="590034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table of contents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65FBA-7388-4BCD-BE66-2A303CF47AD5}"/>
              </a:ext>
            </a:extLst>
          </p:cNvPr>
          <p:cNvSpPr txBox="1"/>
          <p:nvPr/>
        </p:nvSpPr>
        <p:spPr>
          <a:xfrm>
            <a:off x="1422400" y="317668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/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4096D1-9C59-4E6E-B59D-775DE5B5478B}"/>
              </a:ext>
            </a:extLst>
          </p:cNvPr>
          <p:cNvGrpSpPr/>
          <p:nvPr/>
        </p:nvGrpSpPr>
        <p:grpSpPr>
          <a:xfrm>
            <a:off x="1587724" y="1663700"/>
            <a:ext cx="3231411" cy="4750795"/>
            <a:chOff x="1569251" y="1612137"/>
            <a:chExt cx="3231411" cy="47507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B538D6-DE74-43E9-9155-6D992E48B873}"/>
                </a:ext>
              </a:extLst>
            </p:cNvPr>
            <p:cNvSpPr txBox="1"/>
            <p:nvPr/>
          </p:nvSpPr>
          <p:spPr>
            <a:xfrm>
              <a:off x="2038367" y="1673692"/>
              <a:ext cx="27622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일정 및 팀 소개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8B0D7-AC31-404A-9A28-059B23B58B1C}"/>
                </a:ext>
              </a:extLst>
            </p:cNvPr>
            <p:cNvSpPr txBox="1"/>
            <p:nvPr/>
          </p:nvSpPr>
          <p:spPr>
            <a:xfrm>
              <a:off x="1569251" y="1612137"/>
              <a:ext cx="513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1BA218-006A-468B-B09F-2B7A8E1297FE}"/>
                </a:ext>
              </a:extLst>
            </p:cNvPr>
            <p:cNvSpPr txBox="1"/>
            <p:nvPr/>
          </p:nvSpPr>
          <p:spPr>
            <a:xfrm>
              <a:off x="1569251" y="2324141"/>
              <a:ext cx="527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2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3DCEB7-630E-4CE9-A2EB-1E9C94937A7C}"/>
                </a:ext>
              </a:extLst>
            </p:cNvPr>
            <p:cNvSpPr txBox="1"/>
            <p:nvPr/>
          </p:nvSpPr>
          <p:spPr>
            <a:xfrm>
              <a:off x="1569251" y="3046127"/>
              <a:ext cx="527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3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894CA1-6FEF-4E2D-BEDC-5AD7E722CB1B}"/>
                </a:ext>
              </a:extLst>
            </p:cNvPr>
            <p:cNvSpPr txBox="1"/>
            <p:nvPr/>
          </p:nvSpPr>
          <p:spPr>
            <a:xfrm>
              <a:off x="1569251" y="3769101"/>
              <a:ext cx="527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4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8FF4F-41AE-4C0D-B27B-4E59069A0B69}"/>
                </a:ext>
              </a:extLst>
            </p:cNvPr>
            <p:cNvSpPr txBox="1"/>
            <p:nvPr/>
          </p:nvSpPr>
          <p:spPr>
            <a:xfrm>
              <a:off x="2038367" y="3107682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주요 기능 및 내용 구현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67BD93-0D48-4159-B347-3D949EC5C293}"/>
                </a:ext>
              </a:extLst>
            </p:cNvPr>
            <p:cNvSpPr txBox="1"/>
            <p:nvPr/>
          </p:nvSpPr>
          <p:spPr>
            <a:xfrm>
              <a:off x="2038367" y="3830656"/>
              <a:ext cx="165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구조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58EEA8-DC79-4775-A4EC-D84D7DA15531}"/>
                </a:ext>
              </a:extLst>
            </p:cNvPr>
            <p:cNvSpPr txBox="1"/>
            <p:nvPr/>
          </p:nvSpPr>
          <p:spPr>
            <a:xfrm>
              <a:off x="1569251" y="4455319"/>
              <a:ext cx="527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5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2BA3A0-10DA-4176-89CF-9E4731329D71}"/>
                </a:ext>
              </a:extLst>
            </p:cNvPr>
            <p:cNvSpPr txBox="1"/>
            <p:nvPr/>
          </p:nvSpPr>
          <p:spPr>
            <a:xfrm>
              <a:off x="2038367" y="4516874"/>
              <a:ext cx="1184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 환경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D5C6F-31C5-4BFE-8CC9-D6DAD40FF671}"/>
                </a:ext>
              </a:extLst>
            </p:cNvPr>
            <p:cNvSpPr txBox="1"/>
            <p:nvPr/>
          </p:nvSpPr>
          <p:spPr>
            <a:xfrm>
              <a:off x="2038367" y="2385696"/>
              <a:ext cx="165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목적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A36902-107D-4BC4-AF68-D939B2742058}"/>
                </a:ext>
              </a:extLst>
            </p:cNvPr>
            <p:cNvSpPr txBox="1"/>
            <p:nvPr/>
          </p:nvSpPr>
          <p:spPr>
            <a:xfrm>
              <a:off x="1569251" y="5178293"/>
              <a:ext cx="527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6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A5CDDF-9DEC-4CD0-8202-A9CF58B4495C}"/>
                </a:ext>
              </a:extLst>
            </p:cNvPr>
            <p:cNvSpPr txBox="1"/>
            <p:nvPr/>
          </p:nvSpPr>
          <p:spPr>
            <a:xfrm>
              <a:off x="2038367" y="5239848"/>
              <a:ext cx="2328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기대효과 및 활용성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284D02-A33E-477A-8F67-CFB4A1C9DB20}"/>
                </a:ext>
              </a:extLst>
            </p:cNvPr>
            <p:cNvSpPr txBox="1"/>
            <p:nvPr/>
          </p:nvSpPr>
          <p:spPr>
            <a:xfrm>
              <a:off x="1582416" y="5901267"/>
              <a:ext cx="527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7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BBE89A-B293-4833-8FC7-6E2EADB01BCE}"/>
                </a:ext>
              </a:extLst>
            </p:cNvPr>
            <p:cNvSpPr txBox="1"/>
            <p:nvPr/>
          </p:nvSpPr>
          <p:spPr>
            <a:xfrm>
              <a:off x="2038367" y="5962822"/>
              <a:ext cx="2328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 n A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61D2CF-A29C-4E60-9E58-B1D521BD0B77}"/>
              </a:ext>
            </a:extLst>
          </p:cNvPr>
          <p:cNvSpPr/>
          <p:nvPr/>
        </p:nvSpPr>
        <p:spPr>
          <a:xfrm>
            <a:off x="6528394" y="1445397"/>
            <a:ext cx="5284382" cy="481595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9D6ACE-0D45-4A80-AC2D-89D1397C7436}"/>
              </a:ext>
            </a:extLst>
          </p:cNvPr>
          <p:cNvGrpSpPr/>
          <p:nvPr/>
        </p:nvGrpSpPr>
        <p:grpSpPr>
          <a:xfrm>
            <a:off x="718656" y="1397000"/>
            <a:ext cx="4001751" cy="4883150"/>
            <a:chOff x="3915592" y="768350"/>
            <a:chExt cx="4360816" cy="53213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EF8455-51E0-48B1-A064-BCFC3ECB2F0B}"/>
                </a:ext>
              </a:extLst>
            </p:cNvPr>
            <p:cNvSpPr/>
            <p:nvPr/>
          </p:nvSpPr>
          <p:spPr>
            <a:xfrm>
              <a:off x="3915592" y="2821798"/>
              <a:ext cx="4360816" cy="229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EF7929-2F01-46AA-AA63-F2BC15943F86}"/>
                </a:ext>
              </a:extLst>
            </p:cNvPr>
            <p:cNvSpPr/>
            <p:nvPr/>
          </p:nvSpPr>
          <p:spPr>
            <a:xfrm>
              <a:off x="3915592" y="768350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C633D7D-2F78-4A26-8A49-09F6DFCEE629}"/>
                </a:ext>
              </a:extLst>
            </p:cNvPr>
            <p:cNvSpPr/>
            <p:nvPr/>
          </p:nvSpPr>
          <p:spPr>
            <a:xfrm>
              <a:off x="3915592" y="1761954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553FF8-7C79-47B2-BB19-6FF2CCFC1607}"/>
                </a:ext>
              </a:extLst>
            </p:cNvPr>
            <p:cNvSpPr/>
            <p:nvPr/>
          </p:nvSpPr>
          <p:spPr>
            <a:xfrm>
              <a:off x="3915592" y="5305807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FBA46F-B88B-440D-B470-5B2113257EA1}"/>
                </a:ext>
              </a:extLst>
            </p:cNvPr>
            <p:cNvSpPr/>
            <p:nvPr/>
          </p:nvSpPr>
          <p:spPr>
            <a:xfrm>
              <a:off x="4299233" y="3216437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38BBFD-3126-45CD-8C1E-131A0431A633}"/>
                </a:ext>
              </a:extLst>
            </p:cNvPr>
            <p:cNvSpPr/>
            <p:nvPr/>
          </p:nvSpPr>
          <p:spPr>
            <a:xfrm>
              <a:off x="4299233" y="4176921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2A5A10-D082-4D1F-9112-E40C49FB9645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6096000" y="1552193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AF3A214-01B6-499F-80F8-A40B4502231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2545797"/>
              <a:ext cx="0" cy="276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99ACABA-EBD3-4C37-B1AE-0DCD37B4AF9C}"/>
                </a:ext>
              </a:extLst>
            </p:cNvPr>
            <p:cNvCxnSpPr/>
            <p:nvPr/>
          </p:nvCxnSpPr>
          <p:spPr>
            <a:xfrm>
              <a:off x="6096000" y="5118127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1F7-DB7A-425D-8993-C9836350F13D}"/>
              </a:ext>
            </a:extLst>
          </p:cNvPr>
          <p:cNvSpPr txBox="1"/>
          <p:nvPr/>
        </p:nvSpPr>
        <p:spPr>
          <a:xfrm>
            <a:off x="584200" y="152400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BEE5C-DCB5-4959-A693-6FFBB110EE19}"/>
              </a:ext>
            </a:extLst>
          </p:cNvPr>
          <p:cNvSpPr txBox="1"/>
          <p:nvPr/>
        </p:nvSpPr>
        <p:spPr>
          <a:xfrm>
            <a:off x="1928288" y="15719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47D-57F4-439B-BBE0-70B14AF3014F}"/>
              </a:ext>
            </a:extLst>
          </p:cNvPr>
          <p:cNvSpPr txBox="1"/>
          <p:nvPr/>
        </p:nvSpPr>
        <p:spPr>
          <a:xfrm>
            <a:off x="1928288" y="248653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02C50-D68D-4D7B-BC72-9EB49516793B}"/>
              </a:ext>
            </a:extLst>
          </p:cNvPr>
          <p:cNvSpPr txBox="1"/>
          <p:nvPr/>
        </p:nvSpPr>
        <p:spPr>
          <a:xfrm>
            <a:off x="1828901" y="374251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4EC15-A09C-4BF7-A6BD-BAF96C5B1DCF}"/>
              </a:ext>
            </a:extLst>
          </p:cNvPr>
          <p:cNvSpPr txBox="1"/>
          <p:nvPr/>
        </p:nvSpPr>
        <p:spPr>
          <a:xfrm>
            <a:off x="1828901" y="462122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38A91-18C1-4B64-980D-91295F99485F}"/>
              </a:ext>
            </a:extLst>
          </p:cNvPr>
          <p:cNvSpPr txBox="1"/>
          <p:nvPr/>
        </p:nvSpPr>
        <p:spPr>
          <a:xfrm>
            <a:off x="1639747" y="5689979"/>
            <a:ext cx="215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j-ea"/>
                <a:ea typeface="+mj-ea"/>
              </a:rPr>
              <a:t>내용을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199DAD-66D8-4E3A-8E91-6D3B0842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283" y="2394202"/>
            <a:ext cx="4971049" cy="249862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28DB6E-265B-43D1-B646-BCE959AF6BBF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61D2CF-A29C-4E60-9E58-B1D521BD0B77}"/>
              </a:ext>
            </a:extLst>
          </p:cNvPr>
          <p:cNvSpPr/>
          <p:nvPr/>
        </p:nvSpPr>
        <p:spPr>
          <a:xfrm>
            <a:off x="6528394" y="1445397"/>
            <a:ext cx="5284382" cy="481595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9D6ACE-0D45-4A80-AC2D-89D1397C7436}"/>
              </a:ext>
            </a:extLst>
          </p:cNvPr>
          <p:cNvGrpSpPr/>
          <p:nvPr/>
        </p:nvGrpSpPr>
        <p:grpSpPr>
          <a:xfrm>
            <a:off x="718656" y="1397000"/>
            <a:ext cx="4001751" cy="4883150"/>
            <a:chOff x="3915592" y="768350"/>
            <a:chExt cx="4360816" cy="53213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EF8455-51E0-48B1-A064-BCFC3ECB2F0B}"/>
                </a:ext>
              </a:extLst>
            </p:cNvPr>
            <p:cNvSpPr/>
            <p:nvPr/>
          </p:nvSpPr>
          <p:spPr>
            <a:xfrm>
              <a:off x="3915592" y="2821798"/>
              <a:ext cx="4360816" cy="229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EF7929-2F01-46AA-AA63-F2BC15943F86}"/>
                </a:ext>
              </a:extLst>
            </p:cNvPr>
            <p:cNvSpPr/>
            <p:nvPr/>
          </p:nvSpPr>
          <p:spPr>
            <a:xfrm>
              <a:off x="3915592" y="768350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C633D7D-2F78-4A26-8A49-09F6DFCEE629}"/>
                </a:ext>
              </a:extLst>
            </p:cNvPr>
            <p:cNvSpPr/>
            <p:nvPr/>
          </p:nvSpPr>
          <p:spPr>
            <a:xfrm>
              <a:off x="3915592" y="1761954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D553FF8-7C79-47B2-BB19-6FF2CCFC1607}"/>
                </a:ext>
              </a:extLst>
            </p:cNvPr>
            <p:cNvSpPr/>
            <p:nvPr/>
          </p:nvSpPr>
          <p:spPr>
            <a:xfrm>
              <a:off x="3915592" y="5305807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FBA46F-B88B-440D-B470-5B2113257EA1}"/>
                </a:ext>
              </a:extLst>
            </p:cNvPr>
            <p:cNvSpPr/>
            <p:nvPr/>
          </p:nvSpPr>
          <p:spPr>
            <a:xfrm>
              <a:off x="4299233" y="3216437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38BBFD-3126-45CD-8C1E-131A0431A633}"/>
                </a:ext>
              </a:extLst>
            </p:cNvPr>
            <p:cNvSpPr/>
            <p:nvPr/>
          </p:nvSpPr>
          <p:spPr>
            <a:xfrm>
              <a:off x="4299233" y="4176921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2A5A10-D082-4D1F-9112-E40C49FB9645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6096000" y="1552193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AF3A214-01B6-499F-80F8-A40B4502231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2545797"/>
              <a:ext cx="0" cy="276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99ACABA-EBD3-4C37-B1AE-0DCD37B4AF9C}"/>
                </a:ext>
              </a:extLst>
            </p:cNvPr>
            <p:cNvCxnSpPr/>
            <p:nvPr/>
          </p:nvCxnSpPr>
          <p:spPr>
            <a:xfrm>
              <a:off x="6096000" y="5118127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1F7-DB7A-425D-8993-C9836350F13D}"/>
              </a:ext>
            </a:extLst>
          </p:cNvPr>
          <p:cNvSpPr txBox="1"/>
          <p:nvPr/>
        </p:nvSpPr>
        <p:spPr>
          <a:xfrm>
            <a:off x="584200" y="152400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BEE5C-DCB5-4959-A693-6FFBB110EE19}"/>
              </a:ext>
            </a:extLst>
          </p:cNvPr>
          <p:cNvSpPr txBox="1"/>
          <p:nvPr/>
        </p:nvSpPr>
        <p:spPr>
          <a:xfrm>
            <a:off x="1928288" y="15719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6B47D-57F4-439B-BBE0-70B14AF3014F}"/>
              </a:ext>
            </a:extLst>
          </p:cNvPr>
          <p:cNvSpPr txBox="1"/>
          <p:nvPr/>
        </p:nvSpPr>
        <p:spPr>
          <a:xfrm>
            <a:off x="1928288" y="248653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02C50-D68D-4D7B-BC72-9EB49516793B}"/>
              </a:ext>
            </a:extLst>
          </p:cNvPr>
          <p:cNvSpPr txBox="1"/>
          <p:nvPr/>
        </p:nvSpPr>
        <p:spPr>
          <a:xfrm>
            <a:off x="1828901" y="374251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4EC15-A09C-4BF7-A6BD-BAF96C5B1DCF}"/>
              </a:ext>
            </a:extLst>
          </p:cNvPr>
          <p:cNvSpPr txBox="1"/>
          <p:nvPr/>
        </p:nvSpPr>
        <p:spPr>
          <a:xfrm>
            <a:off x="1828901" y="462122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838A91-18C1-4B64-980D-91295F99485F}"/>
              </a:ext>
            </a:extLst>
          </p:cNvPr>
          <p:cNvSpPr txBox="1"/>
          <p:nvPr/>
        </p:nvSpPr>
        <p:spPr>
          <a:xfrm>
            <a:off x="1639747" y="5689979"/>
            <a:ext cx="215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j-ea"/>
                <a:ea typeface="+mj-ea"/>
              </a:rPr>
              <a:t>내용을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5CE2F7-BD3B-49AB-A3E1-D1A9C486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09" y="2364302"/>
            <a:ext cx="6252765" cy="315116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0BB257-D613-454E-BC65-662061902E4D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605AAFB-D7B0-462E-B370-7A0659A1A0AC}"/>
              </a:ext>
            </a:extLst>
          </p:cNvPr>
          <p:cNvSpPr/>
          <p:nvPr/>
        </p:nvSpPr>
        <p:spPr>
          <a:xfrm>
            <a:off x="7253448" y="1570552"/>
            <a:ext cx="4096857" cy="4674571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61D2CF-A29C-4E60-9E58-B1D521BD0B77}"/>
              </a:ext>
            </a:extLst>
          </p:cNvPr>
          <p:cNvSpPr/>
          <p:nvPr/>
        </p:nvSpPr>
        <p:spPr>
          <a:xfrm>
            <a:off x="584199" y="1761688"/>
            <a:ext cx="6445775" cy="4211274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1F7-DB7A-425D-8993-C9836350F13D}"/>
              </a:ext>
            </a:extLst>
          </p:cNvPr>
          <p:cNvSpPr txBox="1"/>
          <p:nvPr/>
        </p:nvSpPr>
        <p:spPr>
          <a:xfrm>
            <a:off x="584200" y="152400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제목을 입력하세요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3B8D2-2109-47A8-9594-545CF8CA3650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A986FC-E9D0-4925-BB3E-BA82010D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9" y="2252183"/>
            <a:ext cx="6314874" cy="3230285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59852B0-4B8C-4FE8-883C-613064C7AD82}"/>
              </a:ext>
            </a:extLst>
          </p:cNvPr>
          <p:cNvSpPr/>
          <p:nvPr/>
        </p:nvSpPr>
        <p:spPr>
          <a:xfrm>
            <a:off x="5940425" y="3113275"/>
            <a:ext cx="288925" cy="1416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271AD4-09A0-41C3-911C-CC5DC0A01D5A}"/>
              </a:ext>
            </a:extLst>
          </p:cNvPr>
          <p:cNvCxnSpPr>
            <a:stCxn id="25" idx="3"/>
          </p:cNvCxnSpPr>
          <p:nvPr/>
        </p:nvCxnSpPr>
        <p:spPr>
          <a:xfrm flipV="1">
            <a:off x="6229350" y="3171039"/>
            <a:ext cx="1010349" cy="13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A139AB01-75B3-4A84-B7EA-E73D8DF3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28" y="1696277"/>
            <a:ext cx="3704896" cy="44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61D2CF-A29C-4E60-9E58-B1D521BD0B77}"/>
              </a:ext>
            </a:extLst>
          </p:cNvPr>
          <p:cNvSpPr/>
          <p:nvPr/>
        </p:nvSpPr>
        <p:spPr>
          <a:xfrm>
            <a:off x="6528394" y="1445397"/>
            <a:ext cx="5284382" cy="481595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4C1F7-DB7A-425D-8993-C9836350F13D}"/>
              </a:ext>
            </a:extLst>
          </p:cNvPr>
          <p:cNvSpPr txBox="1"/>
          <p:nvPr/>
        </p:nvSpPr>
        <p:spPr>
          <a:xfrm>
            <a:off x="584200" y="152400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제목을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1220B4-AB1C-477F-8333-95E48F35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91" y="1709649"/>
            <a:ext cx="3704896" cy="442312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2C21FA-71C9-4682-8A40-7FEA4575E104}"/>
              </a:ext>
            </a:extLst>
          </p:cNvPr>
          <p:cNvGrpSpPr/>
          <p:nvPr/>
        </p:nvGrpSpPr>
        <p:grpSpPr>
          <a:xfrm>
            <a:off x="718656" y="1397000"/>
            <a:ext cx="4001751" cy="4883150"/>
            <a:chOff x="3915592" y="768350"/>
            <a:chExt cx="4360816" cy="53213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CAAFAF-65F6-461A-AE0B-C04C343EF1D9}"/>
                </a:ext>
              </a:extLst>
            </p:cNvPr>
            <p:cNvSpPr/>
            <p:nvPr/>
          </p:nvSpPr>
          <p:spPr>
            <a:xfrm>
              <a:off x="3915592" y="2821798"/>
              <a:ext cx="4360816" cy="229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773E04-F1AB-49AF-B5A9-FAD5A83BED8F}"/>
                </a:ext>
              </a:extLst>
            </p:cNvPr>
            <p:cNvSpPr/>
            <p:nvPr/>
          </p:nvSpPr>
          <p:spPr>
            <a:xfrm>
              <a:off x="3915592" y="768350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4E66548-77A8-4143-95A0-B086DDFEA7D5}"/>
                </a:ext>
              </a:extLst>
            </p:cNvPr>
            <p:cNvSpPr/>
            <p:nvPr/>
          </p:nvSpPr>
          <p:spPr>
            <a:xfrm>
              <a:off x="3915592" y="1761954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C30FAE6-C829-4718-B535-1E0AA122C81E}"/>
                </a:ext>
              </a:extLst>
            </p:cNvPr>
            <p:cNvSpPr/>
            <p:nvPr/>
          </p:nvSpPr>
          <p:spPr>
            <a:xfrm>
              <a:off x="3915592" y="5305807"/>
              <a:ext cx="4360816" cy="7838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758DD5-DC4C-408C-B57B-549884C8E728}"/>
                </a:ext>
              </a:extLst>
            </p:cNvPr>
            <p:cNvSpPr/>
            <p:nvPr/>
          </p:nvSpPr>
          <p:spPr>
            <a:xfrm>
              <a:off x="4299233" y="3216437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39F574F-7632-43E0-BC65-8ECD5EDAAD39}"/>
                </a:ext>
              </a:extLst>
            </p:cNvPr>
            <p:cNvSpPr/>
            <p:nvPr/>
          </p:nvSpPr>
          <p:spPr>
            <a:xfrm>
              <a:off x="4299233" y="4176921"/>
              <a:ext cx="3593533" cy="645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32BA032-7240-4DE8-B9C6-C28D351706DF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6096000" y="1552193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355AEB9-2AA2-452E-9B26-A6B12B5CAA8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6096000" y="2545797"/>
              <a:ext cx="0" cy="276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42EE19A-8055-4834-84E4-728AA44C439B}"/>
                </a:ext>
              </a:extLst>
            </p:cNvPr>
            <p:cNvCxnSpPr/>
            <p:nvPr/>
          </p:nvCxnSpPr>
          <p:spPr>
            <a:xfrm>
              <a:off x="6096000" y="5118127"/>
              <a:ext cx="0" cy="2097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7F66BCF-31D0-49A3-84BC-EB8AECE7F0D0}"/>
              </a:ext>
            </a:extLst>
          </p:cNvPr>
          <p:cNvSpPr txBox="1"/>
          <p:nvPr/>
        </p:nvSpPr>
        <p:spPr>
          <a:xfrm>
            <a:off x="1928288" y="15719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30B4B-8B91-41B7-B9AC-2A273D0A064F}"/>
              </a:ext>
            </a:extLst>
          </p:cNvPr>
          <p:cNvSpPr txBox="1"/>
          <p:nvPr/>
        </p:nvSpPr>
        <p:spPr>
          <a:xfrm>
            <a:off x="1928288" y="248653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E1452F-DEAA-4619-BD19-41F77D0112DB}"/>
              </a:ext>
            </a:extLst>
          </p:cNvPr>
          <p:cNvSpPr txBox="1"/>
          <p:nvPr/>
        </p:nvSpPr>
        <p:spPr>
          <a:xfrm>
            <a:off x="1828901" y="374251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6A086-B3FD-413E-8902-47DA7E3D20A4}"/>
              </a:ext>
            </a:extLst>
          </p:cNvPr>
          <p:cNvSpPr txBox="1"/>
          <p:nvPr/>
        </p:nvSpPr>
        <p:spPr>
          <a:xfrm>
            <a:off x="1828901" y="462122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79CDB6-FD0F-4095-A68D-3DD727909865}"/>
              </a:ext>
            </a:extLst>
          </p:cNvPr>
          <p:cNvSpPr txBox="1"/>
          <p:nvPr/>
        </p:nvSpPr>
        <p:spPr>
          <a:xfrm>
            <a:off x="1639747" y="5689979"/>
            <a:ext cx="215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8DB449-D561-4C92-A75E-DA7E833BB051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B01D5-21D5-4962-9DA6-F0ECAD24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75F9-C18B-4907-99D3-19347FD65A76}"/>
              </a:ext>
            </a:extLst>
          </p:cNvPr>
          <p:cNvSpPr txBox="1"/>
          <p:nvPr/>
        </p:nvSpPr>
        <p:spPr>
          <a:xfrm>
            <a:off x="2302041" y="3591341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Part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</a:rPr>
              <a:t>4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2019-F90B-425D-AF7D-5CB02DD9E54A}"/>
              </a:ext>
            </a:extLst>
          </p:cNvPr>
          <p:cNvSpPr/>
          <p:nvPr/>
        </p:nvSpPr>
        <p:spPr>
          <a:xfrm>
            <a:off x="1981200" y="4451682"/>
            <a:ext cx="10210800" cy="1875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9041-FEF5-4A8A-8CB7-978FDCF9035A}"/>
              </a:ext>
            </a:extLst>
          </p:cNvPr>
          <p:cNvSpPr txBox="1"/>
          <p:nvPr/>
        </p:nvSpPr>
        <p:spPr>
          <a:xfrm>
            <a:off x="2286000" y="4607004"/>
            <a:ext cx="3592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bg1"/>
                </a:solidFill>
              </a:rPr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36488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E47FBE-3127-440F-888A-BC88156EB985}"/>
              </a:ext>
            </a:extLst>
          </p:cNvPr>
          <p:cNvSpPr/>
          <p:nvPr/>
        </p:nvSpPr>
        <p:spPr>
          <a:xfrm>
            <a:off x="436971" y="1889147"/>
            <a:ext cx="3094599" cy="17702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- Python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·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·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Facenet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800" dirty="0">
                <a:solidFill>
                  <a:schemeClr val="tx1"/>
                </a:solidFill>
              </a:rPr>
              <a:t>·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2B6BC7F-E007-4653-B303-9BDAC16F5CC1}"/>
              </a:ext>
            </a:extLst>
          </p:cNvPr>
          <p:cNvSpPr/>
          <p:nvPr/>
        </p:nvSpPr>
        <p:spPr>
          <a:xfrm>
            <a:off x="4497706" y="4744524"/>
            <a:ext cx="2854130" cy="172594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- DBMS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01AA505-59C3-4DA9-BD87-B485702AE1F2}"/>
              </a:ext>
            </a:extLst>
          </p:cNvPr>
          <p:cNvSpPr/>
          <p:nvPr/>
        </p:nvSpPr>
        <p:spPr>
          <a:xfrm>
            <a:off x="8175298" y="1889147"/>
            <a:ext cx="3094599" cy="17702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Dynamic Web Project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· </a:t>
            </a:r>
            <a:r>
              <a:rPr lang="en-US" altLang="ko-KR" dirty="0">
                <a:solidFill>
                  <a:schemeClr val="tx1"/>
                </a:solidFill>
              </a:rPr>
              <a:t>JSP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· </a:t>
            </a:r>
            <a:r>
              <a:rPr lang="en-US" altLang="ko-KR" dirty="0">
                <a:solidFill>
                  <a:schemeClr val="tx1"/>
                </a:solidFill>
              </a:rPr>
              <a:t>tomcat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738BB24-8A66-4832-907E-F77BA57AE436}"/>
              </a:ext>
            </a:extLst>
          </p:cNvPr>
          <p:cNvSpPr txBox="1"/>
          <p:nvPr/>
        </p:nvSpPr>
        <p:spPr>
          <a:xfrm>
            <a:off x="584200" y="152400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프로젝트 구조</a:t>
            </a:r>
          </a:p>
        </p:txBody>
      </p: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03C4D21D-DFA5-446A-A99F-48D8D9351640}"/>
              </a:ext>
            </a:extLst>
          </p:cNvPr>
          <p:cNvCxnSpPr/>
          <p:nvPr/>
        </p:nvCxnSpPr>
        <p:spPr>
          <a:xfrm>
            <a:off x="1902691" y="4267200"/>
            <a:ext cx="2447636" cy="1542473"/>
          </a:xfrm>
          <a:prstGeom prst="bentConnector3">
            <a:avLst>
              <a:gd name="adj1" fmla="val 56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연결선: 꺾임 330">
            <a:extLst>
              <a:ext uri="{FF2B5EF4-FFF2-40B4-BE49-F238E27FC236}">
                <a16:creationId xmlns:a16="http://schemas.microsoft.com/office/drawing/2014/main" id="{6EF7CA85-E42C-4727-B2A4-422F602377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5943" y="3972420"/>
            <a:ext cx="2130715" cy="1725944"/>
          </a:xfrm>
          <a:prstGeom prst="bentConnector3">
            <a:avLst>
              <a:gd name="adj1" fmla="val 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0805FAB7-96C3-486C-93DB-9BB4D53581A2}"/>
              </a:ext>
            </a:extLst>
          </p:cNvPr>
          <p:cNvCxnSpPr/>
          <p:nvPr/>
        </p:nvCxnSpPr>
        <p:spPr>
          <a:xfrm>
            <a:off x="4146416" y="2456873"/>
            <a:ext cx="3556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60B03A-98A5-4031-A1E3-AEB9411B0CC2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D738BB24-8A66-4832-907E-F77BA57AE436}"/>
              </a:ext>
            </a:extLst>
          </p:cNvPr>
          <p:cNvSpPr txBox="1"/>
          <p:nvPr/>
        </p:nvSpPr>
        <p:spPr>
          <a:xfrm>
            <a:off x="584200" y="152400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프로젝트 구조 </a:t>
            </a:r>
            <a:r>
              <a:rPr lang="en-US" altLang="ko-KR" sz="3200" spc="-3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DBMS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60B03A-98A5-4031-A1E3-AEB9411B0CC2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5FFEEE-CB0E-4051-A699-4F5EE2FDE534}"/>
              </a:ext>
            </a:extLst>
          </p:cNvPr>
          <p:cNvGrpSpPr/>
          <p:nvPr/>
        </p:nvGrpSpPr>
        <p:grpSpPr>
          <a:xfrm>
            <a:off x="1921930" y="1363486"/>
            <a:ext cx="8348140" cy="5154486"/>
            <a:chOff x="1981505" y="1338592"/>
            <a:chExt cx="8348140" cy="515448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2B6BC7F-E007-4653-B303-9BDAC16F5CC1}"/>
                </a:ext>
              </a:extLst>
            </p:cNvPr>
            <p:cNvSpPr/>
            <p:nvPr/>
          </p:nvSpPr>
          <p:spPr>
            <a:xfrm>
              <a:off x="1981505" y="1338592"/>
              <a:ext cx="8348140" cy="5154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  <a:p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AF24EA7-E435-4913-B3D4-56F049D69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508" y="1535120"/>
              <a:ext cx="8120543" cy="4761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4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B01D5-21D5-4962-9DA6-F0ECAD24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75F9-C18B-4907-99D3-19347FD65A76}"/>
              </a:ext>
            </a:extLst>
          </p:cNvPr>
          <p:cNvSpPr txBox="1"/>
          <p:nvPr/>
        </p:nvSpPr>
        <p:spPr>
          <a:xfrm>
            <a:off x="2302041" y="3591341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Part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</a:rPr>
              <a:t>5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2019-F90B-425D-AF7D-5CB02DD9E54A}"/>
              </a:ext>
            </a:extLst>
          </p:cNvPr>
          <p:cNvSpPr/>
          <p:nvPr/>
        </p:nvSpPr>
        <p:spPr>
          <a:xfrm>
            <a:off x="1981200" y="4451682"/>
            <a:ext cx="10210800" cy="1875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9041-FEF5-4A8A-8CB7-978FDCF9035A}"/>
              </a:ext>
            </a:extLst>
          </p:cNvPr>
          <p:cNvSpPr txBox="1"/>
          <p:nvPr/>
        </p:nvSpPr>
        <p:spPr>
          <a:xfrm>
            <a:off x="2286000" y="4607004"/>
            <a:ext cx="2502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194880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DA12BC-03C6-4D7E-96A8-4A7A87DF891B}"/>
              </a:ext>
            </a:extLst>
          </p:cNvPr>
          <p:cNvSpPr/>
          <p:nvPr/>
        </p:nvSpPr>
        <p:spPr>
          <a:xfrm>
            <a:off x="635991" y="1732731"/>
            <a:ext cx="3525520" cy="381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개발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5B45D-7F16-4698-9000-7263918988A4}"/>
              </a:ext>
            </a:extLst>
          </p:cNvPr>
          <p:cNvSpPr txBox="1"/>
          <p:nvPr/>
        </p:nvSpPr>
        <p:spPr>
          <a:xfrm>
            <a:off x="768070" y="2489711"/>
            <a:ext cx="326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E68143-C3C5-4D45-B91A-75943CB37620}"/>
              </a:ext>
            </a:extLst>
          </p:cNvPr>
          <p:cNvSpPr/>
          <p:nvPr/>
        </p:nvSpPr>
        <p:spPr>
          <a:xfrm>
            <a:off x="4313911" y="1732731"/>
            <a:ext cx="3525520" cy="3818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개발 언어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E5D327-70EC-41D1-990F-2824EB959E10}"/>
              </a:ext>
            </a:extLst>
          </p:cNvPr>
          <p:cNvSpPr/>
          <p:nvPr/>
        </p:nvSpPr>
        <p:spPr>
          <a:xfrm>
            <a:off x="7991831" y="1732731"/>
            <a:ext cx="3525520" cy="369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129CC-12BE-479E-81AB-2D148DE128D5}"/>
              </a:ext>
            </a:extLst>
          </p:cNvPr>
          <p:cNvSpPr txBox="1"/>
          <p:nvPr/>
        </p:nvSpPr>
        <p:spPr>
          <a:xfrm>
            <a:off x="584200" y="152400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개발 환경</a:t>
            </a:r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8C5B4BD4-DCCE-4777-95BF-97184870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70" y="2264929"/>
            <a:ext cx="1254694" cy="1079620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0C24ECB8-6848-408E-A313-73A54014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490" y="2385159"/>
            <a:ext cx="2049021" cy="1043841"/>
          </a:xfrm>
          <a:prstGeom prst="rect">
            <a:avLst/>
          </a:prstGeom>
        </p:spPr>
      </p:pic>
      <p:pic>
        <p:nvPicPr>
          <p:cNvPr id="1026" name="Picture 2" descr="Visual Studio Code 설치하기">
            <a:extLst>
              <a:ext uri="{FF2B5EF4-FFF2-40B4-BE49-F238E27FC236}">
                <a16:creationId xmlns:a16="http://schemas.microsoft.com/office/drawing/2014/main" id="{20438539-CB12-46F2-B9D9-0F8546A5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0" y="3599441"/>
            <a:ext cx="3261361" cy="8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IT 기본 지식] 웹 개발의 기본! HTML,CSS,Javascript | 인천일보아카데미">
            <a:extLst>
              <a:ext uri="{FF2B5EF4-FFF2-40B4-BE49-F238E27FC236}">
                <a16:creationId xmlns:a16="http://schemas.microsoft.com/office/drawing/2014/main" id="{A4524A13-23E6-4709-9EA5-006733AD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24" y="2264929"/>
            <a:ext cx="2823151" cy="15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MySQL] 데이터베이스 확인/생성/삭제">
            <a:extLst>
              <a:ext uri="{FF2B5EF4-FFF2-40B4-BE49-F238E27FC236}">
                <a16:creationId xmlns:a16="http://schemas.microsoft.com/office/drawing/2014/main" id="{FC0FD51F-59D6-43D2-B5C0-187AFF3B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971" y="2385159"/>
            <a:ext cx="1749780" cy="17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로고 디자인 프로그램중 뭐가 제일 좋아요?">
            <a:extLst>
              <a:ext uri="{FF2B5EF4-FFF2-40B4-BE49-F238E27FC236}">
                <a16:creationId xmlns:a16="http://schemas.microsoft.com/office/drawing/2014/main" id="{4E254AA4-5B18-4D1E-911B-A53E233F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50" y="4839854"/>
            <a:ext cx="1762761" cy="7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2A699F-16D2-42EC-8870-045F7F8454F1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B01D5-21D5-4962-9DA6-F0ECAD24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75F9-C18B-4907-99D3-19347FD65A76}"/>
              </a:ext>
            </a:extLst>
          </p:cNvPr>
          <p:cNvSpPr txBox="1"/>
          <p:nvPr/>
        </p:nvSpPr>
        <p:spPr>
          <a:xfrm>
            <a:off x="2302041" y="3591341"/>
            <a:ext cx="253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Part 6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2019-F90B-425D-AF7D-5CB02DD9E54A}"/>
              </a:ext>
            </a:extLst>
          </p:cNvPr>
          <p:cNvSpPr/>
          <p:nvPr/>
        </p:nvSpPr>
        <p:spPr>
          <a:xfrm>
            <a:off x="1981200" y="4451682"/>
            <a:ext cx="10210800" cy="1875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9041-FEF5-4A8A-8CB7-978FDCF9035A}"/>
              </a:ext>
            </a:extLst>
          </p:cNvPr>
          <p:cNvSpPr txBox="1"/>
          <p:nvPr/>
        </p:nvSpPr>
        <p:spPr>
          <a:xfrm>
            <a:off x="2286000" y="4607004"/>
            <a:ext cx="4820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bg1"/>
                </a:solidFill>
              </a:rPr>
              <a:t>기대효과 및 활용성</a:t>
            </a:r>
          </a:p>
        </p:txBody>
      </p:sp>
    </p:spTree>
    <p:extLst>
      <p:ext uri="{BB962C8B-B14F-4D97-AF65-F5344CB8AC3E}">
        <p14:creationId xmlns:p14="http://schemas.microsoft.com/office/powerpoint/2010/main" val="28782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B01D5-21D5-4962-9DA6-F0ECAD24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75F9-C18B-4907-99D3-19347FD65A76}"/>
              </a:ext>
            </a:extLst>
          </p:cNvPr>
          <p:cNvSpPr txBox="1"/>
          <p:nvPr/>
        </p:nvSpPr>
        <p:spPr>
          <a:xfrm>
            <a:off x="2302041" y="3591341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Part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</a:rPr>
              <a:t>1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2019-F90B-425D-AF7D-5CB02DD9E54A}"/>
              </a:ext>
            </a:extLst>
          </p:cNvPr>
          <p:cNvSpPr/>
          <p:nvPr/>
        </p:nvSpPr>
        <p:spPr>
          <a:xfrm>
            <a:off x="1981200" y="4451682"/>
            <a:ext cx="10210800" cy="1875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9041-FEF5-4A8A-8CB7-978FDCF9035A}"/>
              </a:ext>
            </a:extLst>
          </p:cNvPr>
          <p:cNvSpPr txBox="1"/>
          <p:nvPr/>
        </p:nvSpPr>
        <p:spPr>
          <a:xfrm>
            <a:off x="2286000" y="4607004"/>
            <a:ext cx="6186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bg1"/>
                </a:solidFill>
              </a:rPr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41533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D2889A0-DCD7-4ED3-B174-717177D5262D}"/>
              </a:ext>
            </a:extLst>
          </p:cNvPr>
          <p:cNvSpPr txBox="1"/>
          <p:nvPr/>
        </p:nvSpPr>
        <p:spPr>
          <a:xfrm>
            <a:off x="584200" y="152400"/>
            <a:ext cx="3310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기대효과 및 활용성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8F299F-C27F-4A3A-B40B-94CE14F2DFDF}"/>
              </a:ext>
            </a:extLst>
          </p:cNvPr>
          <p:cNvSpPr/>
          <p:nvPr/>
        </p:nvSpPr>
        <p:spPr>
          <a:xfrm>
            <a:off x="2484433" y="1695565"/>
            <a:ext cx="2820578" cy="7293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4F15DA-DE71-41F9-8EAB-8A985930D7EB}"/>
              </a:ext>
            </a:extLst>
          </p:cNvPr>
          <p:cNvSpPr/>
          <p:nvPr/>
        </p:nvSpPr>
        <p:spPr>
          <a:xfrm>
            <a:off x="2484433" y="2649432"/>
            <a:ext cx="2820578" cy="7293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F470D38-492F-4FC7-857E-56E9DB96FA23}"/>
              </a:ext>
            </a:extLst>
          </p:cNvPr>
          <p:cNvSpPr/>
          <p:nvPr/>
        </p:nvSpPr>
        <p:spPr>
          <a:xfrm>
            <a:off x="2484433" y="3569319"/>
            <a:ext cx="2820578" cy="7293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60292E-A556-45D0-825D-8FE47EE4E9C1}"/>
              </a:ext>
            </a:extLst>
          </p:cNvPr>
          <p:cNvSpPr/>
          <p:nvPr/>
        </p:nvSpPr>
        <p:spPr>
          <a:xfrm>
            <a:off x="2484433" y="4464263"/>
            <a:ext cx="2820578" cy="7293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509EC5-39DD-4101-8F0A-5E973F4C7FC6}"/>
              </a:ext>
            </a:extLst>
          </p:cNvPr>
          <p:cNvSpPr/>
          <p:nvPr/>
        </p:nvSpPr>
        <p:spPr>
          <a:xfrm>
            <a:off x="2484433" y="5436685"/>
            <a:ext cx="2820578" cy="7293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68DF4D-9D99-4321-8F35-D57CD6B012FC}"/>
              </a:ext>
            </a:extLst>
          </p:cNvPr>
          <p:cNvSpPr/>
          <p:nvPr/>
        </p:nvSpPr>
        <p:spPr>
          <a:xfrm>
            <a:off x="7113523" y="1659427"/>
            <a:ext cx="2820578" cy="7293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출결 데이터 분석 및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64233FD-2A65-43C9-9434-AB2FD96D9467}"/>
              </a:ext>
            </a:extLst>
          </p:cNvPr>
          <p:cNvSpPr/>
          <p:nvPr/>
        </p:nvSpPr>
        <p:spPr>
          <a:xfrm>
            <a:off x="7113523" y="2613294"/>
            <a:ext cx="2820578" cy="7293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2FB78C-DC8E-4305-AD98-25AA9A46632B}"/>
              </a:ext>
            </a:extLst>
          </p:cNvPr>
          <p:cNvSpPr/>
          <p:nvPr/>
        </p:nvSpPr>
        <p:spPr>
          <a:xfrm>
            <a:off x="7113523" y="3533181"/>
            <a:ext cx="2820578" cy="7293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C1F04F6-EF19-4208-8301-5B4E4E24BBC7}"/>
              </a:ext>
            </a:extLst>
          </p:cNvPr>
          <p:cNvSpPr/>
          <p:nvPr/>
        </p:nvSpPr>
        <p:spPr>
          <a:xfrm>
            <a:off x="7113523" y="4464263"/>
            <a:ext cx="2820578" cy="7293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D3298B5-43F0-45EE-8635-897ECC8114C5}"/>
              </a:ext>
            </a:extLst>
          </p:cNvPr>
          <p:cNvSpPr/>
          <p:nvPr/>
        </p:nvSpPr>
        <p:spPr>
          <a:xfrm>
            <a:off x="7113523" y="5436685"/>
            <a:ext cx="2820578" cy="72931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391E5F3B-2C46-47DB-A811-7892E949A091}"/>
              </a:ext>
            </a:extLst>
          </p:cNvPr>
          <p:cNvSpPr/>
          <p:nvPr/>
        </p:nvSpPr>
        <p:spPr>
          <a:xfrm>
            <a:off x="5778500" y="1608600"/>
            <a:ext cx="660400" cy="4519302"/>
          </a:xfrm>
          <a:prstGeom prst="rightBrace">
            <a:avLst>
              <a:gd name="adj1" fmla="val 116025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9121E-DA28-4399-A8FC-3497B956AF51}"/>
              </a:ext>
            </a:extLst>
          </p:cNvPr>
          <p:cNvSpPr txBox="1"/>
          <p:nvPr/>
        </p:nvSpPr>
        <p:spPr>
          <a:xfrm>
            <a:off x="2687277" y="18394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부정 출결 및 중복 방지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401BD-BA84-4717-896B-E8D937C937D6}"/>
              </a:ext>
            </a:extLst>
          </p:cNvPr>
          <p:cNvSpPr txBox="1"/>
          <p:nvPr/>
        </p:nvSpPr>
        <p:spPr>
          <a:xfrm>
            <a:off x="2782879" y="282942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출결 관리 효율성 향상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B368C2-AF8A-4FC4-8259-02D0B9CF0123}"/>
              </a:ext>
            </a:extLst>
          </p:cNvPr>
          <p:cNvSpPr txBox="1"/>
          <p:nvPr/>
        </p:nvSpPr>
        <p:spPr>
          <a:xfrm>
            <a:off x="3122716" y="374931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출결 시간 단축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BE954-B28E-493D-8F3E-A1A4C728D890}"/>
              </a:ext>
            </a:extLst>
          </p:cNvPr>
          <p:cNvSpPr txBox="1"/>
          <p:nvPr/>
        </p:nvSpPr>
        <p:spPr>
          <a:xfrm>
            <a:off x="3261152" y="46442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/>
              <a:t> </a:t>
            </a:r>
            <a:r>
              <a:rPr lang="ko-KR" altLang="en-US" spc="-150" dirty="0"/>
              <a:t>보안 강화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89330-333E-4AB3-8869-042FA7C62470}"/>
              </a:ext>
            </a:extLst>
          </p:cNvPr>
          <p:cNvSpPr txBox="1"/>
          <p:nvPr/>
        </p:nvSpPr>
        <p:spPr>
          <a:xfrm>
            <a:off x="2837960" y="559940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/>
              <a:t>편리한 사용자 경험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8CFAB-20EB-4841-BF44-66D6657D5C86}"/>
              </a:ext>
            </a:extLst>
          </p:cNvPr>
          <p:cNvSpPr txBox="1"/>
          <p:nvPr/>
        </p:nvSpPr>
        <p:spPr>
          <a:xfrm>
            <a:off x="7470255" y="274410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교직원 업무 부담 감소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D5E124-73AD-4EDB-8CC3-3B1ECE6CBA80}"/>
              </a:ext>
            </a:extLst>
          </p:cNvPr>
          <p:cNvSpPr txBox="1"/>
          <p:nvPr/>
        </p:nvSpPr>
        <p:spPr>
          <a:xfrm>
            <a:off x="7177931" y="3683585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다양한 내부 활동 연동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968CB-ADC5-4D27-A7F8-EA514E5D1268}"/>
              </a:ext>
            </a:extLst>
          </p:cNvPr>
          <p:cNvSpPr txBox="1"/>
          <p:nvPr/>
        </p:nvSpPr>
        <p:spPr>
          <a:xfrm>
            <a:off x="7985844" y="463123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출입</a:t>
            </a:r>
            <a:r>
              <a:rPr lang="en-US" altLang="ko-KR" spc="-150" dirty="0">
                <a:solidFill>
                  <a:schemeClr val="bg1"/>
                </a:solidFill>
              </a:rPr>
              <a:t> </a:t>
            </a:r>
            <a:r>
              <a:rPr lang="ko-KR" altLang="en-US" spc="-15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D6A71-F673-4F81-BC37-55068E0B89B7}"/>
              </a:ext>
            </a:extLst>
          </p:cNvPr>
          <p:cNvSpPr txBox="1"/>
          <p:nvPr/>
        </p:nvSpPr>
        <p:spPr>
          <a:xfrm>
            <a:off x="7232433" y="559940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학습 및 출석 패턴 분석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2F697B-F5DC-4974-B084-20F42AAE066B}"/>
              </a:ext>
            </a:extLst>
          </p:cNvPr>
          <p:cNvSpPr/>
          <p:nvPr/>
        </p:nvSpPr>
        <p:spPr>
          <a:xfrm>
            <a:off x="2697580" y="1188963"/>
            <a:ext cx="2072080" cy="358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기대효과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250D69-24C7-4C97-97E2-E125F5D08BB6}"/>
              </a:ext>
            </a:extLst>
          </p:cNvPr>
          <p:cNvSpPr/>
          <p:nvPr/>
        </p:nvSpPr>
        <p:spPr>
          <a:xfrm>
            <a:off x="7470255" y="1188963"/>
            <a:ext cx="2072080" cy="358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활용성</a:t>
            </a:r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5E706-4187-4629-8A26-7720CCF4C45E}"/>
              </a:ext>
            </a:extLst>
          </p:cNvPr>
          <p:cNvSpPr/>
          <p:nvPr/>
        </p:nvSpPr>
        <p:spPr>
          <a:xfrm>
            <a:off x="9869694" y="6627302"/>
            <a:ext cx="2322306" cy="230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2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B01D5-21D5-4962-9DA6-F0ECAD24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75F9-C18B-4907-99D3-19347FD65A76}"/>
              </a:ext>
            </a:extLst>
          </p:cNvPr>
          <p:cNvSpPr txBox="1"/>
          <p:nvPr/>
        </p:nvSpPr>
        <p:spPr>
          <a:xfrm>
            <a:off x="2302041" y="3591341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Part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</a:rPr>
              <a:t>7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2019-F90B-425D-AF7D-5CB02DD9E54A}"/>
              </a:ext>
            </a:extLst>
          </p:cNvPr>
          <p:cNvSpPr/>
          <p:nvPr/>
        </p:nvSpPr>
        <p:spPr>
          <a:xfrm>
            <a:off x="1981200" y="4451682"/>
            <a:ext cx="10210800" cy="1875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9041-FEF5-4A8A-8CB7-978FDCF9035A}"/>
              </a:ext>
            </a:extLst>
          </p:cNvPr>
          <p:cNvSpPr txBox="1"/>
          <p:nvPr/>
        </p:nvSpPr>
        <p:spPr>
          <a:xfrm>
            <a:off x="2286000" y="4607004"/>
            <a:ext cx="1257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 err="1">
                <a:solidFill>
                  <a:schemeClr val="bg1"/>
                </a:solidFill>
              </a:rPr>
              <a:t>QnA</a:t>
            </a:r>
            <a:endParaRPr lang="ko-KR" altLang="en-US" sz="4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793D34-8B2E-4066-9485-C516DDD7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453F71-7913-4F66-BD3A-E3BE95B9A95E}"/>
              </a:ext>
            </a:extLst>
          </p:cNvPr>
          <p:cNvSpPr/>
          <p:nvPr/>
        </p:nvSpPr>
        <p:spPr>
          <a:xfrm>
            <a:off x="6817895" y="1775911"/>
            <a:ext cx="4676274" cy="3449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BA89F-1543-4371-A8E5-9EDB75E702E2}"/>
              </a:ext>
            </a:extLst>
          </p:cNvPr>
          <p:cNvSpPr txBox="1"/>
          <p:nvPr/>
        </p:nvSpPr>
        <p:spPr>
          <a:xfrm>
            <a:off x="8656536" y="3208049"/>
            <a:ext cx="99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QnA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FD3C58-D102-43F1-B1F5-A88DA8C46EBA}"/>
              </a:ext>
            </a:extLst>
          </p:cNvPr>
          <p:cNvSpPr/>
          <p:nvPr/>
        </p:nvSpPr>
        <p:spPr>
          <a:xfrm>
            <a:off x="9698182" y="6446982"/>
            <a:ext cx="2493818" cy="411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1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눈금선">
            <a:extLst>
              <a:ext uri="{FF2B5EF4-FFF2-40B4-BE49-F238E27FC236}">
                <a16:creationId xmlns:a16="http://schemas.microsoft.com/office/drawing/2014/main" id="{B1D11BD7-CBEE-4DF9-8841-82BF0945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B1FAD3-CDFD-4E4D-B566-9F3A98F30F48}"/>
              </a:ext>
            </a:extLst>
          </p:cNvPr>
          <p:cNvSpPr/>
          <p:nvPr/>
        </p:nvSpPr>
        <p:spPr>
          <a:xfrm>
            <a:off x="3571461" y="3051313"/>
            <a:ext cx="5049078" cy="755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671FCA3A-88A8-4014-A717-D829D4F27149}"/>
              </a:ext>
            </a:extLst>
          </p:cNvPr>
          <p:cNvSpPr/>
          <p:nvPr/>
        </p:nvSpPr>
        <p:spPr>
          <a:xfrm>
            <a:off x="768626" y="1311965"/>
            <a:ext cx="10654747" cy="4234069"/>
          </a:xfrm>
          <a:prstGeom prst="bracketPair">
            <a:avLst>
              <a:gd name="adj" fmla="val 11972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C46CE-E47A-4647-A9D8-0A9402DF721C}"/>
              </a:ext>
            </a:extLst>
          </p:cNvPr>
          <p:cNvSpPr txBox="1"/>
          <p:nvPr/>
        </p:nvSpPr>
        <p:spPr>
          <a:xfrm>
            <a:off x="5056293" y="3167390"/>
            <a:ext cx="2079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감사합니다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AAF8B-C19B-4CC8-84BB-636E6DB741DD}"/>
              </a:ext>
            </a:extLst>
          </p:cNvPr>
          <p:cNvSpPr/>
          <p:nvPr/>
        </p:nvSpPr>
        <p:spPr>
          <a:xfrm>
            <a:off x="9772073" y="6465455"/>
            <a:ext cx="2419927" cy="392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9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FA58335-E4D1-4315-A09D-114D38A7481E}"/>
              </a:ext>
            </a:extLst>
          </p:cNvPr>
          <p:cNvSpPr txBox="1"/>
          <p:nvPr/>
        </p:nvSpPr>
        <p:spPr>
          <a:xfrm>
            <a:off x="584200" y="152400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프로젝트 일정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0B9634-EF35-447D-8BE2-8B0403C2BC2B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B88E921-FF52-439D-B533-C8094D67FAF4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E36946-C25C-4A59-8EC2-FAAA8097F2DD}"/>
              </a:ext>
            </a:extLst>
          </p:cNvPr>
          <p:cNvCxnSpPr/>
          <p:nvPr/>
        </p:nvCxnSpPr>
        <p:spPr>
          <a:xfrm flipV="1">
            <a:off x="337365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0EBC48-7A0E-4DB5-A530-03CF8388B3B9}"/>
              </a:ext>
            </a:extLst>
          </p:cNvPr>
          <p:cNvCxnSpPr/>
          <p:nvPr/>
        </p:nvCxnSpPr>
        <p:spPr>
          <a:xfrm flipV="1">
            <a:off x="5058569" y="3396438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FA45F3C-3062-43E7-9B68-DC029F9DFC67}"/>
              </a:ext>
            </a:extLst>
          </p:cNvPr>
          <p:cNvCxnSpPr>
            <a:cxnSpLocks/>
          </p:cNvCxnSpPr>
          <p:nvPr/>
        </p:nvCxnSpPr>
        <p:spPr>
          <a:xfrm flipV="1">
            <a:off x="6893654" y="1965188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A4CDD0-A7A4-4440-B934-D5CF289A921C}"/>
              </a:ext>
            </a:extLst>
          </p:cNvPr>
          <p:cNvSpPr txBox="1"/>
          <p:nvPr/>
        </p:nvSpPr>
        <p:spPr>
          <a:xfrm>
            <a:off x="5217382" y="3756413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01.23 ~ 01.24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6C7573-DE7B-447D-9727-E6C055A48FEF}"/>
              </a:ext>
            </a:extLst>
          </p:cNvPr>
          <p:cNvSpPr txBox="1"/>
          <p:nvPr/>
        </p:nvSpPr>
        <p:spPr>
          <a:xfrm>
            <a:off x="3507567" y="1911179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01.22 ~ 01.23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6A6C6A-BE76-4CE0-928C-88FD6540CA49}"/>
              </a:ext>
            </a:extLst>
          </p:cNvPr>
          <p:cNvSpPr txBox="1"/>
          <p:nvPr/>
        </p:nvSpPr>
        <p:spPr>
          <a:xfrm>
            <a:off x="1885751" y="3785928"/>
            <a:ext cx="223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01.17  ~ 01.22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25183-D82C-4394-B003-12089BE31982}"/>
              </a:ext>
            </a:extLst>
          </p:cNvPr>
          <p:cNvSpPr txBox="1"/>
          <p:nvPr/>
        </p:nvSpPr>
        <p:spPr>
          <a:xfrm>
            <a:off x="724269" y="1892711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01.15 ~ 01.16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313DF7-3761-4572-97C3-5D760B624BC1}"/>
              </a:ext>
            </a:extLst>
          </p:cNvPr>
          <p:cNvSpPr txBox="1"/>
          <p:nvPr/>
        </p:nvSpPr>
        <p:spPr>
          <a:xfrm>
            <a:off x="1885751" y="427358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설계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A723224-8F67-4D6E-865D-87F044A70BA3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9154DB-1C18-4129-A617-F6FF84923F9D}"/>
              </a:ext>
            </a:extLst>
          </p:cNvPr>
          <p:cNvSpPr txBox="1"/>
          <p:nvPr/>
        </p:nvSpPr>
        <p:spPr>
          <a:xfrm>
            <a:off x="7267053" y="1852533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01.31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46B094-5BB7-46FA-8B16-8D14BD847725}"/>
              </a:ext>
            </a:extLst>
          </p:cNvPr>
          <p:cNvSpPr txBox="1"/>
          <p:nvPr/>
        </p:nvSpPr>
        <p:spPr>
          <a:xfrm>
            <a:off x="7489948" y="3767138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02.03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FC05DF-61E3-4897-83A2-A832CC1AF6B5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1AB1D91-9D4D-4210-8C52-269CFE2B4373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73E1A2-827A-42A0-B95A-3084103906D6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D3FA6F-D9D3-4001-991A-6C04E8B028D6}"/>
              </a:ext>
            </a:extLst>
          </p:cNvPr>
          <p:cNvSpPr txBox="1"/>
          <p:nvPr/>
        </p:nvSpPr>
        <p:spPr>
          <a:xfrm>
            <a:off x="9839238" y="1892711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02.11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6CCB48-5CFA-4263-BBFC-F0ECB9765F0C}"/>
              </a:ext>
            </a:extLst>
          </p:cNvPr>
          <p:cNvSpPr txBox="1"/>
          <p:nvPr/>
        </p:nvSpPr>
        <p:spPr>
          <a:xfrm>
            <a:off x="9434093" y="3767138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02.03 ~ 02.10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16493-1856-446B-932A-BDA831D18C4C}"/>
              </a:ext>
            </a:extLst>
          </p:cNvPr>
          <p:cNvSpPr txBox="1"/>
          <p:nvPr/>
        </p:nvSpPr>
        <p:spPr>
          <a:xfrm>
            <a:off x="7407158" y="431549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 발표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867D2B-C4D1-4500-9615-560534B6A23E}"/>
              </a:ext>
            </a:extLst>
          </p:cNvPr>
          <p:cNvSpPr txBox="1"/>
          <p:nvPr/>
        </p:nvSpPr>
        <p:spPr>
          <a:xfrm>
            <a:off x="5333612" y="4319993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자료 제작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105BEB-DE1E-49CA-8836-329D03621BCB}"/>
              </a:ext>
            </a:extLst>
          </p:cNvPr>
          <p:cNvSpPr txBox="1"/>
          <p:nvPr/>
        </p:nvSpPr>
        <p:spPr>
          <a:xfrm>
            <a:off x="9451288" y="4388457"/>
            <a:ext cx="2392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 구현 및 최종 점검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FB649-BA94-4CCA-A3F7-C1B09B515ADC}"/>
              </a:ext>
            </a:extLst>
          </p:cNvPr>
          <p:cNvSpPr txBox="1"/>
          <p:nvPr/>
        </p:nvSpPr>
        <p:spPr>
          <a:xfrm>
            <a:off x="726372" y="233340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사전 기획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D309BB-623A-4079-A353-A2953447B08C}"/>
              </a:ext>
            </a:extLst>
          </p:cNvPr>
          <p:cNvSpPr txBox="1"/>
          <p:nvPr/>
        </p:nvSpPr>
        <p:spPr>
          <a:xfrm>
            <a:off x="7283529" y="2293231"/>
            <a:ext cx="885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 점검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966D76-6A6D-4D88-BA5A-B3BD14612D05}"/>
              </a:ext>
            </a:extLst>
          </p:cNvPr>
          <p:cNvSpPr txBox="1"/>
          <p:nvPr/>
        </p:nvSpPr>
        <p:spPr>
          <a:xfrm>
            <a:off x="9867442" y="229481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발표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ADFD19-3636-4525-8CCD-1C7E45DA6832}"/>
              </a:ext>
            </a:extLst>
          </p:cNvPr>
          <p:cNvSpPr txBox="1"/>
          <p:nvPr/>
        </p:nvSpPr>
        <p:spPr>
          <a:xfrm>
            <a:off x="3509783" y="230401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설계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4248078-1A01-4ACF-AAAA-C375B8130026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75C3BB-7B0D-43CE-A4C9-663CF5A8683B}"/>
              </a:ext>
            </a:extLst>
          </p:cNvPr>
          <p:cNvSpPr txBox="1"/>
          <p:nvPr/>
        </p:nvSpPr>
        <p:spPr>
          <a:xfrm>
            <a:off x="743710" y="2655118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 선정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기획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기획안 작성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67ACDF-1EAA-4D9F-89D6-353933ABFC77}"/>
              </a:ext>
            </a:extLst>
          </p:cNvPr>
          <p:cNvSpPr txBox="1"/>
          <p:nvPr/>
        </p:nvSpPr>
        <p:spPr>
          <a:xfrm>
            <a:off x="1917077" y="4699688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프로토 타입 제작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작성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3D1F61-7D31-4064-89E1-D166AAB3D09B}"/>
              </a:ext>
            </a:extLst>
          </p:cNvPr>
          <p:cNvSpPr txBox="1"/>
          <p:nvPr/>
        </p:nvSpPr>
        <p:spPr>
          <a:xfrm>
            <a:off x="3507567" y="2636757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물리 설계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 설계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SQL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 작성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E34D1E-B39A-44DF-8BA2-1EA67BC98908}"/>
              </a:ext>
            </a:extLst>
          </p:cNvPr>
          <p:cNvSpPr txBox="1"/>
          <p:nvPr/>
        </p:nvSpPr>
        <p:spPr>
          <a:xfrm>
            <a:off x="5333612" y="4669215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작성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305903-2803-4150-A122-68CC9B313AC7}"/>
              </a:ext>
            </a:extLst>
          </p:cNvPr>
          <p:cNvSpPr txBox="1"/>
          <p:nvPr/>
        </p:nvSpPr>
        <p:spPr>
          <a:xfrm>
            <a:off x="7277573" y="2608951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오류  수정  및  발표  자료 검토</a:t>
            </a:r>
          </a:p>
        </p:txBody>
      </p:sp>
    </p:spTree>
    <p:extLst>
      <p:ext uri="{BB962C8B-B14F-4D97-AF65-F5344CB8AC3E}">
        <p14:creationId xmlns:p14="http://schemas.microsoft.com/office/powerpoint/2010/main" val="14956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784A1-FBDB-44C4-B8E8-A46AC0BBC9EB}"/>
              </a:ext>
            </a:extLst>
          </p:cNvPr>
          <p:cNvSpPr txBox="1"/>
          <p:nvPr/>
        </p:nvSpPr>
        <p:spPr>
          <a:xfrm>
            <a:off x="584200" y="152400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팀 구성 및 역할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68B8B4-6B2A-47B2-B8B7-8C814220F300}"/>
              </a:ext>
            </a:extLst>
          </p:cNvPr>
          <p:cNvGrpSpPr/>
          <p:nvPr/>
        </p:nvGrpSpPr>
        <p:grpSpPr>
          <a:xfrm>
            <a:off x="1628763" y="1827620"/>
            <a:ext cx="8934475" cy="4232664"/>
            <a:chOff x="1704627" y="1827620"/>
            <a:chExt cx="8934475" cy="423266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61BDCAA6-2CC7-4FE3-A27D-9B3F3F602245}"/>
                </a:ext>
              </a:extLst>
            </p:cNvPr>
            <p:cNvSpPr/>
            <p:nvPr/>
          </p:nvSpPr>
          <p:spPr>
            <a:xfrm>
              <a:off x="1704627" y="2940631"/>
              <a:ext cx="2541600" cy="2937600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FDDD4CB-13ED-4E59-A782-F8FB49A3F027}"/>
                </a:ext>
              </a:extLst>
            </p:cNvPr>
            <p:cNvSpPr/>
            <p:nvPr/>
          </p:nvSpPr>
          <p:spPr>
            <a:xfrm>
              <a:off x="4860831" y="2940630"/>
              <a:ext cx="2540007" cy="293903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58E4FFE-312E-4DC9-AF78-4041C97AAB10}"/>
                </a:ext>
              </a:extLst>
            </p:cNvPr>
            <p:cNvSpPr/>
            <p:nvPr/>
          </p:nvSpPr>
          <p:spPr>
            <a:xfrm>
              <a:off x="7893201" y="2940629"/>
              <a:ext cx="2745901" cy="2939035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46FEC0C7-6B71-4CD6-BC45-0CA7212CE28D}"/>
                </a:ext>
              </a:extLst>
            </p:cNvPr>
            <p:cNvSpPr/>
            <p:nvPr/>
          </p:nvSpPr>
          <p:spPr>
            <a:xfrm>
              <a:off x="4495345" y="1827620"/>
              <a:ext cx="3148777" cy="629756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2133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800" kern="12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B29A97D-3A07-4800-8990-36F6C229087D}"/>
                </a:ext>
              </a:extLst>
            </p:cNvPr>
            <p:cNvCxnSpPr>
              <a:cxnSpLocks/>
            </p:cNvCxnSpPr>
            <p:nvPr/>
          </p:nvCxnSpPr>
          <p:spPr>
            <a:xfrm>
              <a:off x="6043894" y="2457376"/>
              <a:ext cx="0" cy="483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103DCC-D156-4BCC-81CE-67D213E4ADD8}"/>
                </a:ext>
              </a:extLst>
            </p:cNvPr>
            <p:cNvSpPr txBox="1"/>
            <p:nvPr/>
          </p:nvSpPr>
          <p:spPr>
            <a:xfrm>
              <a:off x="5416157" y="1891521"/>
              <a:ext cx="1307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B  Team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5CFBDD-81D8-4FE7-B8CD-AEC300D8B8A7}"/>
                </a:ext>
              </a:extLst>
            </p:cNvPr>
            <p:cNvSpPr/>
            <p:nvPr/>
          </p:nvSpPr>
          <p:spPr>
            <a:xfrm>
              <a:off x="1855827" y="3082523"/>
              <a:ext cx="2239200" cy="500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3039A0F-A8BA-46E3-98E6-582F50E8563D}"/>
                </a:ext>
              </a:extLst>
            </p:cNvPr>
            <p:cNvSpPr/>
            <p:nvPr/>
          </p:nvSpPr>
          <p:spPr>
            <a:xfrm>
              <a:off x="1855827" y="3617697"/>
              <a:ext cx="2239200" cy="500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FEB1E71-D246-4B46-9A84-A94BC5BB3770}"/>
                </a:ext>
              </a:extLst>
            </p:cNvPr>
            <p:cNvSpPr/>
            <p:nvPr/>
          </p:nvSpPr>
          <p:spPr>
            <a:xfrm>
              <a:off x="5012133" y="3082523"/>
              <a:ext cx="2237403" cy="5007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98FEA1F-3A5A-4145-89B3-1900251719E8}"/>
                </a:ext>
              </a:extLst>
            </p:cNvPr>
            <p:cNvSpPr/>
            <p:nvPr/>
          </p:nvSpPr>
          <p:spPr>
            <a:xfrm>
              <a:off x="5012133" y="3617695"/>
              <a:ext cx="2237403" cy="5007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88120B7-69FF-421E-8875-392618D65078}"/>
                </a:ext>
              </a:extLst>
            </p:cNvPr>
            <p:cNvSpPr/>
            <p:nvPr/>
          </p:nvSpPr>
          <p:spPr>
            <a:xfrm>
              <a:off x="8075310" y="3082523"/>
              <a:ext cx="2381683" cy="5007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4EBE7F5-047A-450E-B18B-249F9DDE1888}"/>
                </a:ext>
              </a:extLst>
            </p:cNvPr>
            <p:cNvSpPr/>
            <p:nvPr/>
          </p:nvSpPr>
          <p:spPr>
            <a:xfrm>
              <a:off x="8075310" y="3617695"/>
              <a:ext cx="2381683" cy="5007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B4E352-6D39-4F90-B3B4-4A4418A51D2A}"/>
                </a:ext>
              </a:extLst>
            </p:cNvPr>
            <p:cNvSpPr txBox="1"/>
            <p:nvPr/>
          </p:nvSpPr>
          <p:spPr>
            <a:xfrm>
              <a:off x="5674360" y="3132847"/>
              <a:ext cx="912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</a:rPr>
                <a:t>팀장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44C372-2FA6-4446-855A-F44D21ED516C}"/>
                </a:ext>
              </a:extLst>
            </p:cNvPr>
            <p:cNvSpPr txBox="1"/>
            <p:nvPr/>
          </p:nvSpPr>
          <p:spPr>
            <a:xfrm>
              <a:off x="5640636" y="3663798"/>
              <a:ext cx="98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</a:rPr>
                <a:t>천은정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BBA1A9-BE0F-4E70-91F5-DBE75B91C495}"/>
                </a:ext>
              </a:extLst>
            </p:cNvPr>
            <p:cNvSpPr txBox="1"/>
            <p:nvPr/>
          </p:nvSpPr>
          <p:spPr>
            <a:xfrm>
              <a:off x="8364037" y="3122460"/>
              <a:ext cx="180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</a:rPr>
                <a:t>팀원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6A0675-1243-4A54-8775-9F2C2770DA82}"/>
                </a:ext>
              </a:extLst>
            </p:cNvPr>
            <p:cNvSpPr txBox="1"/>
            <p:nvPr/>
          </p:nvSpPr>
          <p:spPr>
            <a:xfrm>
              <a:off x="8364037" y="3675335"/>
              <a:ext cx="180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bg1"/>
                  </a:solidFill>
                </a:rPr>
                <a:t>송해울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B4B7B2-1ED3-4A16-932D-95AF2440A704}"/>
                </a:ext>
              </a:extLst>
            </p:cNvPr>
            <p:cNvSpPr txBox="1"/>
            <p:nvPr/>
          </p:nvSpPr>
          <p:spPr>
            <a:xfrm>
              <a:off x="2192370" y="3132668"/>
              <a:ext cx="1566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팀원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FF9EBA-4280-4438-8097-586F0AC76E73}"/>
                </a:ext>
              </a:extLst>
            </p:cNvPr>
            <p:cNvSpPr txBox="1"/>
            <p:nvPr/>
          </p:nvSpPr>
          <p:spPr>
            <a:xfrm>
              <a:off x="2192370" y="3663798"/>
              <a:ext cx="1566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김동완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763A1B2-3002-4F52-91EF-AF6B8405FD70}"/>
                </a:ext>
              </a:extLst>
            </p:cNvPr>
            <p:cNvSpPr txBox="1"/>
            <p:nvPr/>
          </p:nvSpPr>
          <p:spPr>
            <a:xfrm>
              <a:off x="1804567" y="4182849"/>
              <a:ext cx="2239200" cy="82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ts val="2000"/>
                </a:lnSpc>
                <a:buFontTx/>
                <a:buChar char="-"/>
              </a:pPr>
              <a:r>
                <a:rPr lang="en-US" altLang="ko-KR" sz="1050" b="1" dirty="0">
                  <a:latin typeface="+mn-ea"/>
                </a:rPr>
                <a:t>DB </a:t>
              </a:r>
              <a:r>
                <a:rPr lang="ko-KR" altLang="en-US" sz="1050" b="1" dirty="0">
                  <a:latin typeface="+mn-ea"/>
                </a:rPr>
                <a:t>설계</a:t>
              </a:r>
              <a:r>
                <a:rPr lang="en-US" altLang="ko-KR" sz="1050" b="1" dirty="0">
                  <a:latin typeface="+mn-ea"/>
                </a:rPr>
                <a:t>(</a:t>
              </a:r>
              <a:r>
                <a:rPr lang="ko-KR" altLang="en-US" sz="1050" b="1" dirty="0">
                  <a:latin typeface="+mn-ea"/>
                </a:rPr>
                <a:t>물리</a:t>
              </a:r>
              <a:r>
                <a:rPr lang="en-US" altLang="ko-KR" sz="1050" b="1" dirty="0">
                  <a:latin typeface="+mn-ea"/>
                </a:rPr>
                <a:t>, </a:t>
              </a:r>
              <a:r>
                <a:rPr lang="ko-KR" altLang="en-US" sz="1050" b="1" dirty="0">
                  <a:latin typeface="+mn-ea"/>
                </a:rPr>
                <a:t>논리 설계</a:t>
              </a:r>
              <a:r>
                <a:rPr lang="en-US" altLang="ko-KR" sz="1050" b="1" dirty="0">
                  <a:latin typeface="+mn-ea"/>
                </a:rPr>
                <a:t>)</a:t>
              </a:r>
            </a:p>
            <a:p>
              <a:pPr marL="171450" indent="-171450">
                <a:lnSpc>
                  <a:spcPts val="2000"/>
                </a:lnSpc>
                <a:buFontTx/>
                <a:buChar char="-"/>
              </a:pPr>
              <a:r>
                <a:rPr lang="ko-KR" altLang="en-US" sz="1050" b="1" dirty="0">
                  <a:latin typeface="+mn-ea"/>
                </a:rPr>
                <a:t>안면인식 시스템 설계</a:t>
              </a:r>
              <a:endParaRPr lang="en-US" altLang="ko-KR" sz="1050" b="1" dirty="0">
                <a:latin typeface="+mn-ea"/>
              </a:endParaRPr>
            </a:p>
            <a:p>
              <a:pPr marL="171450" indent="-171450">
                <a:lnSpc>
                  <a:spcPts val="2000"/>
                </a:lnSpc>
                <a:buFontTx/>
                <a:buChar char="-"/>
              </a:pPr>
              <a:endParaRPr lang="en-US" altLang="ko-KR" sz="1050" b="1" dirty="0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936E42-BC21-47F9-8763-FA7BB880CCC6}"/>
                </a:ext>
              </a:extLst>
            </p:cNvPr>
            <p:cNvSpPr txBox="1"/>
            <p:nvPr/>
          </p:nvSpPr>
          <p:spPr>
            <a:xfrm>
              <a:off x="5002643" y="4182847"/>
              <a:ext cx="2237403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</a:t>
              </a:r>
              <a:r>
                <a:rPr lang="ko-KR" altLang="en-US" sz="1050" b="1" dirty="0">
                  <a:latin typeface="+mn-ea"/>
                </a:rPr>
                <a:t>프로젝트 총괄</a:t>
              </a:r>
              <a:endParaRPr lang="en-US" altLang="ko-KR" sz="1050" b="1" dirty="0">
                <a:latin typeface="+mn-ea"/>
              </a:endParaRPr>
            </a:p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HTML (</a:t>
              </a:r>
              <a:r>
                <a:rPr lang="ko-KR" altLang="en-US" sz="1050" b="1" dirty="0">
                  <a:latin typeface="+mn-ea"/>
                </a:rPr>
                <a:t>관리자 페이지</a:t>
              </a:r>
              <a:r>
                <a:rPr lang="en-US" altLang="ko-KR" sz="1050" b="1" dirty="0">
                  <a:latin typeface="+mn-ea"/>
                </a:rPr>
                <a:t>)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</a:t>
              </a:r>
              <a:r>
                <a:rPr lang="ko-KR" altLang="en-US" sz="1050" b="1" dirty="0">
                  <a:latin typeface="+mn-ea"/>
                </a:rPr>
                <a:t>문서관리 </a:t>
              </a:r>
              <a:endParaRPr lang="en-US" altLang="ko-KR" sz="1050" b="1" dirty="0">
                <a:latin typeface="+mn-ea"/>
              </a:endParaRPr>
            </a:p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DB </a:t>
              </a:r>
              <a:r>
                <a:rPr lang="ko-KR" altLang="en-US" sz="1050" b="1" dirty="0">
                  <a:latin typeface="+mn-ea"/>
                </a:rPr>
                <a:t>설계</a:t>
              </a:r>
              <a:r>
                <a:rPr lang="en-US" altLang="ko-KR" sz="1050" b="1" dirty="0">
                  <a:latin typeface="+mn-ea"/>
                </a:rPr>
                <a:t>(</a:t>
              </a:r>
              <a:r>
                <a:rPr lang="ko-KR" altLang="en-US" sz="1050" b="1" dirty="0">
                  <a:latin typeface="+mn-ea"/>
                </a:rPr>
                <a:t>물리</a:t>
              </a:r>
              <a:r>
                <a:rPr lang="en-US" altLang="ko-KR" sz="1050" b="1" dirty="0">
                  <a:latin typeface="+mn-ea"/>
                </a:rPr>
                <a:t>, </a:t>
              </a:r>
              <a:r>
                <a:rPr lang="ko-KR" altLang="en-US" sz="1050" b="1" dirty="0">
                  <a:latin typeface="+mn-ea"/>
                </a:rPr>
                <a:t>논리 설계</a:t>
              </a:r>
              <a:r>
                <a:rPr lang="en-US" altLang="ko-KR" sz="1050" b="1" dirty="0">
                  <a:latin typeface="+mn-ea"/>
                </a:rPr>
                <a:t>)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</a:t>
              </a:r>
              <a:r>
                <a:rPr lang="ko-KR" altLang="en-US" sz="1050" b="1" dirty="0">
                  <a:latin typeface="+mn-ea"/>
                </a:rPr>
                <a:t>프로토 타입 작성</a:t>
              </a:r>
              <a:endParaRPr lang="en-US" altLang="ko-KR" sz="1050" b="1" dirty="0">
                <a:latin typeface="+mn-ea"/>
              </a:endParaRPr>
            </a:p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</a:t>
              </a:r>
              <a:r>
                <a:rPr lang="ko-KR" altLang="en-US" sz="1050" b="1" dirty="0">
                  <a:latin typeface="+mn-ea"/>
                </a:rPr>
                <a:t>역할 분배 및 일정관리</a:t>
              </a:r>
              <a:endParaRPr lang="en-US" altLang="ko-KR" sz="1050" b="1" dirty="0">
                <a:latin typeface="+mn-ea"/>
              </a:endParaRPr>
            </a:p>
            <a:p>
              <a:pPr algn="just"/>
              <a:endParaRPr lang="ko-KR" altLang="en-US" sz="1600" spc="-15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94A1E6-0492-46C4-B583-D5F9B1EEE7A1}"/>
                </a:ext>
              </a:extLst>
            </p:cNvPr>
            <p:cNvSpPr txBox="1"/>
            <p:nvPr/>
          </p:nvSpPr>
          <p:spPr>
            <a:xfrm>
              <a:off x="8064769" y="4182847"/>
              <a:ext cx="2381683" cy="1083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HTML (</a:t>
              </a:r>
              <a:r>
                <a:rPr lang="ko-KR" altLang="en-US" sz="1050" b="1" dirty="0">
                  <a:latin typeface="+mn-ea"/>
                </a:rPr>
                <a:t>안면인식</a:t>
              </a:r>
              <a:r>
                <a:rPr lang="en-US" altLang="ko-KR" sz="1050" b="1" dirty="0">
                  <a:latin typeface="+mn-ea"/>
                </a:rPr>
                <a:t>, </a:t>
              </a:r>
              <a:r>
                <a:rPr lang="ko-KR" altLang="en-US" sz="1050" b="1" dirty="0">
                  <a:latin typeface="+mn-ea"/>
                </a:rPr>
                <a:t>회원가입</a:t>
              </a:r>
              <a:r>
                <a:rPr lang="en-US" altLang="ko-KR" sz="1050" b="1" dirty="0">
                  <a:latin typeface="+mn-ea"/>
                </a:rPr>
                <a:t>)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DB </a:t>
              </a:r>
              <a:r>
                <a:rPr lang="ko-KR" altLang="en-US" sz="1050" b="1" dirty="0">
                  <a:latin typeface="+mn-ea"/>
                </a:rPr>
                <a:t>설계</a:t>
              </a:r>
              <a:r>
                <a:rPr lang="en-US" altLang="ko-KR" sz="1050" b="1" dirty="0">
                  <a:latin typeface="+mn-ea"/>
                </a:rPr>
                <a:t>(</a:t>
              </a:r>
              <a:r>
                <a:rPr lang="ko-KR" altLang="en-US" sz="1050" b="1" dirty="0">
                  <a:latin typeface="+mn-ea"/>
                </a:rPr>
                <a:t>물리</a:t>
              </a:r>
              <a:r>
                <a:rPr lang="en-US" altLang="ko-KR" sz="1050" b="1" dirty="0">
                  <a:latin typeface="+mn-ea"/>
                </a:rPr>
                <a:t>, </a:t>
              </a:r>
              <a:r>
                <a:rPr lang="ko-KR" altLang="en-US" sz="1050" b="1" dirty="0">
                  <a:latin typeface="+mn-ea"/>
                </a:rPr>
                <a:t>논리 설계</a:t>
              </a:r>
              <a:r>
                <a:rPr lang="en-US" altLang="ko-KR" sz="1050" b="1" dirty="0">
                  <a:latin typeface="+mn-ea"/>
                </a:rPr>
                <a:t>)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1050" b="1" dirty="0">
                  <a:latin typeface="+mn-ea"/>
                </a:rPr>
                <a:t>- </a:t>
              </a:r>
              <a:r>
                <a:rPr lang="ko-KR" altLang="en-US" sz="1050" b="1" dirty="0">
                  <a:latin typeface="+mn-ea"/>
                </a:rPr>
                <a:t>프로토 타입 작성</a:t>
              </a:r>
              <a:endParaRPr lang="en-US" altLang="ko-KR" sz="1050" b="1" dirty="0">
                <a:latin typeface="+mn-ea"/>
              </a:endParaRPr>
            </a:p>
            <a:p>
              <a:pPr marL="171450" indent="-171450">
                <a:lnSpc>
                  <a:spcPts val="2000"/>
                </a:lnSpc>
                <a:buFontTx/>
                <a:buChar char="-"/>
              </a:pPr>
              <a:endParaRPr lang="en-US" altLang="ko-KR" sz="1050" b="1" dirty="0">
                <a:latin typeface="+mn-ea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9DC498-EC17-4B1C-B93B-57CF525FC128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B01D5-21D5-4962-9DA6-F0ECAD24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75F9-C18B-4907-99D3-19347FD65A76}"/>
              </a:ext>
            </a:extLst>
          </p:cNvPr>
          <p:cNvSpPr txBox="1"/>
          <p:nvPr/>
        </p:nvSpPr>
        <p:spPr>
          <a:xfrm>
            <a:off x="2302041" y="3591341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Part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</a:rPr>
              <a:t>2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2019-F90B-425D-AF7D-5CB02DD9E54A}"/>
              </a:ext>
            </a:extLst>
          </p:cNvPr>
          <p:cNvSpPr/>
          <p:nvPr/>
        </p:nvSpPr>
        <p:spPr>
          <a:xfrm>
            <a:off x="1981200" y="4451682"/>
            <a:ext cx="10210800" cy="1875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9041-FEF5-4A8A-8CB7-978FDCF9035A}"/>
              </a:ext>
            </a:extLst>
          </p:cNvPr>
          <p:cNvSpPr txBox="1"/>
          <p:nvPr/>
        </p:nvSpPr>
        <p:spPr>
          <a:xfrm>
            <a:off x="2286000" y="4607004"/>
            <a:ext cx="3592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bg1"/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30574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3B168-224C-45F2-A8D2-21B7BBE6D7A9}"/>
              </a:ext>
            </a:extLst>
          </p:cNvPr>
          <p:cNvSpPr/>
          <p:nvPr/>
        </p:nvSpPr>
        <p:spPr>
          <a:xfrm>
            <a:off x="459388" y="1464575"/>
            <a:ext cx="5232400" cy="17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D61C3-D2F7-46F6-A316-AC13A796802E}"/>
              </a:ext>
            </a:extLst>
          </p:cNvPr>
          <p:cNvSpPr/>
          <p:nvPr/>
        </p:nvSpPr>
        <p:spPr>
          <a:xfrm>
            <a:off x="6464302" y="1476921"/>
            <a:ext cx="5232400" cy="17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0C68E4-3D7A-4F62-A863-C66271FACC8E}"/>
              </a:ext>
            </a:extLst>
          </p:cNvPr>
          <p:cNvSpPr/>
          <p:nvPr/>
        </p:nvSpPr>
        <p:spPr>
          <a:xfrm>
            <a:off x="484144" y="4406733"/>
            <a:ext cx="5232400" cy="17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1BA827-7A99-425B-B5F0-96A8EAFEF101}"/>
              </a:ext>
            </a:extLst>
          </p:cNvPr>
          <p:cNvSpPr/>
          <p:nvPr/>
        </p:nvSpPr>
        <p:spPr>
          <a:xfrm>
            <a:off x="6464302" y="4393575"/>
            <a:ext cx="5232400" cy="17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48CAC2-A411-41D1-8BF5-5A8E5B5C3A2C}"/>
              </a:ext>
            </a:extLst>
          </p:cNvPr>
          <p:cNvSpPr/>
          <p:nvPr/>
        </p:nvSpPr>
        <p:spPr>
          <a:xfrm>
            <a:off x="4066504" y="3028316"/>
            <a:ext cx="4054039" cy="1494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53ABF-B30B-4C80-B3E3-3659EEB5CE65}"/>
              </a:ext>
            </a:extLst>
          </p:cNvPr>
          <p:cNvSpPr txBox="1"/>
          <p:nvPr/>
        </p:nvSpPr>
        <p:spPr>
          <a:xfrm>
            <a:off x="584200" y="152400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프로젝트 목적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73030-1ECC-4484-935C-3661088EF6FC}"/>
              </a:ext>
            </a:extLst>
          </p:cNvPr>
          <p:cNvSpPr txBox="1"/>
          <p:nvPr/>
        </p:nvSpPr>
        <p:spPr>
          <a:xfrm>
            <a:off x="584200" y="1666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463D7-A5DB-4CA5-9311-1E1EE55EEFCE}"/>
              </a:ext>
            </a:extLst>
          </p:cNvPr>
          <p:cNvSpPr txBox="1"/>
          <p:nvPr/>
        </p:nvSpPr>
        <p:spPr>
          <a:xfrm>
            <a:off x="10324611" y="1672476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선정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249C2-F5F2-4A26-8F31-CEE1441E2983}"/>
              </a:ext>
            </a:extLst>
          </p:cNvPr>
          <p:cNvSpPr txBox="1"/>
          <p:nvPr/>
        </p:nvSpPr>
        <p:spPr>
          <a:xfrm>
            <a:off x="584200" y="457783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기획 의도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CEE8B-D142-43B4-8B0C-BE54021E736A}"/>
              </a:ext>
            </a:extLst>
          </p:cNvPr>
          <p:cNvSpPr txBox="1"/>
          <p:nvPr/>
        </p:nvSpPr>
        <p:spPr>
          <a:xfrm>
            <a:off x="10103029" y="4577834"/>
            <a:ext cx="140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특화 포인트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C4BAAD-30B1-4416-9101-725C7EC7FA14}"/>
              </a:ext>
            </a:extLst>
          </p:cNvPr>
          <p:cNvSpPr txBox="1"/>
          <p:nvPr/>
        </p:nvSpPr>
        <p:spPr>
          <a:xfrm>
            <a:off x="4284299" y="3230378"/>
            <a:ext cx="3836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Bahnschrift SemiBold" panose="020B0502040204020203" pitchFamily="34" charset="0"/>
                <a:ea typeface="+mj-ea"/>
              </a:rPr>
              <a:t>Facenet</a:t>
            </a:r>
            <a:endParaRPr lang="ko-KR" altLang="en-US" sz="6000" dirty="0">
              <a:solidFill>
                <a:schemeClr val="bg1"/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07E55-49C5-4912-AE6B-83E556885F44}"/>
              </a:ext>
            </a:extLst>
          </p:cNvPr>
          <p:cNvSpPr txBox="1"/>
          <p:nvPr/>
        </p:nvSpPr>
        <p:spPr>
          <a:xfrm>
            <a:off x="630973" y="2132243"/>
            <a:ext cx="4557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안면인식 시스템 도입을 통한 효율적이고 자동화된 출결 시스템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D7FC3-7685-498E-9C60-46ED8F30FB7A}"/>
              </a:ext>
            </a:extLst>
          </p:cNvPr>
          <p:cNvSpPr txBox="1"/>
          <p:nvPr/>
        </p:nvSpPr>
        <p:spPr>
          <a:xfrm>
            <a:off x="6939012" y="2031175"/>
            <a:ext cx="4557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출결 시스템의 잦은 오류로 인한 불편함과 비효율성 개선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대리출석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출석 방지 목적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9A13F-EF8E-4BE8-B625-D68840B75F78}"/>
              </a:ext>
            </a:extLst>
          </p:cNvPr>
          <p:cNvSpPr txBox="1"/>
          <p:nvPr/>
        </p:nvSpPr>
        <p:spPr>
          <a:xfrm>
            <a:off x="630973" y="5024093"/>
            <a:ext cx="4557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학생들의 출석 관리 과정을 더욱 효율적이고 정확하게 자동화하여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인력 비용 등을 절약하고</a:t>
            </a:r>
            <a:r>
              <a:rPr lang="en-US" altLang="ko-KR" sz="1400" dirty="0"/>
              <a:t>, </a:t>
            </a:r>
            <a:r>
              <a:rPr lang="ko-KR" altLang="en-US" sz="1400" dirty="0"/>
              <a:t>부정 출석을 방지하는 시스템 구축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5FB69-F95E-4515-A85E-7E46D4B3D7F3}"/>
              </a:ext>
            </a:extLst>
          </p:cNvPr>
          <p:cNvSpPr txBox="1"/>
          <p:nvPr/>
        </p:nvSpPr>
        <p:spPr>
          <a:xfrm>
            <a:off x="6939012" y="4970959"/>
            <a:ext cx="4557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활용한 안면 인식 시스템 구현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실시간 출석 체크 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 출석 방지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편의성 향상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D7FDD3-6A40-4453-A075-6E4DEFE21ECC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0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0B01D5-21D5-4962-9DA6-F0ECAD24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975F9-C18B-4907-99D3-19347FD65A76}"/>
              </a:ext>
            </a:extLst>
          </p:cNvPr>
          <p:cNvSpPr txBox="1"/>
          <p:nvPr/>
        </p:nvSpPr>
        <p:spPr>
          <a:xfrm>
            <a:off x="2302041" y="3591341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Part</a:t>
            </a:r>
            <a:r>
              <a:rPr lang="ko-KR" altLang="en-US" sz="6000" b="1" dirty="0">
                <a:solidFill>
                  <a:schemeClr val="bg1"/>
                </a:solidFill>
              </a:rPr>
              <a:t> </a:t>
            </a:r>
            <a:r>
              <a:rPr lang="en-US" altLang="ko-KR" sz="6000" b="1" dirty="0">
                <a:solidFill>
                  <a:schemeClr val="bg1"/>
                </a:solidFill>
              </a:rPr>
              <a:t>3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12019-F90B-425D-AF7D-5CB02DD9E54A}"/>
              </a:ext>
            </a:extLst>
          </p:cNvPr>
          <p:cNvSpPr/>
          <p:nvPr/>
        </p:nvSpPr>
        <p:spPr>
          <a:xfrm>
            <a:off x="1981200" y="4451682"/>
            <a:ext cx="10210800" cy="1875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F9041-FEF5-4A8A-8CB7-978FDCF9035A}"/>
              </a:ext>
            </a:extLst>
          </p:cNvPr>
          <p:cNvSpPr txBox="1"/>
          <p:nvPr/>
        </p:nvSpPr>
        <p:spPr>
          <a:xfrm>
            <a:off x="2286000" y="4607004"/>
            <a:ext cx="5641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bg1"/>
                </a:solidFill>
              </a:rPr>
              <a:t>주요 기능 및 내용 구현</a:t>
            </a:r>
          </a:p>
        </p:txBody>
      </p:sp>
    </p:spTree>
    <p:extLst>
      <p:ext uri="{BB962C8B-B14F-4D97-AF65-F5344CB8AC3E}">
        <p14:creationId xmlns:p14="http://schemas.microsoft.com/office/powerpoint/2010/main" val="13041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05B7C2-D804-4C16-994C-6519D83DDF7F}"/>
              </a:ext>
            </a:extLst>
          </p:cNvPr>
          <p:cNvSpPr txBox="1"/>
          <p:nvPr/>
        </p:nvSpPr>
        <p:spPr>
          <a:xfrm>
            <a:off x="584200" y="15240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75000"/>
                  </a:schemeClr>
                </a:solidFill>
              </a:rPr>
              <a:t>학습내용과의 연관성</a:t>
            </a:r>
            <a:r>
              <a:rPr lang="en-US" altLang="ko-KR" sz="3200" spc="-300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B79B9A-8563-4825-B788-9B2CAEC76103}"/>
              </a:ext>
            </a:extLst>
          </p:cNvPr>
          <p:cNvSpPr/>
          <p:nvPr/>
        </p:nvSpPr>
        <p:spPr>
          <a:xfrm>
            <a:off x="654110" y="1415904"/>
            <a:ext cx="10946763" cy="4772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1DEA72-9995-43C5-8041-C0D92EAC7FF1}"/>
              </a:ext>
            </a:extLst>
          </p:cNvPr>
          <p:cNvSpPr/>
          <p:nvPr/>
        </p:nvSpPr>
        <p:spPr>
          <a:xfrm>
            <a:off x="877455" y="1496291"/>
            <a:ext cx="5218546" cy="2669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라이브러리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· Open CV : </a:t>
            </a:r>
            <a:r>
              <a:rPr lang="ko-KR" altLang="en-US" sz="1400" dirty="0">
                <a:solidFill>
                  <a:schemeClr val="tx1"/>
                </a:solidFill>
              </a:rPr>
              <a:t>이미지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비디오 처리를 위한 라이브러리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실시간으로 얼굴 검출 및 인식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카메라 </a:t>
            </a:r>
            <a:r>
              <a:rPr lang="ko-KR" altLang="en-US" sz="1400" dirty="0" err="1">
                <a:solidFill>
                  <a:schemeClr val="tx1"/>
                </a:solidFill>
              </a:rPr>
              <a:t>피드로</a:t>
            </a:r>
            <a:r>
              <a:rPr lang="ko-KR" altLang="en-US" sz="1400" dirty="0">
                <a:solidFill>
                  <a:schemeClr val="tx1"/>
                </a:solidFill>
              </a:rPr>
              <a:t> 얼굴 데이터 추출 후 출결 시스템 활용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· </a:t>
            </a:r>
            <a:r>
              <a:rPr lang="en-US" altLang="ko-KR" sz="1400" dirty="0" err="1">
                <a:solidFill>
                  <a:schemeClr val="tx1"/>
                </a:solidFill>
              </a:rPr>
              <a:t>Face_recognition</a:t>
            </a:r>
            <a:r>
              <a:rPr lang="en-US" altLang="ko-KR" sz="1400" dirty="0">
                <a:solidFill>
                  <a:schemeClr val="tx1"/>
                </a:solidFill>
              </a:rPr>
              <a:t>  : </a:t>
            </a:r>
            <a:r>
              <a:rPr lang="ko-KR" altLang="en-US" sz="1400" dirty="0">
                <a:solidFill>
                  <a:schemeClr val="tx1"/>
                </a:solidFill>
              </a:rPr>
              <a:t>얼굴 인식 간편사용 위한 라이브러리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얼굴을 </a:t>
            </a:r>
            <a:r>
              <a:rPr lang="ko-KR" altLang="en-US" sz="1400" dirty="0" err="1">
                <a:solidFill>
                  <a:schemeClr val="tx1"/>
                </a:solidFill>
              </a:rPr>
              <a:t>벡터화하여</a:t>
            </a:r>
            <a:r>
              <a:rPr lang="ko-KR" altLang="en-US" sz="1400" dirty="0">
                <a:solidFill>
                  <a:schemeClr val="tx1"/>
                </a:solidFill>
              </a:rPr>
              <a:t> 비교 후 특정 얼굴 데이터베이스에 저장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이를 인식하여 출결 처리에 활용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·Pandas : </a:t>
            </a:r>
            <a:r>
              <a:rPr lang="ko-KR" altLang="en-US" sz="1400" dirty="0">
                <a:solidFill>
                  <a:schemeClr val="tx1"/>
                </a:solidFill>
              </a:rPr>
              <a:t>데이터 분석과 처리 위한 도구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출결 데이터를 효율적으로 처리하고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출결 기록을 표 형식으로 저장 및 관리 가능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D57F45-0A0A-4FAB-B627-EDB7F3BBE271}"/>
              </a:ext>
            </a:extLst>
          </p:cNvPr>
          <p:cNvSpPr/>
          <p:nvPr/>
        </p:nvSpPr>
        <p:spPr>
          <a:xfrm>
            <a:off x="6127491" y="1505527"/>
            <a:ext cx="5855855" cy="143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·  Flask : flask </a:t>
            </a:r>
            <a:r>
              <a:rPr lang="ko-KR" altLang="en-US" sz="1400" dirty="0">
                <a:solidFill>
                  <a:schemeClr val="tx1"/>
                </a:solidFill>
              </a:rPr>
              <a:t>프레임워크 사용해 웹 기반 출결 시스템 개발 예정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얼굴 인식 기능을 웹 관리 페이지에 통합하여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웹사이트를 통해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출결을 관리하거나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관리자가 출결 정보 조회 가능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84F1F5-2497-4893-AAC7-565EE29E30F2}"/>
              </a:ext>
            </a:extLst>
          </p:cNvPr>
          <p:cNvSpPr/>
          <p:nvPr/>
        </p:nvSpPr>
        <p:spPr>
          <a:xfrm>
            <a:off x="7590968" y="6610351"/>
            <a:ext cx="4552947" cy="17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FA4"/>
      </a:accent1>
      <a:accent2>
        <a:srgbClr val="01B7C5"/>
      </a:accent2>
      <a:accent3>
        <a:srgbClr val="023756"/>
      </a:accent3>
      <a:accent4>
        <a:srgbClr val="E6CCBC"/>
      </a:accent4>
      <a:accent5>
        <a:srgbClr val="CCA381"/>
      </a:accent5>
      <a:accent6>
        <a:srgbClr val="101F26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637</Words>
  <Application>Microsoft Office PowerPoint</Application>
  <PresentationFormat>와이드스크린</PresentationFormat>
  <Paragraphs>195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나눔스퀘어 ExtraBold</vt:lpstr>
      <vt:lpstr>나눔스퀘어 Light</vt:lpstr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MYCOM</cp:lastModifiedBy>
  <cp:revision>98</cp:revision>
  <dcterms:created xsi:type="dcterms:W3CDTF">2021-06-13T09:03:46Z</dcterms:created>
  <dcterms:modified xsi:type="dcterms:W3CDTF">2025-01-31T02:57:00Z</dcterms:modified>
</cp:coreProperties>
</file>