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75" r:id="rId6"/>
    <p:sldId id="276" r:id="rId7"/>
    <p:sldId id="277" r:id="rId8"/>
    <p:sldId id="281" r:id="rId9"/>
    <p:sldId id="263" r:id="rId10"/>
    <p:sldId id="282" r:id="rId11"/>
    <p:sldId id="280" r:id="rId12"/>
    <p:sldId id="279" r:id="rId13"/>
    <p:sldId id="27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Szalewicz" initials="PS" lastIdx="1" clrIdx="0">
    <p:extLst>
      <p:ext uri="{19B8F6BF-5375-455C-9EA6-DF929625EA0E}">
        <p15:presenceInfo xmlns:p15="http://schemas.microsoft.com/office/powerpoint/2012/main" userId="afe96fb19fd144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7A8FB-8038-45EE-A157-97A3AE4C915C}" v="9" dt="2020-10-27T14:02:48.260"/>
    <p1510:client id="{1CED5262-D506-4F11-94D4-CFAAB3F5DAEA}" v="243" dt="2020-10-22T08:40:18.951"/>
    <p1510:client id="{65926A4A-3EFB-4A04-8ECE-F7ADD1069894}" v="7" dt="2020-10-26T19:22:23.107"/>
    <p1510:client id="{8C1FBCB5-C837-40DB-9678-6DE09D1D8AA3}" v="6" dt="2020-09-27T14:51:22.780"/>
    <p1510:client id="{9FC8233C-F62A-452F-904E-8D2A15CC85D3}" v="279" dt="2020-09-28T14:54:32.026"/>
    <p1510:client id="{E8F34807-1030-4B19-96C9-7DCB6131C5B5}" v="25" dt="2020-09-27T15:42:17.863"/>
    <p1510:client id="{F5B53308-426C-4974-989B-0ACC9A91CEAD}" v="178" dt="2020-10-22T10:36:54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M" userId="e5958c69bdf941ae" providerId="Windows Live" clId="Web-{9FC8233C-F62A-452F-904E-8D2A15CC85D3}"/>
    <pc:docChg chg="addSld delSld modSld sldOrd">
      <pc:chgData name="Sophie M" userId="e5958c69bdf941ae" providerId="Windows Live" clId="Web-{9FC8233C-F62A-452F-904E-8D2A15CC85D3}" dt="2020-09-28T14:54:32.026" v="280"/>
      <pc:docMkLst>
        <pc:docMk/>
      </pc:docMkLst>
      <pc:sldChg chg="modSp">
        <pc:chgData name="Sophie M" userId="e5958c69bdf941ae" providerId="Windows Live" clId="Web-{9FC8233C-F62A-452F-904E-8D2A15CC85D3}" dt="2020-09-28T14:48:56.849" v="254" actId="20577"/>
        <pc:sldMkLst>
          <pc:docMk/>
          <pc:sldMk cId="1457902074" sldId="257"/>
        </pc:sldMkLst>
        <pc:spChg chg="mod">
          <ac:chgData name="Sophie M" userId="e5958c69bdf941ae" providerId="Windows Live" clId="Web-{9FC8233C-F62A-452F-904E-8D2A15CC85D3}" dt="2020-09-28T14:48:56.849" v="254" actId="20577"/>
          <ac:spMkLst>
            <pc:docMk/>
            <pc:sldMk cId="1457902074" sldId="257"/>
            <ac:spMk id="3" creationId="{00000000-0000-0000-0000-000000000000}"/>
          </ac:spMkLst>
        </pc:spChg>
      </pc:sldChg>
      <pc:sldChg chg="modSp">
        <pc:chgData name="Sophie M" userId="e5958c69bdf941ae" providerId="Windows Live" clId="Web-{9FC8233C-F62A-452F-904E-8D2A15CC85D3}" dt="2020-09-28T13:59:13.736" v="110" actId="20577"/>
        <pc:sldMkLst>
          <pc:docMk/>
          <pc:sldMk cId="1691607" sldId="259"/>
        </pc:sldMkLst>
        <pc:spChg chg="mod">
          <ac:chgData name="Sophie M" userId="e5958c69bdf941ae" providerId="Windows Live" clId="Web-{9FC8233C-F62A-452F-904E-8D2A15CC85D3}" dt="2020-09-28T13:59:13.736" v="110" actId="20577"/>
          <ac:spMkLst>
            <pc:docMk/>
            <pc:sldMk cId="1691607" sldId="259"/>
            <ac:spMk id="3" creationId="{00000000-0000-0000-0000-000000000000}"/>
          </ac:spMkLst>
        </pc:spChg>
      </pc:sldChg>
      <pc:sldChg chg="del ord">
        <pc:chgData name="Sophie M" userId="e5958c69bdf941ae" providerId="Windows Live" clId="Web-{9FC8233C-F62A-452F-904E-8D2A15CC85D3}" dt="2020-09-28T14:54:32.026" v="280"/>
        <pc:sldMkLst>
          <pc:docMk/>
          <pc:sldMk cId="274506948" sldId="270"/>
        </pc:sldMkLst>
      </pc:sldChg>
      <pc:sldChg chg="modSp modNotes">
        <pc:chgData name="Sophie M" userId="e5958c69bdf941ae" providerId="Windows Live" clId="Web-{9FC8233C-F62A-452F-904E-8D2A15CC85D3}" dt="2020-09-28T14:45:18.455" v="244" actId="14100"/>
        <pc:sldMkLst>
          <pc:docMk/>
          <pc:sldMk cId="96699681" sldId="275"/>
        </pc:sldMkLst>
        <pc:picChg chg="mod">
          <ac:chgData name="Sophie M" userId="e5958c69bdf941ae" providerId="Windows Live" clId="Web-{9FC8233C-F62A-452F-904E-8D2A15CC85D3}" dt="2020-09-28T14:45:18.455" v="244" actId="14100"/>
          <ac:picMkLst>
            <pc:docMk/>
            <pc:sldMk cId="96699681" sldId="275"/>
            <ac:picMk id="2050" creationId="{00000000-0000-0000-0000-000000000000}"/>
          </ac:picMkLst>
        </pc:picChg>
      </pc:sldChg>
      <pc:sldChg chg="modSp new">
        <pc:chgData name="Sophie M" userId="e5958c69bdf941ae" providerId="Windows Live" clId="Web-{9FC8233C-F62A-452F-904E-8D2A15CC85D3}" dt="2020-09-28T14:34:13.193" v="240" actId="20577"/>
        <pc:sldMkLst>
          <pc:docMk/>
          <pc:sldMk cId="2372463327" sldId="280"/>
        </pc:sldMkLst>
        <pc:spChg chg="mod">
          <ac:chgData name="Sophie M" userId="e5958c69bdf941ae" providerId="Windows Live" clId="Web-{9FC8233C-F62A-452F-904E-8D2A15CC85D3}" dt="2020-09-28T14:33:12.146" v="206" actId="20577"/>
          <ac:spMkLst>
            <pc:docMk/>
            <pc:sldMk cId="2372463327" sldId="280"/>
            <ac:spMk id="2" creationId="{2544B9E4-1519-405B-A196-BE0959AF091A}"/>
          </ac:spMkLst>
        </pc:spChg>
        <pc:spChg chg="mod">
          <ac:chgData name="Sophie M" userId="e5958c69bdf941ae" providerId="Windows Live" clId="Web-{9FC8233C-F62A-452F-904E-8D2A15CC85D3}" dt="2020-09-28T14:34:13.193" v="240" actId="20577"/>
          <ac:spMkLst>
            <pc:docMk/>
            <pc:sldMk cId="2372463327" sldId="280"/>
            <ac:spMk id="3" creationId="{E816A349-5926-4627-B8B4-404382E22786}"/>
          </ac:spMkLst>
        </pc:spChg>
      </pc:sldChg>
      <pc:sldChg chg="modSp new">
        <pc:chgData name="Sophie M" userId="e5958c69bdf941ae" providerId="Windows Live" clId="Web-{9FC8233C-F62A-452F-904E-8D2A15CC85D3}" dt="2020-09-28T14:54:07.245" v="277" actId="20577"/>
        <pc:sldMkLst>
          <pc:docMk/>
          <pc:sldMk cId="4077622078" sldId="281"/>
        </pc:sldMkLst>
        <pc:spChg chg="mod">
          <ac:chgData name="Sophie M" userId="e5958c69bdf941ae" providerId="Windows Live" clId="Web-{9FC8233C-F62A-452F-904E-8D2A15CC85D3}" dt="2020-09-28T14:53:42.510" v="266" actId="20577"/>
          <ac:spMkLst>
            <pc:docMk/>
            <pc:sldMk cId="4077622078" sldId="281"/>
            <ac:spMk id="2" creationId="{17891CBF-F246-4330-A182-102D8DCE251C}"/>
          </ac:spMkLst>
        </pc:spChg>
        <pc:spChg chg="mod">
          <ac:chgData name="Sophie M" userId="e5958c69bdf941ae" providerId="Windows Live" clId="Web-{9FC8233C-F62A-452F-904E-8D2A15CC85D3}" dt="2020-09-28T14:54:07.245" v="277" actId="20577"/>
          <ac:spMkLst>
            <pc:docMk/>
            <pc:sldMk cId="4077622078" sldId="281"/>
            <ac:spMk id="3" creationId="{94BB78D6-76EE-4D42-8C53-AB10F28523A1}"/>
          </ac:spMkLst>
        </pc:spChg>
      </pc:sldChg>
    </pc:docChg>
  </pc:docChgLst>
  <pc:docChgLst>
    <pc:chgData name="Sophie M" userId="e5958c69bdf941ae" providerId="Windows Live" clId="Web-{65926A4A-3EFB-4A04-8ECE-F7ADD1069894}"/>
    <pc:docChg chg="modSld">
      <pc:chgData name="Sophie M" userId="e5958c69bdf941ae" providerId="Windows Live" clId="Web-{65926A4A-3EFB-4A04-8ECE-F7ADD1069894}" dt="2020-10-26T19:22:23.107" v="6" actId="20577"/>
      <pc:docMkLst>
        <pc:docMk/>
      </pc:docMkLst>
      <pc:sldChg chg="modSp">
        <pc:chgData name="Sophie M" userId="e5958c69bdf941ae" providerId="Windows Live" clId="Web-{65926A4A-3EFB-4A04-8ECE-F7ADD1069894}" dt="2020-10-26T19:22:23.091" v="5" actId="20577"/>
        <pc:sldMkLst>
          <pc:docMk/>
          <pc:sldMk cId="1457902074" sldId="257"/>
        </pc:sldMkLst>
        <pc:spChg chg="mod">
          <ac:chgData name="Sophie M" userId="e5958c69bdf941ae" providerId="Windows Live" clId="Web-{65926A4A-3EFB-4A04-8ECE-F7ADD1069894}" dt="2020-10-26T19:22:23.091" v="5" actId="20577"/>
          <ac:spMkLst>
            <pc:docMk/>
            <pc:sldMk cId="1457902074" sldId="257"/>
            <ac:spMk id="3" creationId="{00000000-0000-0000-0000-000000000000}"/>
          </ac:spMkLst>
        </pc:spChg>
      </pc:sldChg>
    </pc:docChg>
  </pc:docChgLst>
  <pc:docChgLst>
    <pc:chgData name="Patrick Szalewicz" userId="afe96fb19fd144db" providerId="Windows Live" clId="Web-{1CED5262-D506-4F11-94D4-CFAAB3F5DAEA}"/>
    <pc:docChg chg="addSld modSld sldOrd">
      <pc:chgData name="Patrick Szalewicz" userId="afe96fb19fd144db" providerId="Windows Live" clId="Web-{1CED5262-D506-4F11-94D4-CFAAB3F5DAEA}" dt="2020-10-22T08:40:18.951" v="236" actId="20577"/>
      <pc:docMkLst>
        <pc:docMk/>
      </pc:docMkLst>
      <pc:sldChg chg="addSp delSp modSp">
        <pc:chgData name="Patrick Szalewicz" userId="afe96fb19fd144db" providerId="Windows Live" clId="Web-{1CED5262-D506-4F11-94D4-CFAAB3F5DAEA}" dt="2020-10-22T08:15:56.347" v="34" actId="1076"/>
        <pc:sldMkLst>
          <pc:docMk/>
          <pc:sldMk cId="1457902074" sldId="257"/>
        </pc:sldMkLst>
        <pc:picChg chg="add del mod">
          <ac:chgData name="Patrick Szalewicz" userId="afe96fb19fd144db" providerId="Windows Live" clId="Web-{1CED5262-D506-4F11-94D4-CFAAB3F5DAEA}" dt="2020-10-22T08:15:00.909" v="27"/>
          <ac:picMkLst>
            <pc:docMk/>
            <pc:sldMk cId="1457902074" sldId="257"/>
            <ac:picMk id="4" creationId="{E02F9F83-5EEF-4015-9C19-D4F11FDC70B2}"/>
          </ac:picMkLst>
        </pc:picChg>
        <pc:picChg chg="add mod">
          <ac:chgData name="Patrick Szalewicz" userId="afe96fb19fd144db" providerId="Windows Live" clId="Web-{1CED5262-D506-4F11-94D4-CFAAB3F5DAEA}" dt="2020-10-22T08:15:07.081" v="29" actId="1076"/>
          <ac:picMkLst>
            <pc:docMk/>
            <pc:sldMk cId="1457902074" sldId="257"/>
            <ac:picMk id="5" creationId="{496CF71D-48AA-4F84-BF04-264F86E28F43}"/>
          </ac:picMkLst>
        </pc:picChg>
        <pc:picChg chg="add mod">
          <ac:chgData name="Patrick Szalewicz" userId="afe96fb19fd144db" providerId="Windows Live" clId="Web-{1CED5262-D506-4F11-94D4-CFAAB3F5DAEA}" dt="2020-10-22T08:15:56.347" v="34" actId="1076"/>
          <ac:picMkLst>
            <pc:docMk/>
            <pc:sldMk cId="1457902074" sldId="257"/>
            <ac:picMk id="6" creationId="{C509BC24-DC43-4CA6-A1D3-DB55A6A71B96}"/>
          </ac:picMkLst>
        </pc:picChg>
      </pc:sldChg>
      <pc:sldChg chg="addSp">
        <pc:chgData name="Patrick Szalewicz" userId="afe96fb19fd144db" providerId="Windows Live" clId="Web-{1CED5262-D506-4F11-94D4-CFAAB3F5DAEA}" dt="2020-10-22T08:16:01.894" v="36"/>
        <pc:sldMkLst>
          <pc:docMk/>
          <pc:sldMk cId="1691607" sldId="259"/>
        </pc:sldMkLst>
        <pc:picChg chg="add">
          <ac:chgData name="Patrick Szalewicz" userId="afe96fb19fd144db" providerId="Windows Live" clId="Web-{1CED5262-D506-4F11-94D4-CFAAB3F5DAEA}" dt="2020-10-22T08:16:01.878" v="35"/>
          <ac:picMkLst>
            <pc:docMk/>
            <pc:sldMk cId="1691607" sldId="259"/>
            <ac:picMk id="5" creationId="{5D3D0A8C-BE85-40D7-932E-995C5CE1B37A}"/>
          </ac:picMkLst>
        </pc:picChg>
        <pc:picChg chg="add">
          <ac:chgData name="Patrick Szalewicz" userId="afe96fb19fd144db" providerId="Windows Live" clId="Web-{1CED5262-D506-4F11-94D4-CFAAB3F5DAEA}" dt="2020-10-22T08:16:01.894" v="36"/>
          <ac:picMkLst>
            <pc:docMk/>
            <pc:sldMk cId="1691607" sldId="259"/>
            <ac:picMk id="7" creationId="{C48B7125-6A8D-480B-8ED3-6F42FEB4DFFA}"/>
          </ac:picMkLst>
        </pc:picChg>
      </pc:sldChg>
      <pc:sldChg chg="addSp">
        <pc:chgData name="Patrick Szalewicz" userId="afe96fb19fd144db" providerId="Windows Live" clId="Web-{1CED5262-D506-4F11-94D4-CFAAB3F5DAEA}" dt="2020-10-22T08:16:05.488" v="40"/>
        <pc:sldMkLst>
          <pc:docMk/>
          <pc:sldMk cId="4063085989" sldId="260"/>
        </pc:sldMkLst>
        <pc:picChg chg="add">
          <ac:chgData name="Patrick Szalewicz" userId="afe96fb19fd144db" providerId="Windows Live" clId="Web-{1CED5262-D506-4F11-94D4-CFAAB3F5DAEA}" dt="2020-10-22T08:16:05.488" v="39"/>
          <ac:picMkLst>
            <pc:docMk/>
            <pc:sldMk cId="4063085989" sldId="260"/>
            <ac:picMk id="8" creationId="{BAD3D8A2-E2D0-4ABB-B869-0227EE89872E}"/>
          </ac:picMkLst>
        </pc:picChg>
        <pc:picChg chg="add">
          <ac:chgData name="Patrick Szalewicz" userId="afe96fb19fd144db" providerId="Windows Live" clId="Web-{1CED5262-D506-4F11-94D4-CFAAB3F5DAEA}" dt="2020-10-22T08:16:05.488" v="40"/>
          <ac:picMkLst>
            <pc:docMk/>
            <pc:sldMk cId="4063085989" sldId="260"/>
            <ac:picMk id="10" creationId="{F9D38ACA-99B0-407F-AC4F-36A73D70D827}"/>
          </ac:picMkLst>
        </pc:picChg>
      </pc:sldChg>
      <pc:sldChg chg="addSp">
        <pc:chgData name="Patrick Szalewicz" userId="afe96fb19fd144db" providerId="Windows Live" clId="Web-{1CED5262-D506-4F11-94D4-CFAAB3F5DAEA}" dt="2020-10-22T08:16:12.878" v="50"/>
        <pc:sldMkLst>
          <pc:docMk/>
          <pc:sldMk cId="2845074343" sldId="263"/>
        </pc:sldMkLst>
        <pc:picChg chg="add">
          <ac:chgData name="Patrick Szalewicz" userId="afe96fb19fd144db" providerId="Windows Live" clId="Web-{1CED5262-D506-4F11-94D4-CFAAB3F5DAEA}" dt="2020-10-22T08:16:12.863" v="49"/>
          <ac:picMkLst>
            <pc:docMk/>
            <pc:sldMk cId="2845074343" sldId="263"/>
            <ac:picMk id="5" creationId="{689A9E77-A496-4EEA-A12F-27EA1C726E3E}"/>
          </ac:picMkLst>
        </pc:picChg>
        <pc:picChg chg="add">
          <ac:chgData name="Patrick Szalewicz" userId="afe96fb19fd144db" providerId="Windows Live" clId="Web-{1CED5262-D506-4F11-94D4-CFAAB3F5DAEA}" dt="2020-10-22T08:16:12.878" v="50"/>
          <ac:picMkLst>
            <pc:docMk/>
            <pc:sldMk cId="2845074343" sldId="263"/>
            <ac:picMk id="7" creationId="{E7561F13-A705-4C73-A1C9-B0D52D9FDC0B}"/>
          </ac:picMkLst>
        </pc:picChg>
      </pc:sldChg>
      <pc:sldChg chg="addSp">
        <pc:chgData name="Patrick Szalewicz" userId="afe96fb19fd144db" providerId="Windows Live" clId="Web-{1CED5262-D506-4F11-94D4-CFAAB3F5DAEA}" dt="2020-10-22T08:16:13.785" v="52"/>
        <pc:sldMkLst>
          <pc:docMk/>
          <pc:sldMk cId="1437132451" sldId="271"/>
        </pc:sldMkLst>
        <pc:picChg chg="add">
          <ac:chgData name="Patrick Szalewicz" userId="afe96fb19fd144db" providerId="Windows Live" clId="Web-{1CED5262-D506-4F11-94D4-CFAAB3F5DAEA}" dt="2020-10-22T08:16:13.769" v="51"/>
          <ac:picMkLst>
            <pc:docMk/>
            <pc:sldMk cId="1437132451" sldId="271"/>
            <ac:picMk id="5" creationId="{B82FCDBA-0094-4185-9B56-11F4AAE3BA1C}"/>
          </ac:picMkLst>
        </pc:picChg>
        <pc:picChg chg="add">
          <ac:chgData name="Patrick Szalewicz" userId="afe96fb19fd144db" providerId="Windows Live" clId="Web-{1CED5262-D506-4F11-94D4-CFAAB3F5DAEA}" dt="2020-10-22T08:16:13.785" v="52"/>
          <ac:picMkLst>
            <pc:docMk/>
            <pc:sldMk cId="1437132451" sldId="271"/>
            <ac:picMk id="7" creationId="{927B038F-2EB5-4632-8A25-01B40D5DB86D}"/>
          </ac:picMkLst>
        </pc:picChg>
      </pc:sldChg>
      <pc:sldChg chg="addSp">
        <pc:chgData name="Patrick Szalewicz" userId="afe96fb19fd144db" providerId="Windows Live" clId="Web-{1CED5262-D506-4F11-94D4-CFAAB3F5DAEA}" dt="2020-10-22T08:16:03.613" v="38"/>
        <pc:sldMkLst>
          <pc:docMk/>
          <pc:sldMk cId="1453737432" sldId="274"/>
        </pc:sldMkLst>
        <pc:picChg chg="add">
          <ac:chgData name="Patrick Szalewicz" userId="afe96fb19fd144db" providerId="Windows Live" clId="Web-{1CED5262-D506-4F11-94D4-CFAAB3F5DAEA}" dt="2020-10-22T08:16:03.597" v="37"/>
          <ac:picMkLst>
            <pc:docMk/>
            <pc:sldMk cId="1453737432" sldId="274"/>
            <ac:picMk id="8" creationId="{EC02CCD0-5AA8-4A34-9D69-7E182C4BB75E}"/>
          </ac:picMkLst>
        </pc:picChg>
        <pc:picChg chg="add">
          <ac:chgData name="Patrick Szalewicz" userId="afe96fb19fd144db" providerId="Windows Live" clId="Web-{1CED5262-D506-4F11-94D4-CFAAB3F5DAEA}" dt="2020-10-22T08:16:03.613" v="38"/>
          <ac:picMkLst>
            <pc:docMk/>
            <pc:sldMk cId="1453737432" sldId="274"/>
            <ac:picMk id="10" creationId="{8ADB0FBB-E814-4F42-B44A-29E4FF11A2D0}"/>
          </ac:picMkLst>
        </pc:picChg>
      </pc:sldChg>
      <pc:sldChg chg="addSp">
        <pc:chgData name="Patrick Szalewicz" userId="afe96fb19fd144db" providerId="Windows Live" clId="Web-{1CED5262-D506-4F11-94D4-CFAAB3F5DAEA}" dt="2020-10-22T08:16:06.300" v="42"/>
        <pc:sldMkLst>
          <pc:docMk/>
          <pc:sldMk cId="96699681" sldId="275"/>
        </pc:sldMkLst>
        <pc:picChg chg="add">
          <ac:chgData name="Patrick Szalewicz" userId="afe96fb19fd144db" providerId="Windows Live" clId="Web-{1CED5262-D506-4F11-94D4-CFAAB3F5DAEA}" dt="2020-10-22T08:16:06.284" v="41"/>
          <ac:picMkLst>
            <pc:docMk/>
            <pc:sldMk cId="96699681" sldId="275"/>
            <ac:picMk id="3" creationId="{20DA15CD-6806-4D48-9E9B-234116DC444F}"/>
          </ac:picMkLst>
        </pc:picChg>
        <pc:picChg chg="add">
          <ac:chgData name="Patrick Szalewicz" userId="afe96fb19fd144db" providerId="Windows Live" clId="Web-{1CED5262-D506-4F11-94D4-CFAAB3F5DAEA}" dt="2020-10-22T08:16:06.300" v="42"/>
          <ac:picMkLst>
            <pc:docMk/>
            <pc:sldMk cId="96699681" sldId="275"/>
            <ac:picMk id="5" creationId="{11B09B47-AD00-4F12-95C8-92A6D52F2572}"/>
          </ac:picMkLst>
        </pc:picChg>
      </pc:sldChg>
      <pc:sldChg chg="addSp delSp modSp">
        <pc:chgData name="Patrick Szalewicz" userId="afe96fb19fd144db" providerId="Windows Live" clId="Web-{1CED5262-D506-4F11-94D4-CFAAB3F5DAEA}" dt="2020-10-22T08:16:08.019" v="44"/>
        <pc:sldMkLst>
          <pc:docMk/>
          <pc:sldMk cId="3028248621" sldId="276"/>
        </pc:sldMkLst>
        <pc:picChg chg="add mod">
          <ac:chgData name="Patrick Szalewicz" userId="afe96fb19fd144db" providerId="Windows Live" clId="Web-{1CED5262-D506-4F11-94D4-CFAAB3F5DAEA}" dt="2020-10-22T08:10:47.048" v="20" actId="1076"/>
          <ac:picMkLst>
            <pc:docMk/>
            <pc:sldMk cId="3028248621" sldId="276"/>
            <ac:picMk id="2" creationId="{62930AA6-9F7E-4E33-9661-D48ABDBDDCE2}"/>
          </ac:picMkLst>
        </pc:picChg>
        <pc:picChg chg="add">
          <ac:chgData name="Patrick Szalewicz" userId="afe96fb19fd144db" providerId="Windows Live" clId="Web-{1CED5262-D506-4F11-94D4-CFAAB3F5DAEA}" dt="2020-10-22T08:16:08.003" v="43"/>
          <ac:picMkLst>
            <pc:docMk/>
            <pc:sldMk cId="3028248621" sldId="276"/>
            <ac:picMk id="3" creationId="{46986C67-7745-4826-9368-12457D6690ED}"/>
          </ac:picMkLst>
        </pc:picChg>
        <pc:picChg chg="add">
          <ac:chgData name="Patrick Szalewicz" userId="afe96fb19fd144db" providerId="Windows Live" clId="Web-{1CED5262-D506-4F11-94D4-CFAAB3F5DAEA}" dt="2020-10-22T08:16:08.019" v="44"/>
          <ac:picMkLst>
            <pc:docMk/>
            <pc:sldMk cId="3028248621" sldId="276"/>
            <ac:picMk id="5" creationId="{513F056D-6270-4748-ABA3-95606315D88F}"/>
          </ac:picMkLst>
        </pc:picChg>
        <pc:picChg chg="del">
          <ac:chgData name="Patrick Szalewicz" userId="afe96fb19fd144db" providerId="Windows Live" clId="Web-{1CED5262-D506-4F11-94D4-CFAAB3F5DAEA}" dt="2020-10-22T08:10:34.907" v="15"/>
          <ac:picMkLst>
            <pc:docMk/>
            <pc:sldMk cId="3028248621" sldId="276"/>
            <ac:picMk id="3074" creationId="{00000000-0000-0000-0000-000000000000}"/>
          </ac:picMkLst>
        </pc:picChg>
      </pc:sldChg>
      <pc:sldChg chg="addSp delSp modSp">
        <pc:chgData name="Patrick Szalewicz" userId="afe96fb19fd144db" providerId="Windows Live" clId="Web-{1CED5262-D506-4F11-94D4-CFAAB3F5DAEA}" dt="2020-10-22T08:16:09.097" v="46"/>
        <pc:sldMkLst>
          <pc:docMk/>
          <pc:sldMk cId="2951579690" sldId="277"/>
        </pc:sldMkLst>
        <pc:picChg chg="add del mod">
          <ac:chgData name="Patrick Szalewicz" userId="afe96fb19fd144db" providerId="Windows Live" clId="Web-{1CED5262-D506-4F11-94D4-CFAAB3F5DAEA}" dt="2020-10-22T08:10:08.407" v="9"/>
          <ac:picMkLst>
            <pc:docMk/>
            <pc:sldMk cId="2951579690" sldId="277"/>
            <ac:picMk id="2" creationId="{D8AF5C09-D3C7-4ED4-9B88-771BCDA73EAE}"/>
          </ac:picMkLst>
        </pc:picChg>
        <pc:picChg chg="del">
          <ac:chgData name="Patrick Szalewicz" userId="afe96fb19fd144db" providerId="Windows Live" clId="Web-{1CED5262-D506-4F11-94D4-CFAAB3F5DAEA}" dt="2020-10-22T08:10:09.110" v="10"/>
          <ac:picMkLst>
            <pc:docMk/>
            <pc:sldMk cId="2951579690" sldId="277"/>
            <ac:picMk id="3" creationId="{00000000-0000-0000-0000-000000000000}"/>
          </ac:picMkLst>
        </pc:picChg>
        <pc:picChg chg="add mod">
          <ac:chgData name="Patrick Szalewicz" userId="afe96fb19fd144db" providerId="Windows Live" clId="Web-{1CED5262-D506-4F11-94D4-CFAAB3F5DAEA}" dt="2020-10-22T08:10:22.548" v="14" actId="1076"/>
          <ac:picMkLst>
            <pc:docMk/>
            <pc:sldMk cId="2951579690" sldId="277"/>
            <ac:picMk id="4" creationId="{8B4FC56A-3608-4F7F-A228-1FA56EDEF30D}"/>
          </ac:picMkLst>
        </pc:picChg>
        <pc:picChg chg="add">
          <ac:chgData name="Patrick Szalewicz" userId="afe96fb19fd144db" providerId="Windows Live" clId="Web-{1CED5262-D506-4F11-94D4-CFAAB3F5DAEA}" dt="2020-10-22T08:16:09.081" v="45"/>
          <ac:picMkLst>
            <pc:docMk/>
            <pc:sldMk cId="2951579690" sldId="277"/>
            <ac:picMk id="6" creationId="{DAA20C11-EB0C-4842-9D28-CD8B3DA43692}"/>
          </ac:picMkLst>
        </pc:picChg>
        <pc:picChg chg="add">
          <ac:chgData name="Patrick Szalewicz" userId="afe96fb19fd144db" providerId="Windows Live" clId="Web-{1CED5262-D506-4F11-94D4-CFAAB3F5DAEA}" dt="2020-10-22T08:16:09.097" v="46"/>
          <ac:picMkLst>
            <pc:docMk/>
            <pc:sldMk cId="2951579690" sldId="277"/>
            <ac:picMk id="8" creationId="{AB8A7CB9-0A9A-4BE6-AA4C-CCC5B00CED01}"/>
          </ac:picMkLst>
        </pc:picChg>
      </pc:sldChg>
      <pc:sldChg chg="addSp">
        <pc:chgData name="Patrick Szalewicz" userId="afe96fb19fd144db" providerId="Windows Live" clId="Web-{1CED5262-D506-4F11-94D4-CFAAB3F5DAEA}" dt="2020-10-22T08:16:19.503" v="58"/>
        <pc:sldMkLst>
          <pc:docMk/>
          <pc:sldMk cId="1318699598" sldId="278"/>
        </pc:sldMkLst>
        <pc:picChg chg="add">
          <ac:chgData name="Patrick Szalewicz" userId="afe96fb19fd144db" providerId="Windows Live" clId="Web-{1CED5262-D506-4F11-94D4-CFAAB3F5DAEA}" dt="2020-10-22T08:16:19.503" v="57"/>
          <ac:picMkLst>
            <pc:docMk/>
            <pc:sldMk cId="1318699598" sldId="278"/>
            <ac:picMk id="2" creationId="{63659D0C-3DCF-400D-8260-2BD7CA37BB4D}"/>
          </ac:picMkLst>
        </pc:picChg>
        <pc:picChg chg="add">
          <ac:chgData name="Patrick Szalewicz" userId="afe96fb19fd144db" providerId="Windows Live" clId="Web-{1CED5262-D506-4F11-94D4-CFAAB3F5DAEA}" dt="2020-10-22T08:16:19.503" v="58"/>
          <ac:picMkLst>
            <pc:docMk/>
            <pc:sldMk cId="1318699598" sldId="278"/>
            <ac:picMk id="4" creationId="{8B8931C9-ABC6-479A-8684-43ED00F713E4}"/>
          </ac:picMkLst>
        </pc:picChg>
      </pc:sldChg>
      <pc:sldChg chg="addSp modSp">
        <pc:chgData name="Patrick Szalewicz" userId="afe96fb19fd144db" providerId="Windows Live" clId="Web-{1CED5262-D506-4F11-94D4-CFAAB3F5DAEA}" dt="2020-10-22T08:16:25.097" v="59"/>
        <pc:sldMkLst>
          <pc:docMk/>
          <pc:sldMk cId="1914213185" sldId="279"/>
        </pc:sldMkLst>
        <pc:picChg chg="add">
          <ac:chgData name="Patrick Szalewicz" userId="afe96fb19fd144db" providerId="Windows Live" clId="Web-{1CED5262-D506-4F11-94D4-CFAAB3F5DAEA}" dt="2020-10-22T08:16:16.519" v="55"/>
          <ac:picMkLst>
            <pc:docMk/>
            <pc:sldMk cId="1914213185" sldId="279"/>
            <ac:picMk id="2" creationId="{2334232A-4DA8-4A71-8BD5-CA37B16FCDE0}"/>
          </ac:picMkLst>
        </pc:picChg>
        <pc:picChg chg="add">
          <ac:chgData name="Patrick Szalewicz" userId="afe96fb19fd144db" providerId="Windows Live" clId="Web-{1CED5262-D506-4F11-94D4-CFAAB3F5DAEA}" dt="2020-10-22T08:16:16.535" v="56"/>
          <ac:picMkLst>
            <pc:docMk/>
            <pc:sldMk cId="1914213185" sldId="279"/>
            <ac:picMk id="4" creationId="{7FAF7BDC-B5CB-4E87-A14B-43FE49ED1472}"/>
          </ac:picMkLst>
        </pc:picChg>
        <pc:picChg chg="ord">
          <ac:chgData name="Patrick Szalewicz" userId="afe96fb19fd144db" providerId="Windows Live" clId="Web-{1CED5262-D506-4F11-94D4-CFAAB3F5DAEA}" dt="2020-10-22T08:16:25.097" v="59"/>
          <ac:picMkLst>
            <pc:docMk/>
            <pc:sldMk cId="1914213185" sldId="279"/>
            <ac:picMk id="6146" creationId="{00000000-0000-0000-0000-000000000000}"/>
          </ac:picMkLst>
        </pc:picChg>
      </pc:sldChg>
      <pc:sldChg chg="addSp">
        <pc:chgData name="Patrick Szalewicz" userId="afe96fb19fd144db" providerId="Windows Live" clId="Web-{1CED5262-D506-4F11-94D4-CFAAB3F5DAEA}" dt="2020-10-22T08:16:15.081" v="54"/>
        <pc:sldMkLst>
          <pc:docMk/>
          <pc:sldMk cId="2372463327" sldId="280"/>
        </pc:sldMkLst>
        <pc:picChg chg="add">
          <ac:chgData name="Patrick Szalewicz" userId="afe96fb19fd144db" providerId="Windows Live" clId="Web-{1CED5262-D506-4F11-94D4-CFAAB3F5DAEA}" dt="2020-10-22T08:16:15.066" v="53"/>
          <ac:picMkLst>
            <pc:docMk/>
            <pc:sldMk cId="2372463327" sldId="280"/>
            <ac:picMk id="5" creationId="{C041D517-E223-47B0-BD5A-0EB4BEC414F6}"/>
          </ac:picMkLst>
        </pc:picChg>
        <pc:picChg chg="add">
          <ac:chgData name="Patrick Szalewicz" userId="afe96fb19fd144db" providerId="Windows Live" clId="Web-{1CED5262-D506-4F11-94D4-CFAAB3F5DAEA}" dt="2020-10-22T08:16:15.081" v="54"/>
          <ac:picMkLst>
            <pc:docMk/>
            <pc:sldMk cId="2372463327" sldId="280"/>
            <ac:picMk id="7" creationId="{C07D4469-1F11-4BBC-A2D5-58D59774058D}"/>
          </ac:picMkLst>
        </pc:picChg>
      </pc:sldChg>
      <pc:sldChg chg="addSp">
        <pc:chgData name="Patrick Szalewicz" userId="afe96fb19fd144db" providerId="Windows Live" clId="Web-{1CED5262-D506-4F11-94D4-CFAAB3F5DAEA}" dt="2020-10-22T08:16:11.628" v="48"/>
        <pc:sldMkLst>
          <pc:docMk/>
          <pc:sldMk cId="4077622078" sldId="281"/>
        </pc:sldMkLst>
        <pc:picChg chg="add">
          <ac:chgData name="Patrick Szalewicz" userId="afe96fb19fd144db" providerId="Windows Live" clId="Web-{1CED5262-D506-4F11-94D4-CFAAB3F5DAEA}" dt="2020-10-22T08:16:11.628" v="47"/>
          <ac:picMkLst>
            <pc:docMk/>
            <pc:sldMk cId="4077622078" sldId="281"/>
            <ac:picMk id="5" creationId="{0986C205-5FF3-414B-BE84-903A83E71F7A}"/>
          </ac:picMkLst>
        </pc:picChg>
        <pc:picChg chg="add">
          <ac:chgData name="Patrick Szalewicz" userId="afe96fb19fd144db" providerId="Windows Live" clId="Web-{1CED5262-D506-4F11-94D4-CFAAB3F5DAEA}" dt="2020-10-22T08:16:11.628" v="48"/>
          <ac:picMkLst>
            <pc:docMk/>
            <pc:sldMk cId="4077622078" sldId="281"/>
            <ac:picMk id="7" creationId="{49A64E37-0652-4225-BA14-A7318234764C}"/>
          </ac:picMkLst>
        </pc:picChg>
      </pc:sldChg>
      <pc:sldChg chg="modSp add ord replId">
        <pc:chgData name="Patrick Szalewicz" userId="afe96fb19fd144db" providerId="Windows Live" clId="Web-{1CED5262-D506-4F11-94D4-CFAAB3F5DAEA}" dt="2020-10-22T08:40:18.951" v="235" actId="20577"/>
        <pc:sldMkLst>
          <pc:docMk/>
          <pc:sldMk cId="1386416388" sldId="282"/>
        </pc:sldMkLst>
        <pc:spChg chg="mod">
          <ac:chgData name="Patrick Szalewicz" userId="afe96fb19fd144db" providerId="Windows Live" clId="Web-{1CED5262-D506-4F11-94D4-CFAAB3F5DAEA}" dt="2020-10-22T08:18:09.520" v="91" actId="20577"/>
          <ac:spMkLst>
            <pc:docMk/>
            <pc:sldMk cId="1386416388" sldId="282"/>
            <ac:spMk id="2" creationId="{2544B9E4-1519-405B-A196-BE0959AF091A}"/>
          </ac:spMkLst>
        </pc:spChg>
        <pc:spChg chg="mod">
          <ac:chgData name="Patrick Szalewicz" userId="afe96fb19fd144db" providerId="Windows Live" clId="Web-{1CED5262-D506-4F11-94D4-CFAAB3F5DAEA}" dt="2020-10-22T08:40:18.951" v="235" actId="20577"/>
          <ac:spMkLst>
            <pc:docMk/>
            <pc:sldMk cId="1386416388" sldId="282"/>
            <ac:spMk id="3" creationId="{E816A349-5926-4627-B8B4-404382E22786}"/>
          </ac:spMkLst>
        </pc:spChg>
      </pc:sldChg>
    </pc:docChg>
  </pc:docChgLst>
  <pc:docChgLst>
    <pc:chgData name="Sophie M" userId="e5958c69bdf941ae" providerId="Windows Live" clId="Web-{F11D0E0E-8C0C-451B-A8FE-9D7B6AF68D04}"/>
    <pc:docChg chg="modSld">
      <pc:chgData name="Sophie M" userId="e5958c69bdf941ae" providerId="Windows Live" clId="Web-{F11D0E0E-8C0C-451B-A8FE-9D7B6AF68D04}" dt="2020-09-27T15:16:40.169" v="2"/>
      <pc:docMkLst>
        <pc:docMk/>
      </pc:docMkLst>
      <pc:sldChg chg="modNotes">
        <pc:chgData name="Sophie M" userId="e5958c69bdf941ae" providerId="Windows Live" clId="Web-{F11D0E0E-8C0C-451B-A8FE-9D7B6AF68D04}" dt="2020-09-27T15:16:40.169" v="2"/>
        <pc:sldMkLst>
          <pc:docMk/>
          <pc:sldMk cId="96699681" sldId="275"/>
        </pc:sldMkLst>
      </pc:sldChg>
    </pc:docChg>
  </pc:docChgLst>
  <pc:docChgLst>
    <pc:chgData name="Sophie M" userId="e5958c69bdf941ae" providerId="Windows Live" clId="Web-{8C1FBCB5-C837-40DB-9678-6DE09D1D8AA3}"/>
    <pc:docChg chg="modSld">
      <pc:chgData name="Sophie M" userId="e5958c69bdf941ae" providerId="Windows Live" clId="Web-{8C1FBCB5-C837-40DB-9678-6DE09D1D8AA3}" dt="2020-09-27T14:51:22.780" v="4"/>
      <pc:docMkLst>
        <pc:docMk/>
      </pc:docMkLst>
      <pc:sldChg chg="modSp">
        <pc:chgData name="Sophie M" userId="e5958c69bdf941ae" providerId="Windows Live" clId="Web-{8C1FBCB5-C837-40DB-9678-6DE09D1D8AA3}" dt="2020-09-27T14:46:49.665" v="0" actId="20577"/>
        <pc:sldMkLst>
          <pc:docMk/>
          <pc:sldMk cId="1457902074" sldId="257"/>
        </pc:sldMkLst>
        <pc:spChg chg="mod">
          <ac:chgData name="Sophie M" userId="e5958c69bdf941ae" providerId="Windows Live" clId="Web-{8C1FBCB5-C837-40DB-9678-6DE09D1D8AA3}" dt="2020-09-27T14:46:49.665" v="0" actId="20577"/>
          <ac:spMkLst>
            <pc:docMk/>
            <pc:sldMk cId="1457902074" sldId="257"/>
            <ac:spMk id="3" creationId="{00000000-0000-0000-0000-000000000000}"/>
          </ac:spMkLst>
        </pc:spChg>
      </pc:sldChg>
      <pc:sldChg chg="addSp delSp">
        <pc:chgData name="Sophie M" userId="e5958c69bdf941ae" providerId="Windows Live" clId="Web-{8C1FBCB5-C837-40DB-9678-6DE09D1D8AA3}" dt="2020-09-27T14:51:22.780" v="4"/>
        <pc:sldMkLst>
          <pc:docMk/>
          <pc:sldMk cId="1453737432" sldId="274"/>
        </pc:sldMkLst>
        <pc:spChg chg="add del">
          <ac:chgData name="Sophie M" userId="e5958c69bdf941ae" providerId="Windows Live" clId="Web-{8C1FBCB5-C837-40DB-9678-6DE09D1D8AA3}" dt="2020-09-27T14:51:22.780" v="4"/>
          <ac:spMkLst>
            <pc:docMk/>
            <pc:sldMk cId="1453737432" sldId="274"/>
            <ac:spMk id="7" creationId="{FDC40E3B-2B53-4DD2-AD90-9A87ACDF56FF}"/>
          </ac:spMkLst>
        </pc:spChg>
      </pc:sldChg>
    </pc:docChg>
  </pc:docChgLst>
  <pc:docChgLst>
    <pc:chgData name="Sophie M" userId="e5958c69bdf941ae" providerId="Windows Live" clId="Web-{F5B53308-426C-4974-989B-0ACC9A91CEAD}"/>
    <pc:docChg chg="delSld modSld">
      <pc:chgData name="Sophie M" userId="e5958c69bdf941ae" providerId="Windows Live" clId="Web-{F5B53308-426C-4974-989B-0ACC9A91CEAD}" dt="2020-10-22T10:36:54.887" v="298"/>
      <pc:docMkLst>
        <pc:docMk/>
      </pc:docMkLst>
      <pc:sldChg chg="del">
        <pc:chgData name="Sophie M" userId="e5958c69bdf941ae" providerId="Windows Live" clId="Web-{F5B53308-426C-4974-989B-0ACC9A91CEAD}" dt="2020-10-22T10:36:54.887" v="298"/>
        <pc:sldMkLst>
          <pc:docMk/>
          <pc:sldMk cId="1437132451" sldId="271"/>
        </pc:sldMkLst>
      </pc:sldChg>
      <pc:sldChg chg="modNotes">
        <pc:chgData name="Sophie M" userId="e5958c69bdf941ae" providerId="Windows Live" clId="Web-{F5B53308-426C-4974-989B-0ACC9A91CEAD}" dt="2020-10-22T10:04:56.613" v="120"/>
        <pc:sldMkLst>
          <pc:docMk/>
          <pc:sldMk cId="96699681" sldId="275"/>
        </pc:sldMkLst>
      </pc:sldChg>
      <pc:sldChg chg="modSp">
        <pc:chgData name="Sophie M" userId="e5958c69bdf941ae" providerId="Windows Live" clId="Web-{F5B53308-426C-4974-989B-0ACC9A91CEAD}" dt="2020-10-22T10:16:39.096" v="296" actId="20577"/>
        <pc:sldMkLst>
          <pc:docMk/>
          <pc:sldMk cId="4077622078" sldId="281"/>
        </pc:sldMkLst>
        <pc:spChg chg="mod">
          <ac:chgData name="Sophie M" userId="e5958c69bdf941ae" providerId="Windows Live" clId="Web-{F5B53308-426C-4974-989B-0ACC9A91CEAD}" dt="2020-10-22T10:16:39.096" v="296" actId="20577"/>
          <ac:spMkLst>
            <pc:docMk/>
            <pc:sldMk cId="4077622078" sldId="281"/>
            <ac:spMk id="3" creationId="{94BB78D6-76EE-4D42-8C53-AB10F28523A1}"/>
          </ac:spMkLst>
        </pc:spChg>
      </pc:sldChg>
    </pc:docChg>
  </pc:docChgLst>
  <pc:docChgLst>
    <pc:chgData name="Patrick Szalewicz" userId="afe96fb19fd144db" providerId="Windows Live" clId="Web-{E8F34807-1030-4B19-96C9-7DCB6131C5B5}"/>
    <pc:docChg chg="delSld modSld">
      <pc:chgData name="Patrick Szalewicz" userId="afe96fb19fd144db" providerId="Windows Live" clId="Web-{E8F34807-1030-4B19-96C9-7DCB6131C5B5}" dt="2020-09-27T15:42:12.582" v="1018"/>
      <pc:docMkLst>
        <pc:docMk/>
      </pc:docMkLst>
      <pc:sldChg chg="modSp modNotes">
        <pc:chgData name="Patrick Szalewicz" userId="afe96fb19fd144db" providerId="Windows Live" clId="Web-{E8F34807-1030-4B19-96C9-7DCB6131C5B5}" dt="2020-09-27T15:40:21.766" v="839"/>
        <pc:sldMkLst>
          <pc:docMk/>
          <pc:sldMk cId="4063085989" sldId="260"/>
        </pc:sldMkLst>
        <pc:spChg chg="mod">
          <ac:chgData name="Patrick Szalewicz" userId="afe96fb19fd144db" providerId="Windows Live" clId="Web-{E8F34807-1030-4B19-96C9-7DCB6131C5B5}" dt="2020-09-27T15:38:34.748" v="731" actId="20577"/>
          <ac:spMkLst>
            <pc:docMk/>
            <pc:sldMk cId="4063085989" sldId="260"/>
            <ac:spMk id="6" creationId="{00000000-0000-0000-0000-000000000000}"/>
          </ac:spMkLst>
        </pc:spChg>
      </pc:sldChg>
      <pc:sldChg chg="modSp modNotes">
        <pc:chgData name="Patrick Szalewicz" userId="afe96fb19fd144db" providerId="Windows Live" clId="Web-{E8F34807-1030-4B19-96C9-7DCB6131C5B5}" dt="2020-09-27T15:35:03.259" v="535" actId="20577"/>
        <pc:sldMkLst>
          <pc:docMk/>
          <pc:sldMk cId="2845074343" sldId="263"/>
        </pc:sldMkLst>
        <pc:spChg chg="mod">
          <ac:chgData name="Patrick Szalewicz" userId="afe96fb19fd144db" providerId="Windows Live" clId="Web-{E8F34807-1030-4B19-96C9-7DCB6131C5B5}" dt="2020-09-27T15:35:03.259" v="535" actId="20577"/>
          <ac:spMkLst>
            <pc:docMk/>
            <pc:sldMk cId="2845074343" sldId="263"/>
            <ac:spMk id="3" creationId="{00000000-0000-0000-0000-000000000000}"/>
          </ac:spMkLst>
        </pc:spChg>
      </pc:sldChg>
      <pc:sldChg chg="del">
        <pc:chgData name="Patrick Szalewicz" userId="afe96fb19fd144db" providerId="Windows Live" clId="Web-{E8F34807-1030-4B19-96C9-7DCB6131C5B5}" dt="2020-09-27T15:40:34.626" v="840"/>
        <pc:sldMkLst>
          <pc:docMk/>
          <pc:sldMk cId="1026993880" sldId="272"/>
        </pc:sldMkLst>
      </pc:sldChg>
      <pc:sldChg chg="addCm delCm modNotes">
        <pc:chgData name="Patrick Szalewicz" userId="afe96fb19fd144db" providerId="Windows Live" clId="Web-{E8F34807-1030-4B19-96C9-7DCB6131C5B5}" dt="2020-09-27T15:09:15.846" v="378"/>
        <pc:sldMkLst>
          <pc:docMk/>
          <pc:sldMk cId="1453737432" sldId="274"/>
        </pc:sldMkLst>
      </pc:sldChg>
      <pc:sldChg chg="modNotes">
        <pc:chgData name="Patrick Szalewicz" userId="afe96fb19fd144db" providerId="Windows Live" clId="Web-{E8F34807-1030-4B19-96C9-7DCB6131C5B5}" dt="2020-09-27T15:34:27.664" v="489"/>
        <pc:sldMkLst>
          <pc:docMk/>
          <pc:sldMk cId="96699681" sldId="275"/>
        </pc:sldMkLst>
      </pc:sldChg>
      <pc:sldChg chg="modNotes">
        <pc:chgData name="Patrick Szalewicz" userId="afe96fb19fd144db" providerId="Windows Live" clId="Web-{E8F34807-1030-4B19-96C9-7DCB6131C5B5}" dt="2020-09-27T15:41:19.049" v="893"/>
        <pc:sldMkLst>
          <pc:docMk/>
          <pc:sldMk cId="3028248621" sldId="276"/>
        </pc:sldMkLst>
      </pc:sldChg>
      <pc:sldChg chg="modNotes">
        <pc:chgData name="Patrick Szalewicz" userId="afe96fb19fd144db" providerId="Windows Live" clId="Web-{E8F34807-1030-4B19-96C9-7DCB6131C5B5}" dt="2020-09-27T15:42:12.582" v="1018"/>
        <pc:sldMkLst>
          <pc:docMk/>
          <pc:sldMk cId="2951579690" sldId="277"/>
        </pc:sldMkLst>
      </pc:sldChg>
      <pc:sldChg chg="modNotes">
        <pc:chgData name="Patrick Szalewicz" userId="afe96fb19fd144db" providerId="Windows Live" clId="Web-{E8F34807-1030-4B19-96C9-7DCB6131C5B5}" dt="2020-09-27T14:53:38.401" v="42"/>
        <pc:sldMkLst>
          <pc:docMk/>
          <pc:sldMk cId="1914213185" sldId="279"/>
        </pc:sldMkLst>
      </pc:sldChg>
    </pc:docChg>
  </pc:docChgLst>
  <pc:docChgLst>
    <pc:chgData name="Sophie M" userId="e5958c69bdf941ae" providerId="Windows Live" clId="Web-{1497A8FB-8038-45EE-A157-97A3AE4C915C}"/>
    <pc:docChg chg="delSld modSld">
      <pc:chgData name="Sophie M" userId="e5958c69bdf941ae" providerId="Windows Live" clId="Web-{1497A8FB-8038-45EE-A157-97A3AE4C915C}" dt="2020-10-27T14:02:48.260" v="8"/>
      <pc:docMkLst>
        <pc:docMk/>
      </pc:docMkLst>
      <pc:sldChg chg="modSp">
        <pc:chgData name="Sophie M" userId="e5958c69bdf941ae" providerId="Windows Live" clId="Web-{1497A8FB-8038-45EE-A157-97A3AE4C915C}" dt="2020-10-27T14:02:47.025" v="6" actId="20577"/>
        <pc:sldMkLst>
          <pc:docMk/>
          <pc:sldMk cId="1457902074" sldId="257"/>
        </pc:sldMkLst>
        <pc:spChg chg="mod">
          <ac:chgData name="Sophie M" userId="e5958c69bdf941ae" providerId="Windows Live" clId="Web-{1497A8FB-8038-45EE-A157-97A3AE4C915C}" dt="2020-10-27T14:02:47.025" v="6" actId="20577"/>
          <ac:spMkLst>
            <pc:docMk/>
            <pc:sldMk cId="1457902074" sldId="257"/>
            <ac:spMk id="3" creationId="{00000000-0000-0000-0000-000000000000}"/>
          </ac:spMkLst>
        </pc:spChg>
      </pc:sldChg>
      <pc:sldChg chg="del">
        <pc:chgData name="Sophie M" userId="e5958c69bdf941ae" providerId="Windows Live" clId="Web-{1497A8FB-8038-45EE-A157-97A3AE4C915C}" dt="2020-10-27T14:02:48.260" v="8"/>
        <pc:sldMkLst>
          <pc:docMk/>
          <pc:sldMk cId="1453737432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0BA70-5288-44EB-B7B1-BBA8F7EC884B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DC0-30F6-48B5-8E26-3D08064ABD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56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ynatrace.com/topics/emea-german/?utm_medium=email&amp;utm_source=idg-cio&amp;utm_campaign=idg-db&amp;utm_content=em5&amp;utm_term=non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kahoot@fachinformatiker.app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85DC0-30F6-48B5-8E26-3D08064ABD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1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85DC0-30F6-48B5-8E26-3D08064ABD4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36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aseline="0"/>
              <a:t>S</a:t>
            </a:r>
          </a:p>
          <a:p>
            <a:pPr marL="0" indent="0">
              <a:buNone/>
            </a:pPr>
            <a:r>
              <a:rPr lang="de-DE" baseline="0"/>
              <a:t>1. ?</a:t>
            </a:r>
          </a:p>
          <a:p>
            <a:pPr marL="0" indent="0">
              <a:buNone/>
            </a:pPr>
            <a:r>
              <a:rPr lang="de-DE" baseline="0"/>
              <a:t>2. </a:t>
            </a:r>
            <a:r>
              <a:rPr lang="de-DE" baseline="0" err="1"/>
              <a:t>Vorallem</a:t>
            </a:r>
            <a:r>
              <a:rPr lang="de-DE" baseline="0"/>
              <a:t> im Betrieb sinnvoll für </a:t>
            </a:r>
            <a:r>
              <a:rPr lang="de-DE" baseline="0" err="1"/>
              <a:t>Kostensparung</a:t>
            </a:r>
            <a:endParaRPr lang="de-DE" baseline="0"/>
          </a:p>
          <a:p>
            <a:pPr marL="0" indent="0">
              <a:buNone/>
            </a:pPr>
            <a:r>
              <a:rPr lang="de-DE" baseline="0"/>
              <a:t>3. Haben nur 2 von (min 5?) Formen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85DC0-30F6-48B5-8E26-3D08064ABD4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99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</a:t>
            </a:r>
          </a:p>
          <a:p>
            <a:r>
              <a:rPr lang="de-DE"/>
              <a:t>Gibt mehrere Arten, wir nennen 3 aus Zeitgründen</a:t>
            </a:r>
          </a:p>
          <a:p>
            <a:r>
              <a:rPr lang="de-DE"/>
              <a:t>SW</a:t>
            </a:r>
          </a:p>
          <a:p>
            <a:r>
              <a:rPr lang="de-DE"/>
              <a:t>1. Mit OS-Container, teilt sich Kernel des Wirtssystems, UNIX-Systeme,</a:t>
            </a:r>
            <a:r>
              <a:rPr lang="de-DE" baseline="0"/>
              <a:t> z.B. Docker-Container, Gastsysteme werden innerhalb Sekunden hochgefahren</a:t>
            </a:r>
            <a:endParaRPr lang="de-DE"/>
          </a:p>
          <a:p>
            <a:r>
              <a:rPr lang="de-DE"/>
              <a:t>2. </a:t>
            </a:r>
            <a:r>
              <a:rPr lang="de-DE" baseline="0">
                <a:sym typeface="Wingdings" panose="05000000000000000000" pitchFamily="2" charset="2"/>
              </a:rPr>
              <a:t>Cloud-Gaming</a:t>
            </a:r>
            <a:r>
              <a:rPr lang="de-DE">
                <a:sym typeface="Wingdings" panose="05000000000000000000" pitchFamily="2" charset="2"/>
              </a:rPr>
              <a:t> (?), kann von allen möglichen Endgeräten </a:t>
            </a:r>
            <a:r>
              <a:rPr lang="de-DE" err="1">
                <a:sym typeface="Wingdings" panose="05000000000000000000" pitchFamily="2" charset="2"/>
              </a:rPr>
              <a:t>gestramt</a:t>
            </a:r>
            <a:r>
              <a:rPr lang="de-DE">
                <a:sym typeface="Wingdings" panose="05000000000000000000" pitchFamily="2" charset="2"/>
              </a:rPr>
              <a:t> werden (virtueller Desktop)</a:t>
            </a:r>
            <a:endParaRPr lang="de-DE"/>
          </a:p>
          <a:p>
            <a:r>
              <a:rPr lang="de-DE"/>
              <a:t>3. Bereitstellung von Softwaren </a:t>
            </a:r>
            <a:r>
              <a:rPr lang="de-DE" err="1"/>
              <a:t>inkl</a:t>
            </a:r>
            <a:r>
              <a:rPr lang="de-DE"/>
              <a:t> </a:t>
            </a:r>
            <a:r>
              <a:rPr lang="de-DE" err="1"/>
              <a:t>Konfig</a:t>
            </a:r>
            <a:r>
              <a:rPr lang="de-DE"/>
              <a:t> (Office-Web, Portable Software)</a:t>
            </a:r>
            <a:endParaRPr lang="de-DE">
              <a:cs typeface="Calibri"/>
            </a:endParaRPr>
          </a:p>
          <a:p>
            <a:r>
              <a:rPr lang="de-DE"/>
              <a:t>HW</a:t>
            </a:r>
          </a:p>
          <a:p>
            <a:r>
              <a:rPr lang="de-DE"/>
              <a:t>1. VM, Hypervisor nutzt die Ressourcen für alle VM Hosts, Einem BS wird ein vorhandener PC vorgegaukelt</a:t>
            </a:r>
            <a:endParaRPr lang="de-DE">
              <a:cs typeface="Calibri"/>
            </a:endParaRPr>
          </a:p>
          <a:p>
            <a:r>
              <a:rPr lang="de-DE"/>
              <a:t>2.</a:t>
            </a:r>
            <a:r>
              <a:rPr lang="de-DE" baseline="0"/>
              <a:t> Mehrere Speicher </a:t>
            </a:r>
            <a:r>
              <a:rPr lang="de-DE"/>
              <a:t>zu einem Storage-Pool (RAID, NAS)</a:t>
            </a:r>
            <a:endParaRPr lang="de-DE" baseline="0">
              <a:cs typeface="Calibri"/>
            </a:endParaRPr>
          </a:p>
          <a:p>
            <a:r>
              <a:rPr lang="de-DE"/>
              <a:t>3</a:t>
            </a:r>
            <a:r>
              <a:rPr lang="de-DE" baseline="0"/>
              <a:t>. VPN</a:t>
            </a:r>
            <a:r>
              <a:rPr lang="de-DE"/>
              <a:t> (virtuelles Netzwerk),</a:t>
            </a:r>
            <a:r>
              <a:rPr lang="de-DE" baseline="0"/>
              <a:t> VLAN</a:t>
            </a:r>
            <a:r>
              <a:rPr lang="de-DE"/>
              <a:t> (agieren über bauliche Abgrenzungen)</a:t>
            </a:r>
            <a:endParaRPr lang="de-DE">
              <a:cs typeface="Calibri"/>
            </a:endParaRP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85DC0-30F6-48B5-8E26-3D08064ABD4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17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</a:t>
            </a:r>
          </a:p>
          <a:p>
            <a:r>
              <a:rPr lang="de-DE">
                <a:cs typeface="Calibri"/>
              </a:rPr>
              <a:t>VM = Haus (man hat viel, auch wenn man es nicht brauch)</a:t>
            </a:r>
            <a:endParaRPr lang="de-DE"/>
          </a:p>
          <a:p>
            <a:r>
              <a:rPr lang="de-DE">
                <a:cs typeface="Calibri"/>
              </a:rPr>
              <a:t>Container = Appartement (man hat genau das was man brauch)</a:t>
            </a:r>
          </a:p>
          <a:p>
            <a:endParaRPr lang="de-DE">
              <a:cs typeface="Calibri"/>
            </a:endParaRPr>
          </a:p>
          <a:p>
            <a:r>
              <a:rPr lang="de-DE" b="1"/>
              <a:t>Typ-1-Hypervisor:</a:t>
            </a:r>
            <a:r>
              <a:rPr lang="de-DE"/>
              <a:t> Läuft der Hypervisor direkt auf der Hardware und ersetzt dabei das Betriebssystem, handelt es sich um einen Typ-1-Hypervisor. Diese Virtualisierungsumgebungen werden beim Einsatz auf Servern und in Rechenzentren auf Computern bevorzugt, die sowieso nur virtuelle Maschinen beherbergen sollen - dann allerdings gleich dutzendweise. Beispiele dafür sind </a:t>
            </a:r>
            <a:r>
              <a:rPr lang="de-DE" err="1"/>
              <a:t>Vmware</a:t>
            </a:r>
            <a:r>
              <a:rPr lang="de-DE"/>
              <a:t> ESX/</a:t>
            </a:r>
            <a:r>
              <a:rPr lang="de-DE" err="1"/>
              <a:t>ESXi</a:t>
            </a:r>
            <a:r>
              <a:rPr lang="de-DE"/>
              <a:t>, </a:t>
            </a:r>
            <a:r>
              <a:rPr lang="de-DE">
                <a:hlinkClick r:id="rId3"/>
              </a:rPr>
              <a:t>Oracle</a:t>
            </a:r>
            <a:r>
              <a:rPr lang="de-DE"/>
              <a:t> VM Server und Citrix </a:t>
            </a:r>
            <a:r>
              <a:rPr lang="de-DE" err="1"/>
              <a:t>Xenserver</a:t>
            </a:r>
            <a:r>
              <a:rPr lang="de-DE"/>
              <a:t>. </a:t>
            </a:r>
            <a:endParaRPr lang="de-DE">
              <a:cs typeface="Calibri"/>
            </a:endParaRPr>
          </a:p>
          <a:p>
            <a:endParaRPr lang="de-DE" b="1"/>
          </a:p>
          <a:p>
            <a:r>
              <a:rPr lang="de-DE" b="1"/>
              <a:t>Typ-2-Hypervisor:</a:t>
            </a:r>
            <a:r>
              <a:rPr lang="de-DE"/>
              <a:t> Setzt eine Virtualisierungsumgebung als Startbasis ein ausgewachsenes Betriebssystem voraus, dann spricht man von einem Typ-2-Hypervisor. Generell handelt es sich bei einem Hypervisor, auch "Virtual </a:t>
            </a:r>
            <a:r>
              <a:rPr lang="de-DE" err="1"/>
              <a:t>Machine</a:t>
            </a:r>
            <a:r>
              <a:rPr lang="de-DE"/>
              <a:t> Monitor" genannt, um jene Verwaltungs-Software, die die Kontrolle über die virtuellen Maschinen hat, diese starten und anhalten kann und Ressourcen zuweist. Beispiele für den Typ 2 liefern etwa die verbreiteten </a:t>
            </a:r>
            <a:r>
              <a:rPr lang="de-DE" err="1"/>
              <a:t>Virtualisierungs</a:t>
            </a:r>
            <a:r>
              <a:rPr lang="de-DE"/>
              <a:t>-Tools für den Desktop </a:t>
            </a:r>
            <a:r>
              <a:rPr lang="de-DE" err="1"/>
              <a:t>Vmware</a:t>
            </a:r>
            <a:r>
              <a:rPr lang="de-DE"/>
              <a:t> Player/Workstation, </a:t>
            </a:r>
            <a:r>
              <a:rPr lang="de-DE">
                <a:hlinkClick r:id="rId3"/>
              </a:rPr>
              <a:t>Oracle</a:t>
            </a:r>
            <a:r>
              <a:rPr lang="de-DE"/>
              <a:t> </a:t>
            </a:r>
            <a:r>
              <a:rPr lang="de-DE" err="1"/>
              <a:t>Virtualbox</a:t>
            </a:r>
            <a:r>
              <a:rPr lang="de-DE"/>
              <a:t> wie auch Microsoft Virtual-PC. </a:t>
            </a: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Container dies das Ananas :3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- Am Beispiel von Docker</a:t>
            </a:r>
          </a:p>
          <a:p>
            <a:r>
              <a:rPr lang="de-DE">
                <a:cs typeface="Calibri"/>
              </a:rPr>
              <a:t>- Docker genutzt um schnell Pakete um auf identischen Plattformen laufen können</a:t>
            </a:r>
          </a:p>
          <a:p>
            <a:r>
              <a:rPr lang="de-DE">
                <a:cs typeface="Calibri"/>
              </a:rPr>
              <a:t>- Schneller Transport / Hochfahren</a:t>
            </a:r>
          </a:p>
          <a:p>
            <a:endParaRPr lang="de-DE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85DC0-30F6-48B5-8E26-3D08064ABD4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9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Mein Server</a:t>
            </a:r>
          </a:p>
          <a:p>
            <a:r>
              <a:rPr lang="de-DE" err="1">
                <a:cs typeface="Calibri"/>
              </a:rPr>
              <a:t>Proxmox</a:t>
            </a:r>
          </a:p>
          <a:p>
            <a:r>
              <a:rPr lang="de-DE">
                <a:cs typeface="Calibri"/>
              </a:rPr>
              <a:t>16GB RAM, 512GB SSD, 4x 1,80GHz</a:t>
            </a:r>
          </a:p>
          <a:p>
            <a:r>
              <a:rPr lang="de-DE">
                <a:cs typeface="Calibri"/>
              </a:rPr>
              <a:t>Linux (Ubuntu)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85DC0-30F6-48B5-8E26-3D08064ABD4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876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</a:t>
            </a:r>
          </a:p>
          <a:p>
            <a:endParaRPr lang="de-DE">
              <a:cs typeface="Calibri"/>
            </a:endParaRPr>
          </a:p>
          <a:p>
            <a:r>
              <a:rPr lang="de-DE" err="1">
                <a:cs typeface="Calibri"/>
              </a:rPr>
              <a:t>Lxc</a:t>
            </a:r>
            <a:r>
              <a:rPr lang="de-DE">
                <a:cs typeface="Calibri"/>
              </a:rPr>
              <a:t> (Container) nutzen wenig Ressourcen (Speicher, RAM, CPU)</a:t>
            </a:r>
            <a:br>
              <a:rPr lang="de-DE">
                <a:cs typeface="+mn-lt"/>
              </a:rPr>
            </a:br>
            <a:r>
              <a:rPr lang="de-DE" err="1">
                <a:cs typeface="Calibri"/>
              </a:rPr>
              <a:t>qemu</a:t>
            </a:r>
            <a:r>
              <a:rPr lang="de-DE">
                <a:cs typeface="Calibri"/>
              </a:rPr>
              <a:t> (VM) benötigen viel mehr Ressourcen, da eigenes BS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85DC0-30F6-48B5-8E26-3D08064ABD4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16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</a:t>
            </a:r>
          </a:p>
          <a:p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Replikation</a:t>
            </a:r>
          </a:p>
          <a:p>
            <a:r>
              <a:rPr lang="de-DE">
                <a:cs typeface="Calibri"/>
              </a:rPr>
              <a:t>Speicher, CPU, </a:t>
            </a:r>
            <a:r>
              <a:rPr lang="de-DE" err="1">
                <a:cs typeface="Calibri"/>
              </a:rPr>
              <a:t>etc</a:t>
            </a:r>
            <a:r>
              <a:rPr lang="de-DE">
                <a:cs typeface="Calibri"/>
              </a:rPr>
              <a:t> werden ideal genutzt</a:t>
            </a:r>
          </a:p>
          <a:p>
            <a:endParaRPr lang="de-DE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85DC0-30F6-48B5-8E26-3D08064ABD4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77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Kahoot </a:t>
            </a:r>
            <a:r>
              <a:rPr lang="en-US" err="1">
                <a:cs typeface="Calibri"/>
              </a:rPr>
              <a:t>starten</a:t>
            </a:r>
            <a:r>
              <a:rPr lang="en-US">
                <a:cs typeface="Calibri"/>
              </a:rPr>
              <a:t> -&gt; Patrick </a:t>
            </a:r>
            <a:endParaRPr lang="de-DE"/>
          </a:p>
          <a:p>
            <a:r>
              <a:rPr lang="en-US">
                <a:cs typeface="Calibri"/>
                <a:hlinkClick r:id="rId3"/>
              </a:rPr>
              <a:t>kahoot@fachinformatiker.app</a:t>
            </a:r>
            <a:r>
              <a:rPr lang="en-US">
                <a:cs typeface="Calibri"/>
              </a:rPr>
              <a:t> : </a:t>
            </a:r>
            <a:r>
              <a:rPr lang="en-US"/>
              <a:t>bBEZ8mfrp5pxJXSpH!hKx!#</a:t>
            </a:r>
            <a:r>
              <a:rPr lang="en-US" err="1"/>
              <a:t>bHcNwE</a:t>
            </a:r>
            <a:r>
              <a:rPr lang="en-US"/>
              <a:t>@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DC0-30F6-48B5-8E26-3D08064ABD4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8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2050" name="Picture 2" descr="https://www.terminic.eu/wp-content/uploads/2018/09/logo_sz_ut-250x30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76672"/>
            <a:ext cx="636071" cy="6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395536" y="6537805"/>
            <a:ext cx="38884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i="1" baseline="0">
                <a:solidFill>
                  <a:schemeClr val="bg1">
                    <a:lumMod val="75000"/>
                  </a:schemeClr>
                </a:solidFill>
              </a:rPr>
              <a:t>Patrick </a:t>
            </a:r>
            <a:r>
              <a:rPr lang="de-DE" sz="1300" i="1" baseline="0" err="1">
                <a:solidFill>
                  <a:schemeClr val="bg1">
                    <a:lumMod val="75000"/>
                  </a:schemeClr>
                </a:solidFill>
              </a:rPr>
              <a:t>Szalewicz</a:t>
            </a:r>
            <a:r>
              <a:rPr lang="de-DE" sz="1300" i="1" baseline="0">
                <a:solidFill>
                  <a:schemeClr val="bg1">
                    <a:lumMod val="75000"/>
                  </a:schemeClr>
                </a:solidFill>
              </a:rPr>
              <a:t> / Sophie Mießner</a:t>
            </a:r>
            <a:endParaRPr lang="de-DE" sz="1300" i="1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395536" y="6537805"/>
            <a:ext cx="38884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i="1" baseline="0">
                <a:solidFill>
                  <a:schemeClr val="bg1">
                    <a:lumMod val="75000"/>
                  </a:schemeClr>
                </a:solidFill>
              </a:rPr>
              <a:t>Patrick </a:t>
            </a:r>
            <a:r>
              <a:rPr lang="de-DE" sz="1300" i="1" baseline="0" err="1">
                <a:solidFill>
                  <a:schemeClr val="bg1">
                    <a:lumMod val="75000"/>
                  </a:schemeClr>
                </a:solidFill>
              </a:rPr>
              <a:t>Szalewicz</a:t>
            </a:r>
            <a:r>
              <a:rPr lang="de-DE" sz="1300" i="1" baseline="0">
                <a:solidFill>
                  <a:schemeClr val="bg1">
                    <a:lumMod val="75000"/>
                  </a:schemeClr>
                </a:solidFill>
              </a:rPr>
              <a:t> / Sophie Mießner</a:t>
            </a:r>
            <a:endParaRPr lang="de-DE" sz="1300" i="1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www.terminic.eu/wp-content/uploads/2018/09/logo_sz_ut-250x30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76672"/>
            <a:ext cx="636071" cy="6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 userDrawn="1"/>
        </p:nvSpPr>
        <p:spPr>
          <a:xfrm>
            <a:off x="395536" y="6537805"/>
            <a:ext cx="38884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i="1" baseline="0">
                <a:solidFill>
                  <a:schemeClr val="bg1">
                    <a:lumMod val="75000"/>
                  </a:schemeClr>
                </a:solidFill>
              </a:rPr>
              <a:t>Patrick </a:t>
            </a:r>
            <a:r>
              <a:rPr lang="de-DE" sz="1300" i="1" baseline="0" err="1">
                <a:solidFill>
                  <a:schemeClr val="bg1">
                    <a:lumMod val="75000"/>
                  </a:schemeClr>
                </a:solidFill>
              </a:rPr>
              <a:t>Szalewicz</a:t>
            </a:r>
            <a:r>
              <a:rPr lang="de-DE" sz="1300" i="1" baseline="0">
                <a:solidFill>
                  <a:schemeClr val="bg1">
                    <a:lumMod val="75000"/>
                  </a:schemeClr>
                </a:solidFill>
              </a:rPr>
              <a:t> / Sophie Mießner</a:t>
            </a:r>
            <a:endParaRPr lang="de-DE" sz="1300" i="1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2" descr="https://www.terminic.eu/wp-content/uploads/2018/09/logo_sz_ut-250x30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76672"/>
            <a:ext cx="636071" cy="6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5536" y="6537805"/>
            <a:ext cx="38884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i="1" baseline="0">
                <a:solidFill>
                  <a:schemeClr val="bg1">
                    <a:lumMod val="75000"/>
                  </a:schemeClr>
                </a:solidFill>
              </a:rPr>
              <a:t>Patrick </a:t>
            </a:r>
            <a:r>
              <a:rPr lang="de-DE" sz="1300" i="1" baseline="0" err="1">
                <a:solidFill>
                  <a:schemeClr val="bg1">
                    <a:lumMod val="75000"/>
                  </a:schemeClr>
                </a:solidFill>
              </a:rPr>
              <a:t>Szalewicz</a:t>
            </a:r>
            <a:r>
              <a:rPr lang="de-DE" sz="1300" i="1" baseline="0">
                <a:solidFill>
                  <a:schemeClr val="bg1">
                    <a:lumMod val="75000"/>
                  </a:schemeClr>
                </a:solidFill>
              </a:rPr>
              <a:t> / Sophie Mießner</a:t>
            </a:r>
            <a:endParaRPr lang="de-DE" sz="1300" i="1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Picture 2" descr="https://www.terminic.eu/wp-content/uploads/2018/09/logo_sz_ut-250x30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76672"/>
            <a:ext cx="636071" cy="6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 userDrawn="1"/>
        </p:nvSpPr>
        <p:spPr>
          <a:xfrm>
            <a:off x="395536" y="6537805"/>
            <a:ext cx="38884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i="1" baseline="0">
                <a:solidFill>
                  <a:schemeClr val="bg1">
                    <a:lumMod val="75000"/>
                  </a:schemeClr>
                </a:solidFill>
              </a:rPr>
              <a:t>Patrick </a:t>
            </a:r>
            <a:r>
              <a:rPr lang="de-DE" sz="1300" i="1" baseline="0" err="1">
                <a:solidFill>
                  <a:schemeClr val="bg1">
                    <a:lumMod val="75000"/>
                  </a:schemeClr>
                </a:solidFill>
              </a:rPr>
              <a:t>Szalewicz</a:t>
            </a:r>
            <a:r>
              <a:rPr lang="de-DE" sz="1300" i="1" baseline="0">
                <a:solidFill>
                  <a:schemeClr val="bg1">
                    <a:lumMod val="75000"/>
                  </a:schemeClr>
                </a:solidFill>
              </a:rPr>
              <a:t> / Sophie Mießner</a:t>
            </a:r>
            <a:endParaRPr lang="de-DE" sz="1300" i="1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proxmox.com/de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LXhttps:/linuxcontainers.org/lxd/try-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achinformatiker/Vortrag_Virtualisierung" TargetMode="External"/><Relationship Id="rId5" Type="http://schemas.openxmlformats.org/officeDocument/2006/relationships/hyperlink" Target="https://docs.microsoft.com/de-de/virtualization/hyper-v-on-windows/about/" TargetMode="External"/><Relationship Id="rId4" Type="http://schemas.openxmlformats.org/officeDocument/2006/relationships/hyperlink" Target="https://unraid.net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elektronik-kompendium.de/sites/com/1101011.htm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de.wikipedia.org/wiki/Virtualisierung_%28Informatik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ic-tutorials.de/vor-und-nachteile-von-virtualisierung/2/" TargetMode="External"/><Relationship Id="rId5" Type="http://schemas.openxmlformats.org/officeDocument/2006/relationships/hyperlink" Target="https://www.citrix.com/de-de/glossary/what-is-virtualization.html" TargetMode="External"/><Relationship Id="rId4" Type="http://schemas.openxmlformats.org/officeDocument/2006/relationships/hyperlink" Target="https://www.giga.de/ratgeber/specials/was-ist-der-unterschied-zwischen-simulation-emulation-virtualisierung-computertechnik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Virtualisierung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Patrick </a:t>
            </a:r>
            <a:r>
              <a:rPr lang="de-DE" err="1"/>
              <a:t>Szalewicz</a:t>
            </a:r>
            <a:r>
              <a:rPr lang="de-DE"/>
              <a:t> / Sophie Mießner</a:t>
            </a:r>
          </a:p>
        </p:txBody>
      </p:sp>
    </p:spTree>
    <p:extLst>
      <p:ext uri="{BB962C8B-B14F-4D97-AF65-F5344CB8AC3E}">
        <p14:creationId xmlns:p14="http://schemas.microsoft.com/office/powerpoint/2010/main" val="2026916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B9E4-1519-405B-A196-BE0959AF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Weiterführende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Infos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A349-5926-4627-B8B4-404382E2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LXD online </a:t>
            </a:r>
            <a:r>
              <a:rPr lang="en-US" sz="2000" err="1">
                <a:ea typeface="+mn-lt"/>
                <a:cs typeface="+mn-lt"/>
              </a:rPr>
              <a:t>ausprobieren</a:t>
            </a:r>
            <a:r>
              <a:rPr lang="en-US" sz="2000">
                <a:ea typeface="+mn-lt"/>
                <a:cs typeface="+mn-lt"/>
              </a:rPr>
              <a:t>: </a:t>
            </a:r>
            <a:r>
              <a:rPr lang="en-US" sz="2000">
                <a:ea typeface="+mn-lt"/>
                <a:cs typeface="+mn-lt"/>
                <a:hlinkClick r:id="rId2"/>
              </a:rPr>
              <a:t>https://linuxcontainers.org/lxd/try-it/</a:t>
            </a:r>
            <a:endParaRPr lang="en-US"/>
          </a:p>
          <a:p>
            <a:r>
              <a:rPr lang="en-US" sz="2000" err="1">
                <a:cs typeface="Arial"/>
              </a:rPr>
              <a:t>Proxmox</a:t>
            </a:r>
            <a:r>
              <a:rPr lang="en-US" sz="2000">
                <a:cs typeface="Arial"/>
              </a:rPr>
              <a:t>: </a:t>
            </a:r>
            <a:r>
              <a:rPr lang="en-US" sz="2000">
                <a:ea typeface="+mn-lt"/>
                <a:cs typeface="+mn-lt"/>
                <a:hlinkClick r:id="rId3"/>
              </a:rPr>
              <a:t>https://www.proxmox.com/de/</a:t>
            </a:r>
            <a:endParaRPr lang="en-US" sz="2000">
              <a:cs typeface="Arial"/>
            </a:endParaRPr>
          </a:p>
          <a:p>
            <a:r>
              <a:rPr lang="en-US" sz="2000" err="1">
                <a:cs typeface="Arial"/>
              </a:rPr>
              <a:t>UnRAID</a:t>
            </a:r>
            <a:r>
              <a:rPr lang="en-US" sz="2000">
                <a:cs typeface="Arial"/>
              </a:rPr>
              <a:t>: </a:t>
            </a:r>
            <a:r>
              <a:rPr lang="en-US" sz="2000">
                <a:ea typeface="+mn-lt"/>
                <a:cs typeface="+mn-lt"/>
                <a:hlinkClick r:id="rId4"/>
              </a:rPr>
              <a:t>https://unraid.net/</a:t>
            </a:r>
          </a:p>
          <a:p>
            <a:r>
              <a:rPr lang="en-US" sz="2000">
                <a:cs typeface="Arial"/>
              </a:rPr>
              <a:t>Hyper-V: </a:t>
            </a:r>
            <a:r>
              <a:rPr lang="en-US" sz="2000">
                <a:ea typeface="+mn-lt"/>
                <a:cs typeface="+mn-lt"/>
                <a:hlinkClick r:id="rId5"/>
              </a:rPr>
              <a:t>https://docs.microsoft.com/de-de/virtualization/hyper-v-on-windows/about/</a:t>
            </a:r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  <a:p>
            <a:r>
              <a:rPr lang="en-US" sz="2000" err="1">
                <a:cs typeface="Arial"/>
              </a:rPr>
              <a:t>Folien</a:t>
            </a:r>
            <a:r>
              <a:rPr lang="en-US" sz="2000">
                <a:cs typeface="Arial"/>
              </a:rPr>
              <a:t>: </a:t>
            </a:r>
            <a:r>
              <a:rPr lang="en-US" sz="2000">
                <a:ea typeface="+mn-lt"/>
                <a:cs typeface="+mn-lt"/>
                <a:hlinkClick r:id="rId6"/>
              </a:rPr>
              <a:t>https://github.com/fachinformatiker/Vortrag_Virtualisierung</a:t>
            </a:r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</p:txBody>
      </p:sp>
      <p:pic>
        <p:nvPicPr>
          <p:cNvPr id="5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C041D517-E223-47B0-BD5A-0EB4BEC41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7D4469-1F11-4BBC-A2D5-58D597740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1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B9E4-1519-405B-A196-BE0959AF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Quellen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A349-5926-4627-B8B4-404382E2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  <a:hlinkClick r:id="rId2"/>
              </a:rPr>
              <a:t>https://de.wikipedia.org/wiki/Virtualisierung_%28Informatik%29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  <a:hlinkClick r:id="rId3"/>
              </a:rPr>
              <a:t>http://www.elektronik-kompendium.de/sites/com/1101011.htm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  <a:hlinkClick r:id="rId4"/>
              </a:rPr>
              <a:t>https://www.giga.de/ratgeber/specials/was-ist-der-unterschied-zwischen-simulation-emulation-virtualisierung-computertechnik/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  <a:hlinkClick r:id="rId5"/>
              </a:rPr>
              <a:t>https://www.citrix.com/de-de/glossary/what-is-virtualization.html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  <a:hlinkClick r:id="rId6"/>
              </a:rPr>
              <a:t>https://basic-tutorials.de/vor-und-nachteile-von-virtualisierung/2/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cs typeface="Arial"/>
            </a:endParaRPr>
          </a:p>
        </p:txBody>
      </p:sp>
      <p:pic>
        <p:nvPicPr>
          <p:cNvPr id="5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C041D517-E223-47B0-BD5A-0EB4BEC41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7D4469-1F11-4BBC-A2D5-58D597740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6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2334232A-4DA8-4A71-8BD5-CA37B16F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4" name="Grafik 6">
            <a:extLst>
              <a:ext uri="{FF2B5EF4-FFF2-40B4-BE49-F238E27FC236}">
                <a16:creationId xmlns:a16="http://schemas.microsoft.com/office/drawing/2014/main" id="{7FAF7BDC-B5CB-4E87-A14B-43FE49ED1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  <p:pic>
        <p:nvPicPr>
          <p:cNvPr id="6146" name="Picture 2" descr="https://media.discordapp.net/attachments/692310930658426912/759785823821365248/wir-hoffen-doch-85b22c8d4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68" y="980728"/>
            <a:ext cx="57150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1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edia.discordapp.net/attachments/692310930658426912/759784544210911272/danke-fr-die-78480b8c0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56404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63659D0C-3DCF-400D-8260-2BD7CA37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4" name="Grafik 6">
            <a:extLst>
              <a:ext uri="{FF2B5EF4-FFF2-40B4-BE49-F238E27FC236}">
                <a16:creationId xmlns:a16="http://schemas.microsoft.com/office/drawing/2014/main" id="{8B8931C9-ABC6-479A-8684-43ED00F71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/>
              <a:t>Inhalt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Definition</a:t>
            </a:r>
          </a:p>
          <a:p>
            <a:r>
              <a:rPr lang="de-DE" dirty="0"/>
              <a:t>Arten der Virtualisierung</a:t>
            </a:r>
            <a:endParaRPr lang="de-DE" dirty="0">
              <a:cs typeface="Arial"/>
            </a:endParaRPr>
          </a:p>
          <a:p>
            <a:r>
              <a:rPr lang="de-DE" dirty="0" err="1">
                <a:ea typeface="+mn-lt"/>
                <a:cs typeface="+mn-lt"/>
              </a:rPr>
              <a:t>Virtualisierungsunterstützungen</a:t>
            </a:r>
            <a:endParaRPr lang="de-DE" dirty="0" err="1"/>
          </a:p>
          <a:p>
            <a:r>
              <a:rPr lang="de-DE" dirty="0"/>
              <a:t>Vorteile</a:t>
            </a:r>
            <a:endParaRPr lang="de-DE" dirty="0">
              <a:cs typeface="Arial"/>
            </a:endParaRPr>
          </a:p>
          <a:p>
            <a:r>
              <a:rPr lang="de-DE" dirty="0">
                <a:cs typeface="Arial"/>
              </a:rPr>
              <a:t>Quellen</a:t>
            </a:r>
          </a:p>
        </p:txBody>
      </p:sp>
      <p:pic>
        <p:nvPicPr>
          <p:cNvPr id="5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496CF71D-48AA-4F84-BF04-264F86E2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6" name="Grafik 6">
            <a:extLst>
              <a:ext uri="{FF2B5EF4-FFF2-40B4-BE49-F238E27FC236}">
                <a16:creationId xmlns:a16="http://schemas.microsoft.com/office/drawing/2014/main" id="{C509BC24-DC43-4CA6-A1D3-DB55A6A71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0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/>
              <a:t>Definition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Arial"/>
              </a:rPr>
              <a:t>Nachbildung eines Hardware- oder Software-Objekts</a:t>
            </a:r>
          </a:p>
          <a:p>
            <a:r>
              <a:rPr lang="de-DE"/>
              <a:t>Bessere Auslastung der Ressourcen</a:t>
            </a:r>
            <a:endParaRPr lang="de-DE">
              <a:cs typeface="Arial"/>
            </a:endParaRPr>
          </a:p>
          <a:p>
            <a:r>
              <a:rPr lang="de-DE"/>
              <a:t>Diverse Formen der Virtualisierung</a:t>
            </a:r>
            <a:endParaRPr lang="de-DE">
              <a:cs typeface="Arial"/>
            </a:endParaRPr>
          </a:p>
        </p:txBody>
      </p:sp>
      <p:pic>
        <p:nvPicPr>
          <p:cNvPr id="5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5D3D0A8C-BE85-40D7-932E-995C5CE1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8B7125-6A8D-480B-8ED3-6F42FEB4D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Arten der Virtualisierung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Software-Virtualisierung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/>
              <a:t>Betriebssysteme</a:t>
            </a:r>
          </a:p>
          <a:p>
            <a:r>
              <a:rPr lang="de-DE"/>
              <a:t>Desktop</a:t>
            </a:r>
          </a:p>
          <a:p>
            <a:r>
              <a:rPr lang="de-DE"/>
              <a:t>Anwendungen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Hardware-Virtualisierung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Server</a:t>
            </a:r>
          </a:p>
          <a:p>
            <a:r>
              <a:rPr lang="de-DE"/>
              <a:t>Speicher</a:t>
            </a:r>
            <a:endParaRPr lang="de-DE">
              <a:cs typeface="Arial"/>
            </a:endParaRPr>
          </a:p>
          <a:p>
            <a:r>
              <a:rPr lang="de-DE"/>
              <a:t>Netzwerk</a:t>
            </a:r>
            <a:endParaRPr lang="de-DE">
              <a:cs typeface="Arial"/>
            </a:endParaRPr>
          </a:p>
        </p:txBody>
      </p:sp>
      <p:pic>
        <p:nvPicPr>
          <p:cNvPr id="8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BAD3D8A2-E2D0-4ABB-B869-0227EE898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10" name="Grafik 6">
            <a:extLst>
              <a:ext uri="{FF2B5EF4-FFF2-40B4-BE49-F238E27FC236}">
                <a16:creationId xmlns:a16="http://schemas.microsoft.com/office/drawing/2014/main" id="{F9D38ACA-99B0-407F-AC4F-36A73D70D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8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Arten der Virtualisierung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" y="2130478"/>
            <a:ext cx="9062304" cy="318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20DA15CD-6806-4D48-9E9B-234116DC4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5" name="Grafik 6">
            <a:extLst>
              <a:ext uri="{FF2B5EF4-FFF2-40B4-BE49-F238E27FC236}">
                <a16:creationId xmlns:a16="http://schemas.microsoft.com/office/drawing/2014/main" id="{11B09B47-AD00-4F12-95C8-92A6D52F2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Ein Bild, das Text enthält.&#10;&#10;Beschreibung automatisch generiert.">
            <a:extLst>
              <a:ext uri="{FF2B5EF4-FFF2-40B4-BE49-F238E27FC236}">
                <a16:creationId xmlns:a16="http://schemas.microsoft.com/office/drawing/2014/main" id="{62930AA6-9F7E-4E33-9661-D48ABDBD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47" y="1950742"/>
            <a:ext cx="7058247" cy="2956518"/>
          </a:xfrm>
          <a:prstGeom prst="rect">
            <a:avLst/>
          </a:prstGeom>
        </p:spPr>
      </p:pic>
      <p:pic>
        <p:nvPicPr>
          <p:cNvPr id="3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46986C67-7745-4826-9368-12457D669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5" name="Grafik 6">
            <a:extLst>
              <a:ext uri="{FF2B5EF4-FFF2-40B4-BE49-F238E27FC236}">
                <a16:creationId xmlns:a16="http://schemas.microsoft.com/office/drawing/2014/main" id="{513F056D-6270-4748-ABA3-95606315D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4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isch enthält.&#10;&#10;Beschreibung automatisch generiert.">
            <a:extLst>
              <a:ext uri="{FF2B5EF4-FFF2-40B4-BE49-F238E27FC236}">
                <a16:creationId xmlns:a16="http://schemas.microsoft.com/office/drawing/2014/main" id="{8B4FC56A-3608-4F7F-A228-1FA56EDEF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586" y="455443"/>
            <a:ext cx="4860851" cy="6115463"/>
          </a:xfrm>
          <a:prstGeom prst="rect">
            <a:avLst/>
          </a:prstGeom>
        </p:spPr>
      </p:pic>
      <p:pic>
        <p:nvPicPr>
          <p:cNvPr id="6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DAA20C11-EB0C-4842-9D28-CD8B3DA43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8" name="Grafik 6">
            <a:extLst>
              <a:ext uri="{FF2B5EF4-FFF2-40B4-BE49-F238E27FC236}">
                <a16:creationId xmlns:a16="http://schemas.microsoft.com/office/drawing/2014/main" id="{AB8A7CB9-0A9A-4BE6-AA4C-CCC5B00CE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7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1CBF-F246-4330-A182-102D8DCE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Virtualisierungsunterstützungen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78D6-76EE-4D42-8C53-AB10F285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Intel </a:t>
            </a:r>
            <a:r>
              <a:rPr lang="de-DE" err="1">
                <a:ea typeface="+mn-lt"/>
                <a:cs typeface="+mn-lt"/>
              </a:rPr>
              <a:t>Virtualization</a:t>
            </a:r>
            <a:r>
              <a:rPr lang="de-DE">
                <a:ea typeface="+mn-lt"/>
                <a:cs typeface="+mn-lt"/>
              </a:rPr>
              <a:t> Technology (VT)</a:t>
            </a:r>
            <a:endParaRPr lang="en-US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AMD Secure Virtual </a:t>
            </a:r>
            <a:r>
              <a:rPr lang="de-DE" err="1">
                <a:ea typeface="+mn-lt"/>
                <a:cs typeface="+mn-lt"/>
              </a:rPr>
              <a:t>Machine</a:t>
            </a:r>
            <a:r>
              <a:rPr lang="de-DE">
                <a:ea typeface="+mn-lt"/>
                <a:cs typeface="+mn-lt"/>
              </a:rPr>
              <a:t>  (SMV)</a:t>
            </a:r>
            <a:endParaRPr lang="de-DE">
              <a:cs typeface="Arial"/>
            </a:endParaRPr>
          </a:p>
          <a:p>
            <a:r>
              <a:rPr lang="de-DE">
                <a:cs typeface="Arial"/>
              </a:rPr>
              <a:t>Linux-VServer</a:t>
            </a:r>
          </a:p>
          <a:p>
            <a:r>
              <a:rPr lang="de-DE">
                <a:cs typeface="Arial"/>
              </a:rPr>
              <a:t>Linux Container (LXC)</a:t>
            </a:r>
          </a:p>
          <a:p>
            <a:r>
              <a:rPr lang="de-DE">
                <a:cs typeface="Arial"/>
              </a:rPr>
              <a:t>Hyper V Microsoft</a:t>
            </a:r>
          </a:p>
          <a:p>
            <a:r>
              <a:rPr lang="de-DE">
                <a:cs typeface="Arial"/>
              </a:rPr>
              <a:t>Proxmox</a:t>
            </a:r>
          </a:p>
          <a:p>
            <a:r>
              <a:rPr lang="de-DE">
                <a:cs typeface="Arial"/>
              </a:rPr>
              <a:t>VMware Workstation/Player</a:t>
            </a:r>
          </a:p>
          <a:p>
            <a:r>
              <a:rPr lang="de-DE">
                <a:cs typeface="Arial"/>
              </a:rPr>
              <a:t>Windows Virtual PC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0986C205-5FF3-414B-BE84-903A83E7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A64E37-0652-4225-BA14-A7318234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2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Erhöhung der Ausfallsicherheit</a:t>
            </a:r>
          </a:p>
          <a:p>
            <a:r>
              <a:rPr lang="de-DE"/>
              <a:t>Bessere Auslastung der IT-Systeme</a:t>
            </a:r>
          </a:p>
          <a:p>
            <a:r>
              <a:rPr lang="de-DE"/>
              <a:t>Niedrigere IT-Kosten</a:t>
            </a:r>
          </a:p>
          <a:p>
            <a:r>
              <a:rPr lang="de-DE"/>
              <a:t>Geringerer Stromverbrauch</a:t>
            </a:r>
            <a:endParaRPr lang="de-DE">
              <a:cs typeface="Arial"/>
            </a:endParaRPr>
          </a:p>
        </p:txBody>
      </p:sp>
      <p:pic>
        <p:nvPicPr>
          <p:cNvPr id="5" name="Grafik 5" descr="Ein Bild, das draußen, Flasche, Schild, sitzend enthält.&#10;&#10;Beschreibung automatisch generiert.">
            <a:extLst>
              <a:ext uri="{FF2B5EF4-FFF2-40B4-BE49-F238E27FC236}">
                <a16:creationId xmlns:a16="http://schemas.microsoft.com/office/drawing/2014/main" id="{689A9E77-A496-4EEA-A12F-27EA1C726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121" y="6247269"/>
            <a:ext cx="1555898" cy="5126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7561F13-A705-4C73-A1C9-B0D52D9FD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6058675"/>
            <a:ext cx="1383561" cy="8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74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Benutzerdefiniert 2">
      <a:dk1>
        <a:srgbClr val="292934"/>
      </a:dk1>
      <a:lt1>
        <a:srgbClr val="FFFFFF"/>
      </a:lt1>
      <a:dk2>
        <a:srgbClr val="F28712"/>
      </a:dk2>
      <a:lt2>
        <a:srgbClr val="F3F2DC"/>
      </a:lt2>
      <a:accent1>
        <a:srgbClr val="F28712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Application>Microsoft Office PowerPoint</Application>
  <PresentationFormat>On-screen Show (4:3)</PresentationFormat>
  <Slides>13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Klarheit</vt:lpstr>
      <vt:lpstr>Virtualisierung</vt:lpstr>
      <vt:lpstr>Inhalt</vt:lpstr>
      <vt:lpstr>Definition</vt:lpstr>
      <vt:lpstr>Arten der Virtualisierung</vt:lpstr>
      <vt:lpstr>Arten der Virtualisierung</vt:lpstr>
      <vt:lpstr>PowerPoint Presentation</vt:lpstr>
      <vt:lpstr>PowerPoint Presentation</vt:lpstr>
      <vt:lpstr>Virtualisierungsunterstützungen</vt:lpstr>
      <vt:lpstr>Vorteile</vt:lpstr>
      <vt:lpstr>Weiterführende Infos</vt:lpstr>
      <vt:lpstr>Quellen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Virtualisierung</dc:title>
  <dc:creator>Sophie</dc:creator>
  <cp:revision>8</cp:revision>
  <dcterms:created xsi:type="dcterms:W3CDTF">2020-09-26T09:14:47Z</dcterms:created>
  <dcterms:modified xsi:type="dcterms:W3CDTF">2020-10-27T14:02:52Z</dcterms:modified>
</cp:coreProperties>
</file>