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9144001" cy="10699750"/>
  <p:notesSz cx="9144001" cy="1069975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94342" y="60960"/>
            <a:ext cx="8666988" cy="1395983"/>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233172" y="85343"/>
            <a:ext cx="8572500" cy="1301496"/>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233172" y="85343"/>
            <a:ext cx="8572500" cy="1301750"/>
          </a:xfrm>
          <a:custGeom>
            <a:avLst/>
            <a:gdLst/>
            <a:ahLst/>
            <a:cxnLst/>
            <a:rect l="l" t="t" r="r" b="b"/>
            <a:pathLst>
              <a:path w="8572500" h="1301750">
                <a:moveTo>
                  <a:pt x="0" y="216916"/>
                </a:moveTo>
                <a:lnTo>
                  <a:pt x="5728" y="167191"/>
                </a:lnTo>
                <a:lnTo>
                  <a:pt x="22047" y="121538"/>
                </a:lnTo>
                <a:lnTo>
                  <a:pt x="47654" y="81262"/>
                </a:lnTo>
                <a:lnTo>
                  <a:pt x="81246" y="47666"/>
                </a:lnTo>
                <a:lnTo>
                  <a:pt x="121521" y="22054"/>
                </a:lnTo>
                <a:lnTo>
                  <a:pt x="167179" y="5730"/>
                </a:lnTo>
                <a:lnTo>
                  <a:pt x="216915" y="0"/>
                </a:lnTo>
                <a:lnTo>
                  <a:pt x="8355583" y="0"/>
                </a:lnTo>
                <a:lnTo>
                  <a:pt x="8405308" y="5730"/>
                </a:lnTo>
                <a:lnTo>
                  <a:pt x="8450961" y="22054"/>
                </a:lnTo>
                <a:lnTo>
                  <a:pt x="8491237" y="47666"/>
                </a:lnTo>
                <a:lnTo>
                  <a:pt x="8524833" y="81262"/>
                </a:lnTo>
                <a:lnTo>
                  <a:pt x="8550445" y="121538"/>
                </a:lnTo>
                <a:lnTo>
                  <a:pt x="8566769" y="167191"/>
                </a:lnTo>
                <a:lnTo>
                  <a:pt x="8572500" y="216916"/>
                </a:lnTo>
                <a:lnTo>
                  <a:pt x="8572500" y="1084580"/>
                </a:lnTo>
                <a:lnTo>
                  <a:pt x="8566769" y="1134304"/>
                </a:lnTo>
                <a:lnTo>
                  <a:pt x="8550445" y="1179957"/>
                </a:lnTo>
                <a:lnTo>
                  <a:pt x="8524833" y="1220233"/>
                </a:lnTo>
                <a:lnTo>
                  <a:pt x="8491237" y="1253829"/>
                </a:lnTo>
                <a:lnTo>
                  <a:pt x="8450961" y="1279441"/>
                </a:lnTo>
                <a:lnTo>
                  <a:pt x="8405308" y="1295765"/>
                </a:lnTo>
                <a:lnTo>
                  <a:pt x="8355583" y="1301496"/>
                </a:lnTo>
                <a:lnTo>
                  <a:pt x="216915" y="1301496"/>
                </a:lnTo>
                <a:lnTo>
                  <a:pt x="167179" y="1295765"/>
                </a:lnTo>
                <a:lnTo>
                  <a:pt x="121521" y="1279441"/>
                </a:lnTo>
                <a:lnTo>
                  <a:pt x="81246" y="1253829"/>
                </a:lnTo>
                <a:lnTo>
                  <a:pt x="47654" y="1220233"/>
                </a:lnTo>
                <a:lnTo>
                  <a:pt x="22047" y="1179957"/>
                </a:lnTo>
                <a:lnTo>
                  <a:pt x="5728" y="1134304"/>
                </a:lnTo>
                <a:lnTo>
                  <a:pt x="0" y="1084580"/>
                </a:lnTo>
                <a:lnTo>
                  <a:pt x="0" y="216916"/>
                </a:lnTo>
                <a:close/>
              </a:path>
            </a:pathLst>
          </a:custGeom>
          <a:ln w="9144">
            <a:solidFill>
              <a:srgbClr val="4A7EBB"/>
            </a:solidFill>
          </a:ln>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26717" y="475107"/>
            <a:ext cx="5290565" cy="670560"/>
          </a:xfrm>
          <a:prstGeom prst="rect">
            <a:avLst/>
          </a:prstGeom>
        </p:spPr>
        <p:txBody>
          <a:bodyPr wrap="square" lIns="0" tIns="0" rIns="0" bIns="0">
            <a:spAutoFit/>
          </a:bodyPr>
          <a:lstStyle>
            <a:lvl1pPr>
              <a:defRPr sz="4400" b="0" i="0">
                <a:solidFill>
                  <a:schemeClr val="tx1"/>
                </a:solidFill>
                <a:latin typeface="Calibri"/>
                <a:cs typeface="Calibri"/>
              </a:defRPr>
            </a:lvl1pPr>
          </a:lstStyle>
          <a:p/>
        </p:txBody>
      </p:sp>
      <p:sp>
        <p:nvSpPr>
          <p:cNvPr id="3" name="Holder 3"/>
          <p:cNvSpPr>
            <a:spLocks noGrp="1"/>
          </p:cNvSpPr>
          <p:nvPr>
            <p:ph type="body" idx="1"/>
          </p:nvPr>
        </p:nvSpPr>
        <p:spPr>
          <a:xfrm>
            <a:off x="737298" y="1436547"/>
            <a:ext cx="7669402" cy="2560320"/>
          </a:xfrm>
          <a:prstGeom prst="rect">
            <a:avLst/>
          </a:prstGeom>
        </p:spPr>
        <p:txBody>
          <a:bodyPr wrap="square" lIns="0" tIns="0" rIns="0" bIns="0">
            <a:spAutoFit/>
          </a:bodyPr>
          <a:lstStyle>
            <a:lvl1pPr>
              <a:defRPr sz="1400" b="0" i="0">
                <a:solidFill>
                  <a:schemeClr val="tx1"/>
                </a:solidFill>
                <a:latin typeface="Calibri"/>
                <a:cs typeface="Calibri"/>
              </a:defRPr>
            </a:lvl1pPr>
          </a:lstStyle>
          <a:p/>
        </p:txBody>
      </p:sp>
      <p:sp>
        <p:nvSpPr>
          <p:cNvPr id="4" name="Holder 4"/>
          <p:cNvSpPr>
            <a:spLocks noGrp="1"/>
          </p:cNvSpPr>
          <p:nvPr>
            <p:ph type="ftr" idx="5" sz="quarter"/>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12590" y="12954"/>
            <a:ext cx="1853564" cy="266700"/>
          </a:xfrm>
          <a:prstGeom prst="rect">
            <a:avLst/>
          </a:prstGeom>
        </p:spPr>
        <p:txBody>
          <a:bodyPr wrap="square" lIns="0" tIns="0" rIns="0" bIns="0" rtlCol="0" vert="horz">
            <a:spAutoFit/>
          </a:bodyPr>
          <a:lstStyle/>
          <a:p>
            <a:pPr marL="12700">
              <a:lnSpc>
                <a:spcPct val="100000"/>
              </a:lnSpc>
            </a:pPr>
            <a:r>
              <a:rPr dirty="0" sz="1600" spc="-15">
                <a:latin typeface="Calibri"/>
                <a:cs typeface="Calibri"/>
              </a:rPr>
              <a:t>Idea/Approach</a:t>
            </a:r>
            <a:r>
              <a:rPr dirty="0" sz="1600" spc="-20">
                <a:latin typeface="Calibri"/>
                <a:cs typeface="Calibri"/>
              </a:rPr>
              <a:t> </a:t>
            </a:r>
            <a:r>
              <a:rPr dirty="0" sz="1600" spc="-10">
                <a:latin typeface="Calibri"/>
                <a:cs typeface="Calibri"/>
              </a:rPr>
              <a:t>Details</a:t>
            </a:r>
            <a:endParaRPr sz="1600">
              <a:latin typeface="Calibri"/>
              <a:cs typeface="Calibri"/>
            </a:endParaRPr>
          </a:p>
        </p:txBody>
      </p:sp>
      <p:sp>
        <p:nvSpPr>
          <p:cNvPr id="3" name="object 3"/>
          <p:cNvSpPr txBox="1"/>
          <p:nvPr/>
        </p:nvSpPr>
        <p:spPr>
          <a:xfrm>
            <a:off x="535940" y="256794"/>
            <a:ext cx="1726564" cy="755015"/>
          </a:xfrm>
          <a:prstGeom prst="rect">
            <a:avLst/>
          </a:prstGeom>
        </p:spPr>
        <p:txBody>
          <a:bodyPr wrap="square" lIns="0" tIns="0" rIns="0" bIns="0" rtlCol="0" vert="horz">
            <a:spAutoFit/>
          </a:bodyPr>
          <a:lstStyle/>
          <a:p>
            <a:pPr marL="12700" marR="5080">
              <a:lnSpc>
                <a:spcPct val="100000"/>
              </a:lnSpc>
            </a:pPr>
            <a:r>
              <a:rPr dirty="0" sz="1600" spc="-5">
                <a:latin typeface="Calibri"/>
                <a:cs typeface="Calibri"/>
              </a:rPr>
              <a:t>Ministry </a:t>
            </a:r>
            <a:r>
              <a:rPr dirty="0" sz="1600" spc="-10">
                <a:latin typeface="Calibri"/>
                <a:cs typeface="Calibri"/>
              </a:rPr>
              <a:t>Category </a:t>
            </a:r>
            <a:r>
              <a:rPr dirty="0" sz="1600" spc="-5">
                <a:latin typeface="Calibri"/>
                <a:cs typeface="Calibri"/>
              </a:rPr>
              <a:t>:  </a:t>
            </a:r>
            <a:r>
              <a:rPr dirty="0" sz="1600" spc="-10">
                <a:latin typeface="Calibri"/>
                <a:cs typeface="Calibri"/>
              </a:rPr>
              <a:t>Problem Statement</a:t>
            </a:r>
            <a:r>
              <a:rPr dirty="0" sz="1600" spc="-45">
                <a:latin typeface="Calibri"/>
                <a:cs typeface="Calibri"/>
              </a:rPr>
              <a:t> </a:t>
            </a:r>
            <a:r>
              <a:rPr dirty="0" sz="1600" spc="-5">
                <a:latin typeface="Calibri"/>
                <a:cs typeface="Calibri"/>
              </a:rPr>
              <a:t>:  </a:t>
            </a:r>
            <a:r>
              <a:rPr dirty="0" sz="1600" spc="-40">
                <a:latin typeface="Calibri"/>
                <a:cs typeface="Calibri"/>
              </a:rPr>
              <a:t>Team </a:t>
            </a:r>
            <a:r>
              <a:rPr dirty="0" sz="1600" spc="-10">
                <a:latin typeface="Calibri"/>
                <a:cs typeface="Calibri"/>
              </a:rPr>
              <a:t>Leader </a:t>
            </a:r>
            <a:r>
              <a:rPr dirty="0" sz="1600" spc="-5">
                <a:latin typeface="Calibri"/>
                <a:cs typeface="Calibri"/>
              </a:rPr>
              <a:t>Name</a:t>
            </a:r>
            <a:r>
              <a:rPr dirty="0" sz="1600" spc="15">
                <a:latin typeface="Calibri"/>
                <a:cs typeface="Calibri"/>
              </a:rPr>
              <a:t> </a:t>
            </a:r>
            <a:r>
              <a:rPr dirty="0" sz="1600" spc="-5">
                <a:latin typeface="Calibri"/>
                <a:cs typeface="Calibri"/>
              </a:rPr>
              <a:t>:</a:t>
            </a:r>
            <a:endParaRPr sz="1600">
              <a:latin typeface="Calibri"/>
              <a:cs typeface="Calibri"/>
            </a:endParaRPr>
          </a:p>
        </p:txBody>
      </p:sp>
      <p:sp>
        <p:nvSpPr>
          <p:cNvPr id="4" name="object 4"/>
          <p:cNvSpPr txBox="1"/>
          <p:nvPr/>
        </p:nvSpPr>
        <p:spPr>
          <a:xfrm>
            <a:off x="5961396" y="500888"/>
            <a:ext cx="1292225" cy="510540"/>
          </a:xfrm>
          <a:prstGeom prst="rect">
            <a:avLst/>
          </a:prstGeom>
        </p:spPr>
        <p:txBody>
          <a:bodyPr wrap="square" lIns="0" tIns="0" rIns="0" bIns="0" rtlCol="0" vert="horz">
            <a:spAutoFit/>
          </a:bodyPr>
          <a:lstStyle/>
          <a:p>
            <a:pPr marL="74295" marR="5080" indent="-62230">
              <a:lnSpc>
                <a:spcPct val="100000"/>
              </a:lnSpc>
            </a:pPr>
            <a:r>
              <a:rPr dirty="0" sz="1600" spc="-10">
                <a:latin typeface="Calibri"/>
                <a:cs typeface="Calibri"/>
              </a:rPr>
              <a:t>Problem Code </a:t>
            </a:r>
            <a:r>
              <a:rPr dirty="0" sz="1600" spc="-5">
                <a:latin typeface="Calibri"/>
                <a:cs typeface="Calibri"/>
              </a:rPr>
              <a:t>:  </a:t>
            </a:r>
            <a:r>
              <a:rPr dirty="0" sz="1600" spc="-10">
                <a:latin typeface="Calibri"/>
                <a:cs typeface="Calibri"/>
              </a:rPr>
              <a:t>College Code</a:t>
            </a:r>
            <a:r>
              <a:rPr dirty="0" sz="1600" spc="-40">
                <a:latin typeface="Calibri"/>
                <a:cs typeface="Calibri"/>
              </a:rPr>
              <a:t> </a:t>
            </a:r>
            <a:r>
              <a:rPr dirty="0" sz="1600" spc="-5">
                <a:latin typeface="Calibri"/>
                <a:cs typeface="Calibri"/>
              </a:rPr>
              <a:t>:</a:t>
            </a:r>
            <a:endParaRPr sz="1600">
              <a:latin typeface="Calibri"/>
              <a:cs typeface="Calibri"/>
            </a:endParaRPr>
          </a:p>
        </p:txBody>
      </p:sp>
      <p:sp>
        <p:nvSpPr>
          <p:cNvPr id="5" name="object 5"/>
          <p:cNvSpPr/>
          <p:nvPr/>
        </p:nvSpPr>
        <p:spPr>
          <a:xfrm>
            <a:off x="311364" y="1636695"/>
            <a:ext cx="8485858" cy="2388621"/>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59664" y="1639823"/>
            <a:ext cx="8446008" cy="233934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359663" y="1639823"/>
            <a:ext cx="8446135" cy="2339340"/>
          </a:xfrm>
          <a:custGeom>
            <a:avLst/>
            <a:gdLst/>
            <a:ahLst/>
            <a:cxnLst/>
            <a:rect l="l" t="t" r="r" b="b"/>
            <a:pathLst>
              <a:path w="8446135" h="2339340">
                <a:moveTo>
                  <a:pt x="0" y="389889"/>
                </a:moveTo>
                <a:lnTo>
                  <a:pt x="3037" y="340995"/>
                </a:lnTo>
                <a:lnTo>
                  <a:pt x="11907" y="293910"/>
                </a:lnTo>
                <a:lnTo>
                  <a:pt x="26244" y="248999"/>
                </a:lnTo>
                <a:lnTo>
                  <a:pt x="45682" y="206629"/>
                </a:lnTo>
                <a:lnTo>
                  <a:pt x="69856" y="167165"/>
                </a:lnTo>
                <a:lnTo>
                  <a:pt x="98401" y="130974"/>
                </a:lnTo>
                <a:lnTo>
                  <a:pt x="130951" y="98421"/>
                </a:lnTo>
                <a:lnTo>
                  <a:pt x="167141" y="69873"/>
                </a:lnTo>
                <a:lnTo>
                  <a:pt x="206605" y="45694"/>
                </a:lnTo>
                <a:lnTo>
                  <a:pt x="248979" y="26252"/>
                </a:lnTo>
                <a:lnTo>
                  <a:pt x="293897" y="11911"/>
                </a:lnTo>
                <a:lnTo>
                  <a:pt x="340993" y="3038"/>
                </a:lnTo>
                <a:lnTo>
                  <a:pt x="389902" y="0"/>
                </a:lnTo>
                <a:lnTo>
                  <a:pt x="8056118" y="0"/>
                </a:lnTo>
                <a:lnTo>
                  <a:pt x="8105012" y="3038"/>
                </a:lnTo>
                <a:lnTo>
                  <a:pt x="8152097" y="11911"/>
                </a:lnTo>
                <a:lnTo>
                  <a:pt x="8197008" y="26252"/>
                </a:lnTo>
                <a:lnTo>
                  <a:pt x="8239378" y="45694"/>
                </a:lnTo>
                <a:lnTo>
                  <a:pt x="8278842" y="69873"/>
                </a:lnTo>
                <a:lnTo>
                  <a:pt x="8315033" y="98421"/>
                </a:lnTo>
                <a:lnTo>
                  <a:pt x="8347586" y="130974"/>
                </a:lnTo>
                <a:lnTo>
                  <a:pt x="8376134" y="167165"/>
                </a:lnTo>
                <a:lnTo>
                  <a:pt x="8400313" y="206629"/>
                </a:lnTo>
                <a:lnTo>
                  <a:pt x="8419755" y="248999"/>
                </a:lnTo>
                <a:lnTo>
                  <a:pt x="8434096" y="293910"/>
                </a:lnTo>
                <a:lnTo>
                  <a:pt x="8442969" y="340995"/>
                </a:lnTo>
                <a:lnTo>
                  <a:pt x="8446008" y="389889"/>
                </a:lnTo>
                <a:lnTo>
                  <a:pt x="8446008" y="1949450"/>
                </a:lnTo>
                <a:lnTo>
                  <a:pt x="8442969" y="1998344"/>
                </a:lnTo>
                <a:lnTo>
                  <a:pt x="8434096" y="2045429"/>
                </a:lnTo>
                <a:lnTo>
                  <a:pt x="8419755" y="2090340"/>
                </a:lnTo>
                <a:lnTo>
                  <a:pt x="8400313" y="2132710"/>
                </a:lnTo>
                <a:lnTo>
                  <a:pt x="8376134" y="2172174"/>
                </a:lnTo>
                <a:lnTo>
                  <a:pt x="8347586" y="2208365"/>
                </a:lnTo>
                <a:lnTo>
                  <a:pt x="8315033" y="2240918"/>
                </a:lnTo>
                <a:lnTo>
                  <a:pt x="8278842" y="2269466"/>
                </a:lnTo>
                <a:lnTo>
                  <a:pt x="8239378" y="2293645"/>
                </a:lnTo>
                <a:lnTo>
                  <a:pt x="8197008" y="2313087"/>
                </a:lnTo>
                <a:lnTo>
                  <a:pt x="8152097" y="2327428"/>
                </a:lnTo>
                <a:lnTo>
                  <a:pt x="8105012" y="2336301"/>
                </a:lnTo>
                <a:lnTo>
                  <a:pt x="8056118" y="2339340"/>
                </a:lnTo>
                <a:lnTo>
                  <a:pt x="389902" y="2339340"/>
                </a:lnTo>
                <a:lnTo>
                  <a:pt x="340993" y="2336301"/>
                </a:lnTo>
                <a:lnTo>
                  <a:pt x="293897" y="2327428"/>
                </a:lnTo>
                <a:lnTo>
                  <a:pt x="248979" y="2313087"/>
                </a:lnTo>
                <a:lnTo>
                  <a:pt x="206605" y="2293645"/>
                </a:lnTo>
                <a:lnTo>
                  <a:pt x="167141" y="2269466"/>
                </a:lnTo>
                <a:lnTo>
                  <a:pt x="130951" y="2240918"/>
                </a:lnTo>
                <a:lnTo>
                  <a:pt x="98401" y="2208365"/>
                </a:lnTo>
                <a:lnTo>
                  <a:pt x="69856" y="2172174"/>
                </a:lnTo>
                <a:lnTo>
                  <a:pt x="45682" y="2132710"/>
                </a:lnTo>
                <a:lnTo>
                  <a:pt x="26244" y="2090340"/>
                </a:lnTo>
                <a:lnTo>
                  <a:pt x="11907" y="2045429"/>
                </a:lnTo>
                <a:lnTo>
                  <a:pt x="3037" y="1998344"/>
                </a:lnTo>
                <a:lnTo>
                  <a:pt x="0" y="1949450"/>
                </a:lnTo>
                <a:lnTo>
                  <a:pt x="0" y="389889"/>
                </a:lnTo>
                <a:close/>
              </a:path>
            </a:pathLst>
          </a:custGeom>
          <a:ln w="9144">
            <a:solidFill>
              <a:srgbClr val="4A7EBB"/>
            </a:solidFill>
          </a:ln>
        </p:spPr>
        <p:txBody>
          <a:bodyPr wrap="square" lIns="0" tIns="0" rIns="0" bIns="0" rtlCol="0"/>
          <a:lstStyle/>
          <a:p/>
        </p:txBody>
      </p:sp>
      <p:sp>
        <p:nvSpPr>
          <p:cNvPr id="8" name="object 8"/>
          <p:cNvSpPr/>
          <p:nvPr/>
        </p:nvSpPr>
        <p:spPr>
          <a:xfrm>
            <a:off x="312420" y="4053840"/>
            <a:ext cx="8540496" cy="2535936"/>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359663" y="4078223"/>
            <a:ext cx="8446008" cy="2441447"/>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359663" y="4078223"/>
            <a:ext cx="8446135" cy="2441575"/>
          </a:xfrm>
          <a:custGeom>
            <a:avLst/>
            <a:gdLst/>
            <a:ahLst/>
            <a:cxnLst/>
            <a:rect l="l" t="t" r="r" b="b"/>
            <a:pathLst>
              <a:path w="8446135" h="2441575">
                <a:moveTo>
                  <a:pt x="0" y="406907"/>
                </a:moveTo>
                <a:lnTo>
                  <a:pt x="2737" y="359442"/>
                </a:lnTo>
                <a:lnTo>
                  <a:pt x="10746" y="313588"/>
                </a:lnTo>
                <a:lnTo>
                  <a:pt x="23722" y="269650"/>
                </a:lnTo>
                <a:lnTo>
                  <a:pt x="41359" y="227933"/>
                </a:lnTo>
                <a:lnTo>
                  <a:pt x="63351" y="188742"/>
                </a:lnTo>
                <a:lnTo>
                  <a:pt x="89393" y="152382"/>
                </a:lnTo>
                <a:lnTo>
                  <a:pt x="119181" y="119157"/>
                </a:lnTo>
                <a:lnTo>
                  <a:pt x="152408" y="89373"/>
                </a:lnTo>
                <a:lnTo>
                  <a:pt x="188770" y="63335"/>
                </a:lnTo>
                <a:lnTo>
                  <a:pt x="227961" y="41347"/>
                </a:lnTo>
                <a:lnTo>
                  <a:pt x="269675" y="23715"/>
                </a:lnTo>
                <a:lnTo>
                  <a:pt x="313608" y="10743"/>
                </a:lnTo>
                <a:lnTo>
                  <a:pt x="359454" y="2736"/>
                </a:lnTo>
                <a:lnTo>
                  <a:pt x="406908" y="0"/>
                </a:lnTo>
                <a:lnTo>
                  <a:pt x="8039100" y="0"/>
                </a:lnTo>
                <a:lnTo>
                  <a:pt x="8086565" y="2736"/>
                </a:lnTo>
                <a:lnTo>
                  <a:pt x="8132419" y="10743"/>
                </a:lnTo>
                <a:lnTo>
                  <a:pt x="8176357" y="23715"/>
                </a:lnTo>
                <a:lnTo>
                  <a:pt x="8218074" y="41347"/>
                </a:lnTo>
                <a:lnTo>
                  <a:pt x="8257265" y="63335"/>
                </a:lnTo>
                <a:lnTo>
                  <a:pt x="8293625" y="89373"/>
                </a:lnTo>
                <a:lnTo>
                  <a:pt x="8326850" y="119157"/>
                </a:lnTo>
                <a:lnTo>
                  <a:pt x="8356634" y="152382"/>
                </a:lnTo>
                <a:lnTo>
                  <a:pt x="8382672" y="188742"/>
                </a:lnTo>
                <a:lnTo>
                  <a:pt x="8404660" y="227933"/>
                </a:lnTo>
                <a:lnTo>
                  <a:pt x="8422292" y="269650"/>
                </a:lnTo>
                <a:lnTo>
                  <a:pt x="8435264" y="313588"/>
                </a:lnTo>
                <a:lnTo>
                  <a:pt x="8443271" y="359442"/>
                </a:lnTo>
                <a:lnTo>
                  <a:pt x="8446008" y="406907"/>
                </a:lnTo>
                <a:lnTo>
                  <a:pt x="8446008" y="2034539"/>
                </a:lnTo>
                <a:lnTo>
                  <a:pt x="8443271" y="2081993"/>
                </a:lnTo>
                <a:lnTo>
                  <a:pt x="8435264" y="2127839"/>
                </a:lnTo>
                <a:lnTo>
                  <a:pt x="8422292" y="2171772"/>
                </a:lnTo>
                <a:lnTo>
                  <a:pt x="8404660" y="2213486"/>
                </a:lnTo>
                <a:lnTo>
                  <a:pt x="8382672" y="2252677"/>
                </a:lnTo>
                <a:lnTo>
                  <a:pt x="8356634" y="2289039"/>
                </a:lnTo>
                <a:lnTo>
                  <a:pt x="8326850" y="2322266"/>
                </a:lnTo>
                <a:lnTo>
                  <a:pt x="8293625" y="2352054"/>
                </a:lnTo>
                <a:lnTo>
                  <a:pt x="8257265" y="2378096"/>
                </a:lnTo>
                <a:lnTo>
                  <a:pt x="8218074" y="2400088"/>
                </a:lnTo>
                <a:lnTo>
                  <a:pt x="8176357" y="2417725"/>
                </a:lnTo>
                <a:lnTo>
                  <a:pt x="8132419" y="2430701"/>
                </a:lnTo>
                <a:lnTo>
                  <a:pt x="8086565" y="2438710"/>
                </a:lnTo>
                <a:lnTo>
                  <a:pt x="8039100" y="2441447"/>
                </a:lnTo>
                <a:lnTo>
                  <a:pt x="406908" y="2441447"/>
                </a:lnTo>
                <a:lnTo>
                  <a:pt x="359454" y="2438710"/>
                </a:lnTo>
                <a:lnTo>
                  <a:pt x="313608" y="2430701"/>
                </a:lnTo>
                <a:lnTo>
                  <a:pt x="269675" y="2417725"/>
                </a:lnTo>
                <a:lnTo>
                  <a:pt x="227961" y="2400088"/>
                </a:lnTo>
                <a:lnTo>
                  <a:pt x="188770" y="2378096"/>
                </a:lnTo>
                <a:lnTo>
                  <a:pt x="152408" y="2352054"/>
                </a:lnTo>
                <a:lnTo>
                  <a:pt x="119181" y="2322266"/>
                </a:lnTo>
                <a:lnTo>
                  <a:pt x="89393" y="2289039"/>
                </a:lnTo>
                <a:lnTo>
                  <a:pt x="63351" y="2252677"/>
                </a:lnTo>
                <a:lnTo>
                  <a:pt x="41359" y="2213486"/>
                </a:lnTo>
                <a:lnTo>
                  <a:pt x="23722" y="2171772"/>
                </a:lnTo>
                <a:lnTo>
                  <a:pt x="10746" y="2127839"/>
                </a:lnTo>
                <a:lnTo>
                  <a:pt x="2737" y="2081993"/>
                </a:lnTo>
                <a:lnTo>
                  <a:pt x="0" y="2034539"/>
                </a:lnTo>
                <a:lnTo>
                  <a:pt x="0" y="406907"/>
                </a:lnTo>
                <a:close/>
              </a:path>
            </a:pathLst>
          </a:custGeom>
          <a:ln w="9144">
            <a:solidFill>
              <a:srgbClr val="4A7EBB"/>
            </a:solidFill>
          </a:ln>
        </p:spPr>
        <p:txBody>
          <a:bodyPr wrap="square" lIns="0" tIns="0" rIns="0" bIns="0" rtlCol="0"/>
          <a:lstStyle/>
          <a:p/>
        </p:txBody>
      </p:sp>
      <p:sp>
        <p:nvSpPr>
          <p:cNvPr id="11" name="object 11"/>
          <p:cNvSpPr txBox="1"/>
          <p:nvPr/>
        </p:nvSpPr>
        <p:spPr>
          <a:xfrm>
            <a:off x="426415" y="1771510"/>
            <a:ext cx="8388985" cy="1969770"/>
          </a:xfrm>
          <a:prstGeom prst="rect">
            <a:avLst/>
          </a:prstGeom>
        </p:spPr>
        <p:txBody>
          <a:bodyPr wrap="square" lIns="0" tIns="0" rIns="0" bIns="0" rtlCol="0" vert="horz">
            <a:spAutoFit/>
          </a:bodyPr>
          <a:lstStyle/>
          <a:p>
            <a:pPr marL="12700" marR="5080">
              <a:lnSpc>
                <a:spcPct val="100000"/>
              </a:lnSpc>
            </a:pPr>
            <a:r>
              <a:rPr dirty="0" sz="1600" spc="-5">
                <a:latin typeface="Calibri"/>
                <a:cs typeface="Calibri"/>
              </a:rPr>
              <a:t>In India,many people die due to delayed medical attention. One of the most important reason for this  delay is Ambulances which rarely reach on time. This location based app will aggregate ambulance  providers(hospitals,Govt. agencies, private providers etc.). Upon use, it will pick nearest available  ambulance and assign the driver, a shortest possible route to reach out to the person in need and  take patient to nearest hospital. The app will assign the driver ,nearest hospital &amp; it's route based on  patient's problem &amp; condition. The user can also be able to call(voice call) the ambulance service  directly via this app. This app will also alert hospital staffs so that they are ready with all the  necessary formalities &amp; equipment before the patient reaches</a:t>
            </a:r>
            <a:r>
              <a:rPr dirty="0" sz="1600" spc="90">
                <a:latin typeface="Calibri"/>
                <a:cs typeface="Calibri"/>
              </a:rPr>
              <a:t> </a:t>
            </a:r>
            <a:r>
              <a:rPr dirty="0" sz="1600" spc="-5">
                <a:latin typeface="Calibri"/>
                <a:cs typeface="Calibri"/>
              </a:rPr>
              <a:t>hospital.</a:t>
            </a:r>
            <a:endParaRPr sz="1600">
              <a:latin typeface="Calibri"/>
              <a:cs typeface="Calibri"/>
            </a:endParaRPr>
          </a:p>
        </p:txBody>
      </p:sp>
      <p:sp>
        <p:nvSpPr>
          <p:cNvPr id="12" name="object 12"/>
          <p:cNvSpPr txBox="1"/>
          <p:nvPr/>
        </p:nvSpPr>
        <p:spPr>
          <a:xfrm>
            <a:off x="729792" y="4292155"/>
            <a:ext cx="2978785" cy="1969770"/>
          </a:xfrm>
          <a:prstGeom prst="rect">
            <a:avLst/>
          </a:prstGeom>
        </p:spPr>
        <p:txBody>
          <a:bodyPr wrap="square" lIns="0" tIns="0" rIns="0" bIns="0" rtlCol="0" vert="horz">
            <a:spAutoFit/>
          </a:bodyPr>
          <a:lstStyle/>
          <a:p>
            <a:pPr marL="12700">
              <a:lnSpc>
                <a:spcPts val="1920"/>
              </a:lnSpc>
            </a:pPr>
            <a:r>
              <a:rPr dirty="0" sz="1600" spc="-5">
                <a:latin typeface="Calibri"/>
                <a:cs typeface="Calibri"/>
              </a:rPr>
              <a:t>CLIENT</a:t>
            </a:r>
            <a:r>
              <a:rPr dirty="0" sz="1600" spc="-75">
                <a:latin typeface="Calibri"/>
                <a:cs typeface="Calibri"/>
              </a:rPr>
              <a:t> </a:t>
            </a:r>
            <a:r>
              <a:rPr dirty="0" sz="1600" spc="-5">
                <a:latin typeface="Calibri"/>
                <a:cs typeface="Calibri"/>
              </a:rPr>
              <a:t>SIDE:</a:t>
            </a:r>
            <a:endParaRPr sz="1600">
              <a:latin typeface="Calibri"/>
              <a:cs typeface="Calibri"/>
            </a:endParaRPr>
          </a:p>
          <a:p>
            <a:pPr marL="1020444" marR="5080" indent="-46355">
              <a:lnSpc>
                <a:spcPts val="1920"/>
              </a:lnSpc>
              <a:spcBef>
                <a:spcPts val="60"/>
              </a:spcBef>
            </a:pPr>
            <a:r>
              <a:rPr dirty="0" sz="1600" spc="-5">
                <a:latin typeface="Calibri"/>
                <a:cs typeface="Calibri"/>
              </a:rPr>
              <a:t>Native Application in</a:t>
            </a:r>
            <a:r>
              <a:rPr dirty="0" sz="1600" spc="-40">
                <a:latin typeface="Calibri"/>
                <a:cs typeface="Calibri"/>
              </a:rPr>
              <a:t> </a:t>
            </a:r>
            <a:r>
              <a:rPr dirty="0" sz="1600" spc="-5">
                <a:latin typeface="Calibri"/>
                <a:cs typeface="Calibri"/>
              </a:rPr>
              <a:t>ios  Swift</a:t>
            </a:r>
            <a:r>
              <a:rPr dirty="0" sz="1600" spc="-90">
                <a:latin typeface="Calibri"/>
                <a:cs typeface="Calibri"/>
              </a:rPr>
              <a:t> </a:t>
            </a:r>
            <a:r>
              <a:rPr dirty="0" sz="1600" spc="-5">
                <a:latin typeface="Calibri"/>
                <a:cs typeface="Calibri"/>
              </a:rPr>
              <a:t>3</a:t>
            </a:r>
            <a:endParaRPr sz="1600">
              <a:latin typeface="Calibri"/>
              <a:cs typeface="Calibri"/>
            </a:endParaRPr>
          </a:p>
          <a:p>
            <a:pPr>
              <a:lnSpc>
                <a:spcPct val="100000"/>
              </a:lnSpc>
              <a:spcBef>
                <a:spcPts val="5"/>
              </a:spcBef>
            </a:pPr>
            <a:endParaRPr sz="1600">
              <a:latin typeface="Times New Roman"/>
              <a:cs typeface="Times New Roman"/>
            </a:endParaRPr>
          </a:p>
          <a:p>
            <a:pPr marL="12700">
              <a:lnSpc>
                <a:spcPts val="1920"/>
              </a:lnSpc>
            </a:pPr>
            <a:r>
              <a:rPr dirty="0" sz="1600" spc="-5">
                <a:latin typeface="Calibri"/>
                <a:cs typeface="Calibri"/>
              </a:rPr>
              <a:t>SERVER</a:t>
            </a:r>
            <a:r>
              <a:rPr dirty="0" sz="1600" spc="-75">
                <a:latin typeface="Calibri"/>
                <a:cs typeface="Calibri"/>
              </a:rPr>
              <a:t> </a:t>
            </a:r>
            <a:r>
              <a:rPr dirty="0" sz="1600" spc="-5">
                <a:latin typeface="Calibri"/>
                <a:cs typeface="Calibri"/>
              </a:rPr>
              <a:t>SIDE:</a:t>
            </a:r>
            <a:endParaRPr sz="1600">
              <a:latin typeface="Calibri"/>
              <a:cs typeface="Calibri"/>
            </a:endParaRPr>
          </a:p>
          <a:p>
            <a:pPr marL="974090" marR="111125">
              <a:lnSpc>
                <a:spcPts val="1920"/>
              </a:lnSpc>
              <a:spcBef>
                <a:spcPts val="60"/>
              </a:spcBef>
            </a:pPr>
            <a:r>
              <a:rPr dirty="0" sz="1600" spc="-5">
                <a:latin typeface="Calibri"/>
                <a:cs typeface="Calibri"/>
              </a:rPr>
              <a:t>Apache/Tomcat</a:t>
            </a:r>
            <a:r>
              <a:rPr dirty="0" sz="1600" spc="-40">
                <a:latin typeface="Calibri"/>
                <a:cs typeface="Calibri"/>
              </a:rPr>
              <a:t> </a:t>
            </a:r>
            <a:r>
              <a:rPr dirty="0" sz="1600" spc="-5">
                <a:latin typeface="Calibri"/>
                <a:cs typeface="Calibri"/>
              </a:rPr>
              <a:t>Server  MySql Database  Firebase</a:t>
            </a:r>
            <a:endParaRPr sz="1600">
              <a:latin typeface="Calibri"/>
              <a:cs typeface="Calibri"/>
            </a:endParaRPr>
          </a:p>
        </p:txBody>
      </p:sp>
      <p:sp>
        <p:nvSpPr>
          <p:cNvPr id="13" name="object 13"/>
          <p:cNvSpPr txBox="1"/>
          <p:nvPr/>
        </p:nvSpPr>
        <p:spPr>
          <a:xfrm>
            <a:off x="7213600" y="489729"/>
            <a:ext cx="1930400" cy="1270000"/>
          </a:xfrm>
          <a:prstGeom prst="rect">
            <a:avLst/>
          </a:prstGeom>
          <a:ln w="12700">
            <a:solidFill>
              <a:srgbClr val="000000"/>
            </a:solidFill>
          </a:ln>
        </p:spPr>
        <p:txBody>
          <a:bodyPr wrap="square" lIns="0" tIns="50800" rIns="0" bIns="0" rtlCol="0" vert="horz">
            <a:spAutoFit/>
          </a:bodyPr>
          <a:lstStyle/>
          <a:p>
            <a:pPr marL="25400">
              <a:lnSpc>
                <a:spcPct val="100000"/>
              </a:lnSpc>
              <a:spcBef>
                <a:spcPts val="400"/>
              </a:spcBef>
            </a:pPr>
            <a:r>
              <a:rPr dirty="0" sz="1000">
                <a:latin typeface="Arial"/>
                <a:cs typeface="Arial"/>
              </a:rPr>
              <a:t>--------------------------------------------</a:t>
            </a:r>
            <a:endParaRPr sz="1000">
              <a:latin typeface="Arial"/>
              <a:cs typeface="Arial"/>
            </a:endParaRPr>
          </a:p>
          <a:p>
            <a:pPr marL="25400">
              <a:lnSpc>
                <a:spcPct val="100000"/>
              </a:lnSpc>
            </a:pPr>
            <a:r>
              <a:rPr dirty="0" sz="800" i="1">
                <a:latin typeface="Arial"/>
                <a:cs typeface="Arial"/>
              </a:rPr>
              <a:t>Ambulance Service on National</a:t>
            </a:r>
            <a:r>
              <a:rPr dirty="0" sz="800" spc="-100" i="1">
                <a:latin typeface="Arial"/>
                <a:cs typeface="Arial"/>
              </a:rPr>
              <a:t> </a:t>
            </a:r>
            <a:r>
              <a:rPr dirty="0" sz="800" i="1">
                <a:latin typeface="Arial"/>
                <a:cs typeface="Arial"/>
              </a:rPr>
              <a:t>Highway</a:t>
            </a:r>
            <a:endParaRPr sz="800">
              <a:latin typeface="Arial"/>
              <a:cs typeface="Arial"/>
            </a:endParaRPr>
          </a:p>
        </p:txBody>
      </p:sp>
      <p:sp>
        <p:nvSpPr>
          <p:cNvPr id="14" name="object 14"/>
          <p:cNvSpPr txBox="1"/>
          <p:nvPr/>
        </p:nvSpPr>
        <p:spPr>
          <a:xfrm>
            <a:off x="7213600" y="730687"/>
            <a:ext cx="1930400" cy="1270000"/>
          </a:xfrm>
          <a:prstGeom prst="rect">
            <a:avLst/>
          </a:prstGeom>
          <a:ln w="12700">
            <a:solidFill>
              <a:srgbClr val="000000"/>
            </a:solidFill>
          </a:ln>
        </p:spPr>
        <p:txBody>
          <a:bodyPr wrap="square" lIns="0" tIns="50800" rIns="0" bIns="0" rtlCol="0" vert="horz">
            <a:spAutoFit/>
          </a:bodyPr>
          <a:lstStyle/>
          <a:p>
            <a:pPr marL="25400">
              <a:lnSpc>
                <a:spcPct val="100000"/>
              </a:lnSpc>
              <a:spcBef>
                <a:spcPts val="400"/>
              </a:spcBef>
            </a:pPr>
            <a:r>
              <a:rPr dirty="0" sz="1000">
                <a:latin typeface="Arial"/>
                <a:cs typeface="Arial"/>
              </a:rPr>
              <a:t>--------------------------------------------</a:t>
            </a:r>
            <a:endParaRPr sz="1000">
              <a:latin typeface="Arial"/>
              <a:cs typeface="Arial"/>
            </a:endParaRPr>
          </a:p>
          <a:p>
            <a:pPr marL="25400">
              <a:lnSpc>
                <a:spcPct val="100000"/>
              </a:lnSpc>
            </a:pPr>
            <a:r>
              <a:rPr dirty="0" sz="800" i="1">
                <a:latin typeface="Arial"/>
                <a:cs typeface="Arial"/>
              </a:rPr>
              <a:t>Akash Karthick</a:t>
            </a:r>
            <a:r>
              <a:rPr dirty="0" sz="800" spc="-100" i="1">
                <a:latin typeface="Arial"/>
                <a:cs typeface="Arial"/>
              </a:rPr>
              <a:t> </a:t>
            </a:r>
            <a:r>
              <a:rPr dirty="0" sz="800" i="1">
                <a:latin typeface="Arial"/>
                <a:cs typeface="Arial"/>
              </a:rPr>
              <a:t>N</a:t>
            </a:r>
            <a:endParaRPr sz="800">
              <a:latin typeface="Arial"/>
              <a:cs typeface="Arial"/>
            </a:endParaRPr>
          </a:p>
        </p:txBody>
      </p:sp>
      <p:sp>
        <p:nvSpPr>
          <p:cNvPr id="15" name="object 15"/>
          <p:cNvSpPr txBox="1"/>
          <p:nvPr/>
        </p:nvSpPr>
        <p:spPr>
          <a:xfrm>
            <a:off x="7213600" y="491749"/>
            <a:ext cx="1930400" cy="1270000"/>
          </a:xfrm>
          <a:prstGeom prst="rect">
            <a:avLst/>
          </a:prstGeom>
          <a:ln w="12700">
            <a:solidFill>
              <a:srgbClr val="000000"/>
            </a:solidFill>
          </a:ln>
        </p:spPr>
        <p:txBody>
          <a:bodyPr wrap="square" lIns="0" tIns="50800" rIns="0" bIns="0" rtlCol="0" vert="horz">
            <a:spAutoFit/>
          </a:bodyPr>
          <a:lstStyle/>
          <a:p>
            <a:pPr marL="25400">
              <a:lnSpc>
                <a:spcPct val="100000"/>
              </a:lnSpc>
              <a:spcBef>
                <a:spcPts val="400"/>
              </a:spcBef>
            </a:pPr>
            <a:r>
              <a:rPr dirty="0" sz="1000">
                <a:latin typeface="Arial"/>
                <a:cs typeface="Arial"/>
              </a:rPr>
              <a:t>--------------------------------------------</a:t>
            </a:r>
            <a:endParaRPr sz="1000">
              <a:latin typeface="Arial"/>
              <a:cs typeface="Arial"/>
            </a:endParaRPr>
          </a:p>
          <a:p>
            <a:pPr marL="25400">
              <a:lnSpc>
                <a:spcPct val="100000"/>
              </a:lnSpc>
            </a:pPr>
            <a:r>
              <a:rPr dirty="0" sz="800" i="1">
                <a:latin typeface="Arial"/>
                <a:cs typeface="Arial"/>
              </a:rPr>
              <a:t>#RH1</a:t>
            </a:r>
            <a:endParaRPr sz="800">
              <a:latin typeface="Arial"/>
              <a:cs typeface="Arial"/>
            </a:endParaRPr>
          </a:p>
        </p:txBody>
      </p:sp>
      <p:sp>
        <p:nvSpPr>
          <p:cNvPr id="16" name="object 16"/>
          <p:cNvSpPr txBox="1"/>
          <p:nvPr/>
        </p:nvSpPr>
        <p:spPr>
          <a:xfrm>
            <a:off x="7213600" y="732807"/>
            <a:ext cx="1930400" cy="1270000"/>
          </a:xfrm>
          <a:prstGeom prst="rect">
            <a:avLst/>
          </a:prstGeom>
          <a:ln w="12700">
            <a:solidFill>
              <a:srgbClr val="000000"/>
            </a:solidFill>
          </a:ln>
        </p:spPr>
        <p:txBody>
          <a:bodyPr wrap="square" lIns="0" tIns="50800" rIns="0" bIns="0" rtlCol="0" vert="horz">
            <a:spAutoFit/>
          </a:bodyPr>
          <a:lstStyle/>
          <a:p>
            <a:pPr marL="25400">
              <a:lnSpc>
                <a:spcPct val="100000"/>
              </a:lnSpc>
              <a:spcBef>
                <a:spcPts val="400"/>
              </a:spcBef>
            </a:pPr>
            <a:r>
              <a:rPr dirty="0" sz="1000">
                <a:latin typeface="Arial"/>
                <a:cs typeface="Arial"/>
              </a:rPr>
              <a:t>--------------------------------------------</a:t>
            </a:r>
            <a:endParaRPr sz="1000">
              <a:latin typeface="Arial"/>
              <a:cs typeface="Arial"/>
            </a:endParaRPr>
          </a:p>
          <a:p>
            <a:pPr marL="25400">
              <a:lnSpc>
                <a:spcPct val="100000"/>
              </a:lnSpc>
            </a:pPr>
            <a:r>
              <a:rPr dirty="0" sz="800" i="1">
                <a:latin typeface="Arial"/>
                <a:cs typeface="Arial"/>
              </a:rPr>
              <a:t>1115</a:t>
            </a:r>
            <a:endParaRPr sz="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717" y="475107"/>
            <a:ext cx="5288915" cy="670560"/>
          </a:xfrm>
          <a:prstGeom prst="rect"/>
        </p:spPr>
        <p:txBody>
          <a:bodyPr wrap="square" lIns="0" tIns="0" rIns="0" bIns="0" rtlCol="0" vert="horz">
            <a:spAutoFit/>
          </a:bodyPr>
          <a:lstStyle/>
          <a:p>
            <a:pPr marL="12700">
              <a:lnSpc>
                <a:spcPct val="100000"/>
              </a:lnSpc>
            </a:pPr>
            <a:r>
              <a:rPr dirty="0"/>
              <a:t>Idea / </a:t>
            </a:r>
            <a:r>
              <a:rPr dirty="0" spc="-10"/>
              <a:t>Approach</a:t>
            </a:r>
            <a:r>
              <a:rPr dirty="0" spc="-70"/>
              <a:t> </a:t>
            </a:r>
            <a:r>
              <a:rPr dirty="0" spc="-10"/>
              <a:t>details</a:t>
            </a:r>
          </a:p>
        </p:txBody>
      </p:sp>
      <p:sp>
        <p:nvSpPr>
          <p:cNvPr id="3" name="object 3"/>
          <p:cNvSpPr/>
          <p:nvPr/>
        </p:nvSpPr>
        <p:spPr>
          <a:xfrm>
            <a:off x="312420" y="1392936"/>
            <a:ext cx="8540496" cy="2782824"/>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59663" y="1417319"/>
            <a:ext cx="8446008" cy="2688335"/>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359663" y="1417319"/>
            <a:ext cx="8446135" cy="2688590"/>
          </a:xfrm>
          <a:custGeom>
            <a:avLst/>
            <a:gdLst/>
            <a:ahLst/>
            <a:cxnLst/>
            <a:rect l="l" t="t" r="r" b="b"/>
            <a:pathLst>
              <a:path w="8446135" h="2688590">
                <a:moveTo>
                  <a:pt x="0" y="448055"/>
                </a:moveTo>
                <a:lnTo>
                  <a:pt x="2629" y="399245"/>
                </a:lnTo>
                <a:lnTo>
                  <a:pt x="10334" y="351955"/>
                </a:lnTo>
                <a:lnTo>
                  <a:pt x="22842" y="306458"/>
                </a:lnTo>
                <a:lnTo>
                  <a:pt x="39880" y="263028"/>
                </a:lnTo>
                <a:lnTo>
                  <a:pt x="61174" y="221939"/>
                </a:lnTo>
                <a:lnTo>
                  <a:pt x="86451" y="183465"/>
                </a:lnTo>
                <a:lnTo>
                  <a:pt x="115436" y="147879"/>
                </a:lnTo>
                <a:lnTo>
                  <a:pt x="147858" y="115454"/>
                </a:lnTo>
                <a:lnTo>
                  <a:pt x="183443" y="86465"/>
                </a:lnTo>
                <a:lnTo>
                  <a:pt x="221916" y="61185"/>
                </a:lnTo>
                <a:lnTo>
                  <a:pt x="263006" y="39888"/>
                </a:lnTo>
                <a:lnTo>
                  <a:pt x="306438" y="22847"/>
                </a:lnTo>
                <a:lnTo>
                  <a:pt x="351939" y="10337"/>
                </a:lnTo>
                <a:lnTo>
                  <a:pt x="399236" y="2629"/>
                </a:lnTo>
                <a:lnTo>
                  <a:pt x="448056" y="0"/>
                </a:lnTo>
                <a:lnTo>
                  <a:pt x="7997952" y="0"/>
                </a:lnTo>
                <a:lnTo>
                  <a:pt x="8046762" y="2629"/>
                </a:lnTo>
                <a:lnTo>
                  <a:pt x="8094052" y="10337"/>
                </a:lnTo>
                <a:lnTo>
                  <a:pt x="8139549" y="22847"/>
                </a:lnTo>
                <a:lnTo>
                  <a:pt x="8182979" y="39888"/>
                </a:lnTo>
                <a:lnTo>
                  <a:pt x="8224068" y="61185"/>
                </a:lnTo>
                <a:lnTo>
                  <a:pt x="8262542" y="86465"/>
                </a:lnTo>
                <a:lnTo>
                  <a:pt x="8298128" y="115454"/>
                </a:lnTo>
                <a:lnTo>
                  <a:pt x="8330553" y="147879"/>
                </a:lnTo>
                <a:lnTo>
                  <a:pt x="8359542" y="183465"/>
                </a:lnTo>
                <a:lnTo>
                  <a:pt x="8384822" y="221939"/>
                </a:lnTo>
                <a:lnTo>
                  <a:pt x="8406119" y="263028"/>
                </a:lnTo>
                <a:lnTo>
                  <a:pt x="8423160" y="306458"/>
                </a:lnTo>
                <a:lnTo>
                  <a:pt x="8435670" y="351955"/>
                </a:lnTo>
                <a:lnTo>
                  <a:pt x="8443378" y="399245"/>
                </a:lnTo>
                <a:lnTo>
                  <a:pt x="8446008" y="448055"/>
                </a:lnTo>
                <a:lnTo>
                  <a:pt x="8446008" y="2240279"/>
                </a:lnTo>
                <a:lnTo>
                  <a:pt x="8443378" y="2289090"/>
                </a:lnTo>
                <a:lnTo>
                  <a:pt x="8435670" y="2336380"/>
                </a:lnTo>
                <a:lnTo>
                  <a:pt x="8423160" y="2381877"/>
                </a:lnTo>
                <a:lnTo>
                  <a:pt x="8406119" y="2425307"/>
                </a:lnTo>
                <a:lnTo>
                  <a:pt x="8384822" y="2466396"/>
                </a:lnTo>
                <a:lnTo>
                  <a:pt x="8359542" y="2504870"/>
                </a:lnTo>
                <a:lnTo>
                  <a:pt x="8330553" y="2540456"/>
                </a:lnTo>
                <a:lnTo>
                  <a:pt x="8298128" y="2572881"/>
                </a:lnTo>
                <a:lnTo>
                  <a:pt x="8262542" y="2601870"/>
                </a:lnTo>
                <a:lnTo>
                  <a:pt x="8224068" y="2627150"/>
                </a:lnTo>
                <a:lnTo>
                  <a:pt x="8182979" y="2648447"/>
                </a:lnTo>
                <a:lnTo>
                  <a:pt x="8139549" y="2665488"/>
                </a:lnTo>
                <a:lnTo>
                  <a:pt x="8094052" y="2677998"/>
                </a:lnTo>
                <a:lnTo>
                  <a:pt x="8046762" y="2685706"/>
                </a:lnTo>
                <a:lnTo>
                  <a:pt x="7997952" y="2688335"/>
                </a:lnTo>
                <a:lnTo>
                  <a:pt x="448056" y="2688335"/>
                </a:lnTo>
                <a:lnTo>
                  <a:pt x="399236" y="2685706"/>
                </a:lnTo>
                <a:lnTo>
                  <a:pt x="351939" y="2677998"/>
                </a:lnTo>
                <a:lnTo>
                  <a:pt x="306438" y="2665488"/>
                </a:lnTo>
                <a:lnTo>
                  <a:pt x="263006" y="2648447"/>
                </a:lnTo>
                <a:lnTo>
                  <a:pt x="221916" y="2627150"/>
                </a:lnTo>
                <a:lnTo>
                  <a:pt x="183443" y="2601870"/>
                </a:lnTo>
                <a:lnTo>
                  <a:pt x="147858" y="2572881"/>
                </a:lnTo>
                <a:lnTo>
                  <a:pt x="115436" y="2540456"/>
                </a:lnTo>
                <a:lnTo>
                  <a:pt x="86451" y="2504870"/>
                </a:lnTo>
                <a:lnTo>
                  <a:pt x="61174" y="2466396"/>
                </a:lnTo>
                <a:lnTo>
                  <a:pt x="39880" y="2425307"/>
                </a:lnTo>
                <a:lnTo>
                  <a:pt x="22842" y="2381877"/>
                </a:lnTo>
                <a:lnTo>
                  <a:pt x="10334" y="2336380"/>
                </a:lnTo>
                <a:lnTo>
                  <a:pt x="2629" y="2289090"/>
                </a:lnTo>
                <a:lnTo>
                  <a:pt x="0" y="2240279"/>
                </a:lnTo>
                <a:lnTo>
                  <a:pt x="0" y="448055"/>
                </a:lnTo>
                <a:close/>
              </a:path>
            </a:pathLst>
          </a:custGeom>
          <a:ln w="9144">
            <a:solidFill>
              <a:srgbClr val="4A7EBB"/>
            </a:solidFill>
          </a:ln>
        </p:spPr>
        <p:txBody>
          <a:bodyPr wrap="square" lIns="0" tIns="0" rIns="0" bIns="0" rtlCol="0"/>
          <a:lstStyle/>
          <a:p/>
        </p:txBody>
      </p:sp>
      <p:sp>
        <p:nvSpPr>
          <p:cNvPr id="6" name="object 6"/>
          <p:cNvSpPr/>
          <p:nvPr/>
        </p:nvSpPr>
        <p:spPr>
          <a:xfrm>
            <a:off x="312420" y="4216908"/>
            <a:ext cx="8540496" cy="2499360"/>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359663" y="4241291"/>
            <a:ext cx="8446008" cy="2404872"/>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359663" y="4241291"/>
            <a:ext cx="8446135" cy="2405380"/>
          </a:xfrm>
          <a:custGeom>
            <a:avLst/>
            <a:gdLst/>
            <a:ahLst/>
            <a:cxnLst/>
            <a:rect l="l" t="t" r="r" b="b"/>
            <a:pathLst>
              <a:path w="8446135" h="2405379">
                <a:moveTo>
                  <a:pt x="0" y="400811"/>
                </a:moveTo>
                <a:lnTo>
                  <a:pt x="2696" y="354069"/>
                </a:lnTo>
                <a:lnTo>
                  <a:pt x="10585" y="308909"/>
                </a:lnTo>
                <a:lnTo>
                  <a:pt x="23366" y="265635"/>
                </a:lnTo>
                <a:lnTo>
                  <a:pt x="40739" y="224545"/>
                </a:lnTo>
                <a:lnTo>
                  <a:pt x="62401" y="185942"/>
                </a:lnTo>
                <a:lnTo>
                  <a:pt x="88054" y="150125"/>
                </a:lnTo>
                <a:lnTo>
                  <a:pt x="117395" y="117395"/>
                </a:lnTo>
                <a:lnTo>
                  <a:pt x="150125" y="88054"/>
                </a:lnTo>
                <a:lnTo>
                  <a:pt x="185942" y="62401"/>
                </a:lnTo>
                <a:lnTo>
                  <a:pt x="224545" y="40739"/>
                </a:lnTo>
                <a:lnTo>
                  <a:pt x="265635" y="23366"/>
                </a:lnTo>
                <a:lnTo>
                  <a:pt x="308909" y="10585"/>
                </a:lnTo>
                <a:lnTo>
                  <a:pt x="354069" y="2696"/>
                </a:lnTo>
                <a:lnTo>
                  <a:pt x="400812" y="0"/>
                </a:lnTo>
                <a:lnTo>
                  <a:pt x="8045196" y="0"/>
                </a:lnTo>
                <a:lnTo>
                  <a:pt x="8091938" y="2696"/>
                </a:lnTo>
                <a:lnTo>
                  <a:pt x="8137098" y="10585"/>
                </a:lnTo>
                <a:lnTo>
                  <a:pt x="8180372" y="23366"/>
                </a:lnTo>
                <a:lnTo>
                  <a:pt x="8221462" y="40739"/>
                </a:lnTo>
                <a:lnTo>
                  <a:pt x="8260065" y="62401"/>
                </a:lnTo>
                <a:lnTo>
                  <a:pt x="8295882" y="88054"/>
                </a:lnTo>
                <a:lnTo>
                  <a:pt x="8328612" y="117395"/>
                </a:lnTo>
                <a:lnTo>
                  <a:pt x="8357953" y="150125"/>
                </a:lnTo>
                <a:lnTo>
                  <a:pt x="8383606" y="185942"/>
                </a:lnTo>
                <a:lnTo>
                  <a:pt x="8405268" y="224545"/>
                </a:lnTo>
                <a:lnTo>
                  <a:pt x="8422641" y="265635"/>
                </a:lnTo>
                <a:lnTo>
                  <a:pt x="8435422" y="308909"/>
                </a:lnTo>
                <a:lnTo>
                  <a:pt x="8443311" y="354069"/>
                </a:lnTo>
                <a:lnTo>
                  <a:pt x="8446008" y="400811"/>
                </a:lnTo>
                <a:lnTo>
                  <a:pt x="8446008" y="2004059"/>
                </a:lnTo>
                <a:lnTo>
                  <a:pt x="8443311" y="2050802"/>
                </a:lnTo>
                <a:lnTo>
                  <a:pt x="8435422" y="2095962"/>
                </a:lnTo>
                <a:lnTo>
                  <a:pt x="8422641" y="2139236"/>
                </a:lnTo>
                <a:lnTo>
                  <a:pt x="8405268" y="2180326"/>
                </a:lnTo>
                <a:lnTo>
                  <a:pt x="8383606" y="2218929"/>
                </a:lnTo>
                <a:lnTo>
                  <a:pt x="8357953" y="2254746"/>
                </a:lnTo>
                <a:lnTo>
                  <a:pt x="8328612" y="2287476"/>
                </a:lnTo>
                <a:lnTo>
                  <a:pt x="8295882" y="2316817"/>
                </a:lnTo>
                <a:lnTo>
                  <a:pt x="8260065" y="2342470"/>
                </a:lnTo>
                <a:lnTo>
                  <a:pt x="8221462" y="2364132"/>
                </a:lnTo>
                <a:lnTo>
                  <a:pt x="8180372" y="2381505"/>
                </a:lnTo>
                <a:lnTo>
                  <a:pt x="8137098" y="2394286"/>
                </a:lnTo>
                <a:lnTo>
                  <a:pt x="8091938" y="2402175"/>
                </a:lnTo>
                <a:lnTo>
                  <a:pt x="8045196" y="2404872"/>
                </a:lnTo>
                <a:lnTo>
                  <a:pt x="400812" y="2404872"/>
                </a:lnTo>
                <a:lnTo>
                  <a:pt x="354069" y="2402175"/>
                </a:lnTo>
                <a:lnTo>
                  <a:pt x="308909" y="2394286"/>
                </a:lnTo>
                <a:lnTo>
                  <a:pt x="265635" y="2381505"/>
                </a:lnTo>
                <a:lnTo>
                  <a:pt x="224545" y="2364132"/>
                </a:lnTo>
                <a:lnTo>
                  <a:pt x="185942" y="2342470"/>
                </a:lnTo>
                <a:lnTo>
                  <a:pt x="150125" y="2316817"/>
                </a:lnTo>
                <a:lnTo>
                  <a:pt x="117395" y="2287476"/>
                </a:lnTo>
                <a:lnTo>
                  <a:pt x="88054" y="2254746"/>
                </a:lnTo>
                <a:lnTo>
                  <a:pt x="62401" y="2218929"/>
                </a:lnTo>
                <a:lnTo>
                  <a:pt x="40739" y="2180326"/>
                </a:lnTo>
                <a:lnTo>
                  <a:pt x="23366" y="2139236"/>
                </a:lnTo>
                <a:lnTo>
                  <a:pt x="10585" y="2095962"/>
                </a:lnTo>
                <a:lnTo>
                  <a:pt x="2696" y="2050802"/>
                </a:lnTo>
                <a:lnTo>
                  <a:pt x="0" y="2004059"/>
                </a:lnTo>
                <a:lnTo>
                  <a:pt x="0" y="400811"/>
                </a:lnTo>
                <a:close/>
              </a:path>
            </a:pathLst>
          </a:custGeom>
          <a:ln w="9144">
            <a:solidFill>
              <a:srgbClr val="4A7EBB"/>
            </a:solidFill>
          </a:ln>
        </p:spPr>
        <p:txBody>
          <a:bodyPr wrap="square" lIns="0" tIns="0" rIns="0" bIns="0" rtlCol="0"/>
          <a:lstStyle/>
          <a:p/>
        </p:txBody>
      </p:sp>
      <p:sp>
        <p:nvSpPr>
          <p:cNvPr id="9" name="object 9"/>
          <p:cNvSpPr txBox="1">
            <a:spLocks noGrp="1"/>
          </p:cNvSpPr>
          <p:nvPr>
            <p:ph type="body" idx="1"/>
          </p:nvPr>
        </p:nvSpPr>
        <p:spPr>
          <a:prstGeom prst="rect"/>
        </p:spPr>
        <p:txBody>
          <a:bodyPr wrap="square" lIns="0" tIns="0" rIns="0" bIns="0" rtlCol="0" vert="horz">
            <a:spAutoFit/>
          </a:bodyPr>
          <a:lstStyle/>
          <a:p>
            <a:pPr marL="358140" marR="449580" indent="-236854">
              <a:lnSpc>
                <a:spcPct val="100000"/>
              </a:lnSpc>
              <a:buFont typeface="Symbol"/>
              <a:buChar char=""/>
              <a:tabLst>
                <a:tab pos="358775" algn="l"/>
                <a:tab pos="359410" algn="l"/>
              </a:tabLst>
            </a:pPr>
            <a:r>
              <a:rPr dirty="0" spc="-5"/>
              <a:t>The </a:t>
            </a:r>
            <a:r>
              <a:rPr dirty="0"/>
              <a:t>user </a:t>
            </a:r>
            <a:r>
              <a:rPr dirty="0" spc="-5"/>
              <a:t>should </a:t>
            </a:r>
            <a:r>
              <a:rPr dirty="0"/>
              <a:t>feed </a:t>
            </a:r>
            <a:r>
              <a:rPr dirty="0" spc="-5"/>
              <a:t>his/her health </a:t>
            </a:r>
            <a:r>
              <a:rPr dirty="0"/>
              <a:t>records </a:t>
            </a:r>
            <a:r>
              <a:rPr dirty="0" spc="-5"/>
              <a:t>and personal details(family/friends contacts) while  </a:t>
            </a:r>
            <a:r>
              <a:rPr dirty="0"/>
              <a:t>registering </a:t>
            </a:r>
            <a:r>
              <a:rPr dirty="0" spc="-5"/>
              <a:t>with </a:t>
            </a:r>
            <a:r>
              <a:rPr dirty="0"/>
              <a:t>the</a:t>
            </a:r>
            <a:r>
              <a:rPr dirty="0" spc="-75"/>
              <a:t> </a:t>
            </a:r>
            <a:r>
              <a:rPr dirty="0" spc="-5"/>
              <a:t>app.</a:t>
            </a:r>
          </a:p>
          <a:p>
            <a:pPr marL="358140" marR="5080" indent="-236854">
              <a:lnSpc>
                <a:spcPct val="100000"/>
              </a:lnSpc>
              <a:buFont typeface="Symbol"/>
              <a:buChar char=""/>
              <a:tabLst>
                <a:tab pos="358775" algn="l"/>
                <a:tab pos="359410" algn="l"/>
              </a:tabLst>
            </a:pPr>
            <a:r>
              <a:rPr dirty="0" spc="-5"/>
              <a:t>In </a:t>
            </a:r>
            <a:r>
              <a:rPr dirty="0"/>
              <a:t>case </a:t>
            </a:r>
            <a:r>
              <a:rPr dirty="0" spc="-5"/>
              <a:t>of an </a:t>
            </a:r>
            <a:r>
              <a:rPr dirty="0"/>
              <a:t>emergency, the user </a:t>
            </a:r>
            <a:r>
              <a:rPr dirty="0" spc="-5"/>
              <a:t>can </a:t>
            </a:r>
            <a:r>
              <a:rPr dirty="0"/>
              <a:t>track the nearest </a:t>
            </a:r>
            <a:r>
              <a:rPr dirty="0" spc="-5"/>
              <a:t>ambulance </a:t>
            </a:r>
            <a:r>
              <a:rPr dirty="0"/>
              <a:t>service </a:t>
            </a:r>
            <a:r>
              <a:rPr dirty="0" spc="-5"/>
              <a:t>and </a:t>
            </a:r>
            <a:r>
              <a:rPr dirty="0"/>
              <a:t>request service by  </a:t>
            </a:r>
            <a:r>
              <a:rPr dirty="0" spc="-5"/>
              <a:t>simply sharing his/her location and health </a:t>
            </a:r>
            <a:r>
              <a:rPr dirty="0"/>
              <a:t>reports </a:t>
            </a:r>
            <a:r>
              <a:rPr dirty="0" spc="-5"/>
              <a:t>with </a:t>
            </a:r>
            <a:r>
              <a:rPr dirty="0"/>
              <a:t>the nearest </a:t>
            </a:r>
            <a:r>
              <a:rPr dirty="0" spc="-5"/>
              <a:t>hospital and ambulance. The </a:t>
            </a:r>
            <a:r>
              <a:rPr dirty="0"/>
              <a:t>user  </a:t>
            </a:r>
            <a:r>
              <a:rPr dirty="0" spc="-5"/>
              <a:t>also can </a:t>
            </a:r>
            <a:r>
              <a:rPr dirty="0"/>
              <a:t>directly </a:t>
            </a:r>
            <a:r>
              <a:rPr dirty="0" spc="-5"/>
              <a:t>call through this app. The </a:t>
            </a:r>
            <a:r>
              <a:rPr dirty="0"/>
              <a:t>reports are sent </a:t>
            </a:r>
            <a:r>
              <a:rPr dirty="0" spc="-5"/>
              <a:t>to </a:t>
            </a:r>
            <a:r>
              <a:rPr dirty="0"/>
              <a:t>the </a:t>
            </a:r>
            <a:r>
              <a:rPr dirty="0" spc="-5"/>
              <a:t>hospital so that </a:t>
            </a:r>
            <a:r>
              <a:rPr dirty="0"/>
              <a:t>immediate </a:t>
            </a:r>
            <a:r>
              <a:rPr dirty="0" spc="-5"/>
              <a:t>aid can  </a:t>
            </a:r>
            <a:r>
              <a:rPr dirty="0"/>
              <a:t>be given </a:t>
            </a:r>
            <a:r>
              <a:rPr dirty="0" spc="-5"/>
              <a:t>to </a:t>
            </a:r>
            <a:r>
              <a:rPr dirty="0"/>
              <a:t>the </a:t>
            </a:r>
            <a:r>
              <a:rPr dirty="0" spc="-5"/>
              <a:t>patient depending upon his health</a:t>
            </a:r>
            <a:r>
              <a:rPr dirty="0" spc="65"/>
              <a:t> </a:t>
            </a:r>
            <a:r>
              <a:rPr dirty="0" spc="-5"/>
              <a:t>history.</a:t>
            </a:r>
          </a:p>
          <a:p>
            <a:pPr marL="358140" indent="-236854">
              <a:lnSpc>
                <a:spcPct val="100000"/>
              </a:lnSpc>
              <a:buFont typeface="Symbol"/>
              <a:buChar char=""/>
              <a:tabLst>
                <a:tab pos="358775" algn="l"/>
                <a:tab pos="359410" algn="l"/>
              </a:tabLst>
            </a:pPr>
            <a:r>
              <a:rPr dirty="0" spc="-5"/>
              <a:t>The ambulance is </a:t>
            </a:r>
            <a:r>
              <a:rPr dirty="0"/>
              <a:t>directed </a:t>
            </a:r>
            <a:r>
              <a:rPr dirty="0" spc="-5"/>
              <a:t>to </a:t>
            </a:r>
            <a:r>
              <a:rPr dirty="0"/>
              <a:t>the user </a:t>
            </a:r>
            <a:r>
              <a:rPr dirty="0" spc="-5"/>
              <a:t>through </a:t>
            </a:r>
            <a:r>
              <a:rPr dirty="0"/>
              <a:t>the shortest </a:t>
            </a:r>
            <a:r>
              <a:rPr dirty="0" spc="-5"/>
              <a:t>possible</a:t>
            </a:r>
            <a:r>
              <a:rPr dirty="0" spc="15"/>
              <a:t> </a:t>
            </a:r>
            <a:r>
              <a:rPr dirty="0"/>
              <a:t>route.</a:t>
            </a:r>
          </a:p>
          <a:p>
            <a:pPr marL="358140" marR="134620" indent="-236854">
              <a:lnSpc>
                <a:spcPct val="100000"/>
              </a:lnSpc>
              <a:buFont typeface="Symbol"/>
              <a:buChar char=""/>
              <a:tabLst>
                <a:tab pos="358775" algn="l"/>
                <a:tab pos="359410" algn="l"/>
              </a:tabLst>
            </a:pPr>
            <a:r>
              <a:rPr dirty="0"/>
              <a:t>An alternate service </a:t>
            </a:r>
            <a:r>
              <a:rPr dirty="0" spc="-5"/>
              <a:t>is also assigned to </a:t>
            </a:r>
            <a:r>
              <a:rPr dirty="0"/>
              <a:t>the user as a </a:t>
            </a:r>
            <a:r>
              <a:rPr dirty="0" spc="-5"/>
              <a:t>backup to </a:t>
            </a:r>
            <a:r>
              <a:rPr dirty="0"/>
              <a:t>tackle the worst case wherein </a:t>
            </a:r>
            <a:r>
              <a:rPr dirty="0" spc="-5"/>
              <a:t>actual  </a:t>
            </a:r>
            <a:r>
              <a:rPr dirty="0"/>
              <a:t>service </a:t>
            </a:r>
            <a:r>
              <a:rPr dirty="0" spc="-5"/>
              <a:t>is unable to </a:t>
            </a:r>
            <a:r>
              <a:rPr dirty="0"/>
              <a:t>reach the</a:t>
            </a:r>
            <a:r>
              <a:rPr dirty="0" spc="-45"/>
              <a:t> </a:t>
            </a:r>
            <a:r>
              <a:rPr dirty="0" spc="-5"/>
              <a:t>spot.</a:t>
            </a:r>
          </a:p>
          <a:p>
            <a:pPr marL="358140" marR="156845" indent="-236854">
              <a:lnSpc>
                <a:spcPct val="100000"/>
              </a:lnSpc>
              <a:buFont typeface="Symbol"/>
              <a:buChar char=""/>
              <a:tabLst>
                <a:tab pos="358775" algn="l"/>
                <a:tab pos="359410" algn="l"/>
              </a:tabLst>
            </a:pPr>
            <a:r>
              <a:rPr dirty="0"/>
              <a:t>As </a:t>
            </a:r>
            <a:r>
              <a:rPr dirty="0" spc="-5"/>
              <a:t>soon </a:t>
            </a:r>
            <a:r>
              <a:rPr dirty="0"/>
              <a:t>as the </a:t>
            </a:r>
            <a:r>
              <a:rPr dirty="0" spc="-5"/>
              <a:t>ambulance </a:t>
            </a:r>
            <a:r>
              <a:rPr dirty="0"/>
              <a:t>reaches the place, </a:t>
            </a:r>
            <a:r>
              <a:rPr dirty="0" spc="-5"/>
              <a:t>if </a:t>
            </a:r>
            <a:r>
              <a:rPr dirty="0"/>
              <a:t>the </a:t>
            </a:r>
            <a:r>
              <a:rPr dirty="0" spc="-5"/>
              <a:t>patient is not found(poor lighting </a:t>
            </a:r>
            <a:r>
              <a:rPr dirty="0"/>
              <a:t>or </a:t>
            </a:r>
            <a:r>
              <a:rPr dirty="0" spc="-5"/>
              <a:t>patient lost  conscious) </a:t>
            </a:r>
            <a:r>
              <a:rPr dirty="0"/>
              <a:t>the </a:t>
            </a:r>
            <a:r>
              <a:rPr dirty="0" spc="-5"/>
              <a:t>ambulance </a:t>
            </a:r>
            <a:r>
              <a:rPr dirty="0"/>
              <a:t>driver </a:t>
            </a:r>
            <a:r>
              <a:rPr dirty="0" spc="-5"/>
              <a:t>can call </a:t>
            </a:r>
            <a:r>
              <a:rPr dirty="0"/>
              <a:t>the user. </a:t>
            </a:r>
            <a:r>
              <a:rPr dirty="0" spc="-5"/>
              <a:t>The patients phone would </a:t>
            </a:r>
            <a:r>
              <a:rPr dirty="0"/>
              <a:t>beep revealing the  exact </a:t>
            </a:r>
            <a:r>
              <a:rPr dirty="0" spc="-5"/>
              <a:t>location.The patient is </a:t>
            </a:r>
            <a:r>
              <a:rPr dirty="0"/>
              <a:t>taken </a:t>
            </a:r>
            <a:r>
              <a:rPr dirty="0" spc="-5"/>
              <a:t>to </a:t>
            </a:r>
            <a:r>
              <a:rPr dirty="0"/>
              <a:t>the nearest </a:t>
            </a:r>
            <a:r>
              <a:rPr dirty="0" spc="-5"/>
              <a:t>hospital </a:t>
            </a:r>
            <a:r>
              <a:rPr dirty="0"/>
              <a:t>by the shortest</a:t>
            </a:r>
            <a:r>
              <a:rPr dirty="0" spc="10"/>
              <a:t> </a:t>
            </a:r>
            <a:r>
              <a:rPr dirty="0"/>
              <a:t>route.</a:t>
            </a:r>
          </a:p>
        </p:txBody>
      </p:sp>
      <p:sp>
        <p:nvSpPr>
          <p:cNvPr id="10" name="object 10"/>
          <p:cNvSpPr txBox="1"/>
          <p:nvPr/>
        </p:nvSpPr>
        <p:spPr>
          <a:xfrm>
            <a:off x="972578" y="4557090"/>
            <a:ext cx="1196340" cy="669925"/>
          </a:xfrm>
          <a:prstGeom prst="rect">
            <a:avLst/>
          </a:prstGeom>
        </p:spPr>
        <p:txBody>
          <a:bodyPr wrap="square" lIns="0" tIns="0" rIns="0" bIns="0" rtlCol="0" vert="horz">
            <a:spAutoFit/>
          </a:bodyPr>
          <a:lstStyle/>
          <a:p>
            <a:pPr marL="249554" indent="-236854">
              <a:lnSpc>
                <a:spcPct val="100000"/>
              </a:lnSpc>
              <a:buFont typeface="Symbol"/>
              <a:buChar char=""/>
              <a:tabLst>
                <a:tab pos="249554" algn="l"/>
                <a:tab pos="250190" algn="l"/>
              </a:tabLst>
            </a:pPr>
            <a:r>
              <a:rPr dirty="0" sz="1400" spc="-5">
                <a:latin typeface="Calibri"/>
                <a:cs typeface="Calibri"/>
              </a:rPr>
              <a:t>Maps</a:t>
            </a:r>
            <a:r>
              <a:rPr dirty="0" sz="1400" spc="-85">
                <a:latin typeface="Calibri"/>
                <a:cs typeface="Calibri"/>
              </a:rPr>
              <a:t> </a:t>
            </a:r>
            <a:r>
              <a:rPr dirty="0" sz="1400">
                <a:latin typeface="Calibri"/>
                <a:cs typeface="Calibri"/>
              </a:rPr>
              <a:t>API</a:t>
            </a:r>
            <a:endParaRPr sz="1400">
              <a:latin typeface="Calibri"/>
              <a:cs typeface="Calibri"/>
            </a:endParaRPr>
          </a:p>
          <a:p>
            <a:pPr marL="249554" indent="-236854">
              <a:lnSpc>
                <a:spcPct val="100000"/>
              </a:lnSpc>
              <a:buFont typeface="Symbol"/>
              <a:buChar char=""/>
              <a:tabLst>
                <a:tab pos="249554" algn="l"/>
                <a:tab pos="250190" algn="l"/>
              </a:tabLst>
            </a:pPr>
            <a:r>
              <a:rPr dirty="0" sz="1400">
                <a:latin typeface="Calibri"/>
                <a:cs typeface="Calibri"/>
              </a:rPr>
              <a:t>GPS</a:t>
            </a:r>
            <a:r>
              <a:rPr dirty="0" sz="1400" spc="-105">
                <a:latin typeface="Calibri"/>
                <a:cs typeface="Calibri"/>
              </a:rPr>
              <a:t> </a:t>
            </a:r>
            <a:r>
              <a:rPr dirty="0" sz="1400">
                <a:latin typeface="Calibri"/>
                <a:cs typeface="Calibri"/>
              </a:rPr>
              <a:t>Tracking</a:t>
            </a:r>
            <a:endParaRPr sz="1400">
              <a:latin typeface="Calibri"/>
              <a:cs typeface="Calibri"/>
            </a:endParaRPr>
          </a:p>
          <a:p>
            <a:pPr marL="249554" indent="-236854">
              <a:lnSpc>
                <a:spcPct val="100000"/>
              </a:lnSpc>
              <a:buFont typeface="Symbol"/>
              <a:buChar char=""/>
              <a:tabLst>
                <a:tab pos="249554" algn="l"/>
                <a:tab pos="250190" algn="l"/>
              </a:tabLst>
            </a:pPr>
            <a:r>
              <a:rPr dirty="0" sz="1400">
                <a:latin typeface="Calibri"/>
                <a:cs typeface="Calibri"/>
              </a:rPr>
              <a:t>Internet</a:t>
            </a:r>
            <a:endParaRPr sz="1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1356359"/>
            <a:ext cx="3590925" cy="904240"/>
          </a:xfrm>
          <a:prstGeom prst="rect">
            <a:avLst/>
          </a:prstGeom>
        </p:spPr>
        <p:txBody>
          <a:bodyPr wrap="square" lIns="0" tIns="0" rIns="0" bIns="0" rtlCol="0" vert="horz">
            <a:spAutoFit/>
          </a:bodyPr>
          <a:lstStyle/>
          <a:p>
            <a:pPr marL="2178050">
              <a:lnSpc>
                <a:spcPct val="100000"/>
              </a:lnSpc>
            </a:pPr>
            <a:r>
              <a:rPr dirty="0" sz="1200">
                <a:latin typeface="Times New Roman"/>
                <a:cs typeface="Times New Roman"/>
              </a:rPr>
              <a:t>&lt; College letter head</a:t>
            </a:r>
            <a:r>
              <a:rPr dirty="0" sz="1200" spc="-105">
                <a:latin typeface="Times New Roman"/>
                <a:cs typeface="Times New Roman"/>
              </a:rPr>
              <a:t> </a:t>
            </a:r>
            <a:r>
              <a:rPr dirty="0" sz="1200">
                <a:latin typeface="Times New Roman"/>
                <a:cs typeface="Times New Roman"/>
              </a:rPr>
              <a:t>&gt;</a:t>
            </a:r>
            <a:endParaRPr sz="1200">
              <a:latin typeface="Times New Roman"/>
              <a:cs typeface="Times New Roman"/>
            </a:endParaRPr>
          </a:p>
          <a:p>
            <a:pPr>
              <a:lnSpc>
                <a:spcPct val="100000"/>
              </a:lnSpc>
              <a:spcBef>
                <a:spcPts val="20"/>
              </a:spcBef>
            </a:pPr>
            <a:endParaRPr sz="1150">
              <a:latin typeface="Times New Roman"/>
              <a:cs typeface="Times New Roman"/>
            </a:endParaRPr>
          </a:p>
          <a:p>
            <a:pPr marL="12700">
              <a:lnSpc>
                <a:spcPct val="100000"/>
              </a:lnSpc>
            </a:pPr>
            <a:r>
              <a:rPr dirty="0" sz="1200" spc="-5">
                <a:latin typeface="Times New Roman"/>
                <a:cs typeface="Times New Roman"/>
              </a:rPr>
              <a:t>Date:</a:t>
            </a:r>
            <a:r>
              <a:rPr dirty="0" sz="1200" spc="-95">
                <a:latin typeface="Times New Roman"/>
                <a:cs typeface="Times New Roman"/>
              </a:rPr>
              <a:t> </a:t>
            </a:r>
            <a:r>
              <a:rPr dirty="0" sz="1200">
                <a:latin typeface="Times New Roman"/>
                <a:cs typeface="Times New Roman"/>
              </a:rPr>
              <a:t>xx/Month/2017</a:t>
            </a:r>
            <a:endParaRPr sz="1200">
              <a:latin typeface="Times New Roman"/>
              <a:cs typeface="Times New Roman"/>
            </a:endParaRPr>
          </a:p>
          <a:p>
            <a:pPr>
              <a:lnSpc>
                <a:spcPct val="100000"/>
              </a:lnSpc>
              <a:spcBef>
                <a:spcPts val="5"/>
              </a:spcBef>
            </a:pPr>
            <a:endParaRPr sz="1150">
              <a:latin typeface="Times New Roman"/>
              <a:cs typeface="Times New Roman"/>
            </a:endParaRPr>
          </a:p>
          <a:p>
            <a:pPr marL="12700">
              <a:lnSpc>
                <a:spcPct val="100000"/>
              </a:lnSpc>
            </a:pPr>
            <a:r>
              <a:rPr dirty="0" sz="1200">
                <a:latin typeface="Times New Roman"/>
                <a:cs typeface="Times New Roman"/>
              </a:rPr>
              <a:t>To Whom </a:t>
            </a:r>
            <a:r>
              <a:rPr dirty="0" sz="1200" spc="-5">
                <a:latin typeface="Times New Roman"/>
                <a:cs typeface="Times New Roman"/>
              </a:rPr>
              <a:t>so </a:t>
            </a:r>
            <a:r>
              <a:rPr dirty="0" sz="1200">
                <a:latin typeface="Times New Roman"/>
                <a:cs typeface="Times New Roman"/>
              </a:rPr>
              <a:t>it </a:t>
            </a:r>
            <a:r>
              <a:rPr dirty="0" sz="1200" spc="-5">
                <a:latin typeface="Times New Roman"/>
                <a:cs typeface="Times New Roman"/>
              </a:rPr>
              <a:t>May</a:t>
            </a:r>
            <a:r>
              <a:rPr dirty="0" sz="1200" spc="-95">
                <a:latin typeface="Times New Roman"/>
                <a:cs typeface="Times New Roman"/>
              </a:rPr>
              <a:t> </a:t>
            </a:r>
            <a:r>
              <a:rPr dirty="0" sz="1200">
                <a:latin typeface="Times New Roman"/>
                <a:cs typeface="Times New Roman"/>
              </a:rPr>
              <a:t>Concern:</a:t>
            </a:r>
            <a:endParaRPr sz="1200">
              <a:latin typeface="Times New Roman"/>
              <a:cs typeface="Times New Roman"/>
            </a:endParaRPr>
          </a:p>
        </p:txBody>
      </p:sp>
      <p:sp>
        <p:nvSpPr>
          <p:cNvPr id="3" name="object 3"/>
          <p:cNvSpPr txBox="1"/>
          <p:nvPr/>
        </p:nvSpPr>
        <p:spPr>
          <a:xfrm>
            <a:off x="901700" y="2798571"/>
            <a:ext cx="5201920" cy="1107440"/>
          </a:xfrm>
          <a:prstGeom prst="rect">
            <a:avLst/>
          </a:prstGeom>
        </p:spPr>
        <p:txBody>
          <a:bodyPr wrap="square" lIns="0" tIns="0" rIns="0" bIns="0" rtlCol="0" vert="horz">
            <a:spAutoFit/>
          </a:bodyPr>
          <a:lstStyle/>
          <a:p>
            <a:pPr marL="12700">
              <a:lnSpc>
                <a:spcPct val="100000"/>
              </a:lnSpc>
            </a:pPr>
            <a:r>
              <a:rPr dirty="0" sz="1400" spc="-5" b="1">
                <a:latin typeface="Times New Roman"/>
                <a:cs typeface="Times New Roman"/>
              </a:rPr>
              <a:t>Sub: Smart India Hackathon </a:t>
            </a:r>
            <a:r>
              <a:rPr dirty="0" sz="1400" b="1">
                <a:latin typeface="Times New Roman"/>
                <a:cs typeface="Times New Roman"/>
              </a:rPr>
              <a:t>2017 – </a:t>
            </a:r>
            <a:r>
              <a:rPr dirty="0" sz="1400" spc="-5" b="1">
                <a:latin typeface="Times New Roman"/>
                <a:cs typeface="Times New Roman"/>
              </a:rPr>
              <a:t>Nomination</a:t>
            </a:r>
            <a:endParaRPr sz="1400">
              <a:latin typeface="Times New Roman"/>
              <a:cs typeface="Times New Roman"/>
            </a:endParaRPr>
          </a:p>
          <a:p>
            <a:pPr>
              <a:lnSpc>
                <a:spcPct val="100000"/>
              </a:lnSpc>
              <a:spcBef>
                <a:spcPts val="40"/>
              </a:spcBef>
            </a:pPr>
            <a:endParaRPr sz="1200">
              <a:latin typeface="Times New Roman"/>
              <a:cs typeface="Times New Roman"/>
            </a:endParaRPr>
          </a:p>
          <a:p>
            <a:pPr marL="12700" marR="5080">
              <a:lnSpc>
                <a:spcPts val="1380"/>
              </a:lnSpc>
              <a:spcBef>
                <a:spcPts val="5"/>
              </a:spcBef>
              <a:tabLst>
                <a:tab pos="3705860" algn="l"/>
              </a:tabLst>
            </a:pPr>
            <a:r>
              <a:rPr dirty="0" sz="1200">
                <a:latin typeface="Times New Roman"/>
                <a:cs typeface="Times New Roman"/>
              </a:rPr>
              <a:t>I am pleased to nominate, below teams from our college to participate in </a:t>
            </a:r>
            <a:r>
              <a:rPr dirty="0" sz="1200" spc="-5">
                <a:latin typeface="Times New Roman"/>
                <a:cs typeface="Times New Roman"/>
              </a:rPr>
              <a:t>Smart</a:t>
            </a:r>
            <a:r>
              <a:rPr dirty="0" sz="1200" spc="-120">
                <a:latin typeface="Times New Roman"/>
                <a:cs typeface="Times New Roman"/>
              </a:rPr>
              <a:t> </a:t>
            </a:r>
            <a:r>
              <a:rPr dirty="0" sz="1200">
                <a:latin typeface="Times New Roman"/>
                <a:cs typeface="Times New Roman"/>
              </a:rPr>
              <a:t>India  </a:t>
            </a:r>
            <a:r>
              <a:rPr dirty="0" sz="1200" spc="-5">
                <a:latin typeface="Times New Roman"/>
                <a:cs typeface="Times New Roman"/>
              </a:rPr>
              <a:t>Hackathon </a:t>
            </a:r>
            <a:r>
              <a:rPr dirty="0" sz="1200">
                <a:latin typeface="Times New Roman"/>
                <a:cs typeface="Times New Roman"/>
              </a:rPr>
              <a:t>2017.  College</a:t>
            </a:r>
            <a:r>
              <a:rPr dirty="0" sz="1200" spc="-15">
                <a:latin typeface="Times New Roman"/>
                <a:cs typeface="Times New Roman"/>
              </a:rPr>
              <a:t> </a:t>
            </a:r>
            <a:r>
              <a:rPr dirty="0" sz="1200">
                <a:latin typeface="Times New Roman"/>
                <a:cs typeface="Times New Roman"/>
              </a:rPr>
              <a:t>code</a:t>
            </a:r>
            <a:r>
              <a:rPr dirty="0" sz="1200" spc="-5">
                <a:latin typeface="Times New Roman"/>
                <a:cs typeface="Times New Roman"/>
              </a:rPr>
              <a:t> </a:t>
            </a:r>
            <a:r>
              <a:rPr dirty="0" sz="1200">
                <a:latin typeface="Times New Roman"/>
                <a:cs typeface="Times New Roman"/>
              </a:rPr>
              <a:t>is</a:t>
            </a:r>
            <a:r>
              <a:rPr dirty="0" sz="1200" u="sng">
                <a:latin typeface="Times New Roman"/>
                <a:cs typeface="Times New Roman"/>
              </a:rPr>
              <a:t> 	</a:t>
            </a:r>
            <a:r>
              <a:rPr dirty="0" sz="1200">
                <a:latin typeface="Times New Roman"/>
                <a:cs typeface="Times New Roman"/>
              </a:rPr>
              <a:t>.</a:t>
            </a:r>
            <a:endParaRPr sz="1200">
              <a:latin typeface="Times New Roman"/>
              <a:cs typeface="Times New Roman"/>
            </a:endParaRPr>
          </a:p>
          <a:p>
            <a:pPr>
              <a:lnSpc>
                <a:spcPct val="100000"/>
              </a:lnSpc>
              <a:spcBef>
                <a:spcPts val="30"/>
              </a:spcBef>
            </a:pPr>
            <a:endParaRPr sz="1100">
              <a:latin typeface="Times New Roman"/>
              <a:cs typeface="Times New Roman"/>
            </a:endParaRPr>
          </a:p>
          <a:p>
            <a:pPr marL="12700">
              <a:lnSpc>
                <a:spcPct val="100000"/>
              </a:lnSpc>
              <a:tabLst>
                <a:tab pos="2156460" algn="l"/>
              </a:tabLst>
            </a:pPr>
            <a:r>
              <a:rPr dirty="0" sz="1200" b="1">
                <a:latin typeface="Times New Roman"/>
                <a:cs typeface="Times New Roman"/>
              </a:rPr>
              <a:t>Team 1: </a:t>
            </a:r>
            <a:r>
              <a:rPr dirty="0" sz="1200">
                <a:latin typeface="Times New Roman"/>
                <a:cs typeface="Times New Roman"/>
              </a:rPr>
              <a:t>&lt; Team</a:t>
            </a:r>
            <a:r>
              <a:rPr dirty="0" sz="1200" spc="-15">
                <a:latin typeface="Times New Roman"/>
                <a:cs typeface="Times New Roman"/>
              </a:rPr>
              <a:t> </a:t>
            </a:r>
            <a:r>
              <a:rPr dirty="0" sz="1200" spc="-5">
                <a:latin typeface="Times New Roman"/>
                <a:cs typeface="Times New Roman"/>
              </a:rPr>
              <a:t>Name</a:t>
            </a:r>
            <a:r>
              <a:rPr dirty="0" sz="1200">
                <a:latin typeface="Times New Roman"/>
                <a:cs typeface="Times New Roman"/>
              </a:rPr>
              <a:t> &gt;	</a:t>
            </a:r>
            <a:r>
              <a:rPr dirty="0" sz="1200" spc="-5">
                <a:latin typeface="Times New Roman"/>
                <a:cs typeface="Times New Roman"/>
              </a:rPr>
              <a:t>Problem </a:t>
            </a:r>
            <a:r>
              <a:rPr dirty="0" sz="1200">
                <a:latin typeface="Times New Roman"/>
                <a:cs typeface="Times New Roman"/>
              </a:rPr>
              <a:t>Category: &lt; </a:t>
            </a:r>
            <a:r>
              <a:rPr dirty="0" sz="1200" spc="-5">
                <a:latin typeface="Times New Roman"/>
                <a:cs typeface="Times New Roman"/>
              </a:rPr>
              <a:t>Add Ministry </a:t>
            </a:r>
            <a:r>
              <a:rPr dirty="0" sz="1200">
                <a:latin typeface="Times New Roman"/>
                <a:cs typeface="Times New Roman"/>
              </a:rPr>
              <a:t>category</a:t>
            </a:r>
            <a:r>
              <a:rPr dirty="0" sz="1200" spc="-60">
                <a:latin typeface="Times New Roman"/>
                <a:cs typeface="Times New Roman"/>
              </a:rPr>
              <a:t> </a:t>
            </a:r>
            <a:r>
              <a:rPr dirty="0" sz="1200">
                <a:latin typeface="Times New Roman"/>
                <a:cs typeface="Times New Roman"/>
              </a:rPr>
              <a:t>&gt;</a:t>
            </a:r>
            <a:endParaRPr sz="1200">
              <a:latin typeface="Times New Roman"/>
              <a:cs typeface="Times New Roman"/>
            </a:endParaRPr>
          </a:p>
        </p:txBody>
      </p:sp>
      <p:graphicFrame>
        <p:nvGraphicFramePr>
          <p:cNvPr id="4" name="object 4"/>
          <p:cNvGraphicFramePr>
            <a:graphicFrameLocks noGrp="1"/>
          </p:cNvGraphicFramePr>
          <p:nvPr/>
        </p:nvGraphicFramePr>
        <p:xfrm>
          <a:off x="842772" y="3898391"/>
          <a:ext cx="5880100" cy="908685"/>
        </p:xfrm>
        <a:graphic>
          <a:graphicData uri="http://schemas.openxmlformats.org/drawingml/2006/table">
            <a:tbl>
              <a:tblPr firstRow="1" bandRow="1">
                <a:tableStyleId>{2D5ABB26-0587-4C30-8999-92F81FD0307C}</a:tableStyleId>
              </a:tblPr>
              <a:tblGrid>
                <a:gridCol w="1365504"/>
                <a:gridCol w="1856232"/>
                <a:gridCol w="795528"/>
                <a:gridCol w="1853184"/>
              </a:tblGrid>
              <a:tr h="35661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Name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spc="-5">
                          <a:latin typeface="Times New Roman"/>
                          <a:cs typeface="Times New Roman"/>
                        </a:rPr>
                        <a:t>Gender</a:t>
                      </a:r>
                      <a:endParaRPr sz="1200">
                        <a:latin typeface="Times New Roman"/>
                        <a:cs typeface="Times New Roman"/>
                      </a:endParaRPr>
                    </a:p>
                    <a:p>
                      <a:pPr marL="65405">
                        <a:lnSpc>
                          <a:spcPts val="1410"/>
                        </a:lnSpc>
                      </a:pPr>
                      <a:r>
                        <a:rPr dirty="0" sz="1200">
                          <a:latin typeface="Times New Roman"/>
                          <a:cs typeface="Times New Roman"/>
                        </a:rPr>
                        <a:t>(M/F)</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Email</a:t>
                      </a:r>
                      <a:r>
                        <a:rPr dirty="0" sz="1200" spc="-105">
                          <a:latin typeface="Times New Roman"/>
                          <a:cs typeface="Times New Roman"/>
                        </a:rPr>
                        <a:t> </a:t>
                      </a:r>
                      <a:r>
                        <a:rPr dirty="0" sz="1200">
                          <a:latin typeface="Times New Roman"/>
                          <a:cs typeface="Times New Roman"/>
                        </a:rPr>
                        <a:t>id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2879">
                <a:tc>
                  <a:txBody>
                    <a:bodyPr/>
                    <a:lstStyle/>
                    <a:p>
                      <a:pPr marL="65405">
                        <a:lnSpc>
                          <a:spcPts val="1330"/>
                        </a:lnSpc>
                      </a:pPr>
                      <a:r>
                        <a:rPr dirty="0" sz="1200">
                          <a:latin typeface="Times New Roman"/>
                          <a:cs typeface="Times New Roman"/>
                        </a:rPr>
                        <a:t>Team</a:t>
                      </a:r>
                      <a:r>
                        <a:rPr dirty="0" sz="1200" spc="-105">
                          <a:latin typeface="Times New Roman"/>
                          <a:cs typeface="Times New Roman"/>
                        </a:rPr>
                        <a:t> </a:t>
                      </a:r>
                      <a:r>
                        <a:rPr dirty="0" sz="1200">
                          <a:latin typeface="Times New Roman"/>
                          <a:cs typeface="Times New Roman"/>
                        </a:rPr>
                        <a:t>Leader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1</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marL="65405">
                        <a:lnSpc>
                          <a:spcPts val="132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2</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5" name="object 5"/>
          <p:cNvSpPr txBox="1"/>
          <p:nvPr/>
        </p:nvSpPr>
        <p:spPr>
          <a:xfrm>
            <a:off x="901700" y="4971288"/>
            <a:ext cx="1597660" cy="198120"/>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Team 2: </a:t>
            </a:r>
            <a:r>
              <a:rPr dirty="0" sz="1200">
                <a:latin typeface="Times New Roman"/>
                <a:cs typeface="Times New Roman"/>
              </a:rPr>
              <a:t>&lt; Team </a:t>
            </a:r>
            <a:r>
              <a:rPr dirty="0" sz="1200" spc="-5">
                <a:latin typeface="Times New Roman"/>
                <a:cs typeface="Times New Roman"/>
              </a:rPr>
              <a:t>Name</a:t>
            </a:r>
            <a:r>
              <a:rPr dirty="0" sz="1200" spc="-110">
                <a:latin typeface="Times New Roman"/>
                <a:cs typeface="Times New Roman"/>
              </a:rPr>
              <a:t> </a:t>
            </a:r>
            <a:r>
              <a:rPr dirty="0" sz="1200">
                <a:latin typeface="Times New Roman"/>
                <a:cs typeface="Times New Roman"/>
              </a:rPr>
              <a:t>&gt;</a:t>
            </a:r>
            <a:endParaRPr sz="1200">
              <a:latin typeface="Times New Roman"/>
              <a:cs typeface="Times New Roman"/>
            </a:endParaRPr>
          </a:p>
        </p:txBody>
      </p:sp>
      <p:sp>
        <p:nvSpPr>
          <p:cNvPr id="6" name="object 6"/>
          <p:cNvSpPr txBox="1"/>
          <p:nvPr/>
        </p:nvSpPr>
        <p:spPr>
          <a:xfrm>
            <a:off x="3236467" y="4971288"/>
            <a:ext cx="2856230" cy="198120"/>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Problem </a:t>
            </a:r>
            <a:r>
              <a:rPr dirty="0" sz="1200">
                <a:latin typeface="Times New Roman"/>
                <a:cs typeface="Times New Roman"/>
              </a:rPr>
              <a:t>Category: &lt; </a:t>
            </a:r>
            <a:r>
              <a:rPr dirty="0" sz="1200" spc="-5">
                <a:latin typeface="Times New Roman"/>
                <a:cs typeface="Times New Roman"/>
              </a:rPr>
              <a:t>Add Ministry </a:t>
            </a:r>
            <a:r>
              <a:rPr dirty="0" sz="1200">
                <a:latin typeface="Times New Roman"/>
                <a:cs typeface="Times New Roman"/>
              </a:rPr>
              <a:t>category</a:t>
            </a:r>
            <a:r>
              <a:rPr dirty="0" sz="1200" spc="-75">
                <a:latin typeface="Times New Roman"/>
                <a:cs typeface="Times New Roman"/>
              </a:rPr>
              <a:t> </a:t>
            </a:r>
            <a:r>
              <a:rPr dirty="0" sz="1200">
                <a:latin typeface="Times New Roman"/>
                <a:cs typeface="Times New Roman"/>
              </a:rPr>
              <a:t>&gt;</a:t>
            </a:r>
            <a:endParaRPr sz="1200">
              <a:latin typeface="Times New Roman"/>
              <a:cs typeface="Times New Roman"/>
            </a:endParaRPr>
          </a:p>
        </p:txBody>
      </p:sp>
      <p:graphicFrame>
        <p:nvGraphicFramePr>
          <p:cNvPr id="7" name="object 7"/>
          <p:cNvGraphicFramePr>
            <a:graphicFrameLocks noGrp="1"/>
          </p:cNvGraphicFramePr>
          <p:nvPr/>
        </p:nvGraphicFramePr>
        <p:xfrm>
          <a:off x="842772" y="5161788"/>
          <a:ext cx="5880100" cy="906780"/>
        </p:xfrm>
        <a:graphic>
          <a:graphicData uri="http://schemas.openxmlformats.org/drawingml/2006/table">
            <a:tbl>
              <a:tblPr firstRow="1" bandRow="1">
                <a:tableStyleId>{2D5ABB26-0587-4C30-8999-92F81FD0307C}</a:tableStyleId>
              </a:tblPr>
              <a:tblGrid>
                <a:gridCol w="1365504"/>
                <a:gridCol w="1856232"/>
                <a:gridCol w="795528"/>
                <a:gridCol w="1853184"/>
              </a:tblGrid>
              <a:tr h="35661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Name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spc="-5">
                          <a:latin typeface="Times New Roman"/>
                          <a:cs typeface="Times New Roman"/>
                        </a:rPr>
                        <a:t>Gender</a:t>
                      </a:r>
                      <a:endParaRPr sz="1200">
                        <a:latin typeface="Times New Roman"/>
                        <a:cs typeface="Times New Roman"/>
                      </a:endParaRPr>
                    </a:p>
                    <a:p>
                      <a:pPr marL="65405">
                        <a:lnSpc>
                          <a:spcPts val="1410"/>
                        </a:lnSpc>
                      </a:pPr>
                      <a:r>
                        <a:rPr dirty="0" sz="1200">
                          <a:latin typeface="Times New Roman"/>
                          <a:cs typeface="Times New Roman"/>
                        </a:rPr>
                        <a:t>(M/F)</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Email</a:t>
                      </a:r>
                      <a:r>
                        <a:rPr dirty="0" sz="1200" spc="-105">
                          <a:latin typeface="Times New Roman"/>
                          <a:cs typeface="Times New Roman"/>
                        </a:rPr>
                        <a:t> </a:t>
                      </a:r>
                      <a:r>
                        <a:rPr dirty="0" sz="1200">
                          <a:latin typeface="Times New Roman"/>
                          <a:cs typeface="Times New Roman"/>
                        </a:rPr>
                        <a:t>id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a:latin typeface="Times New Roman"/>
                          <a:cs typeface="Times New Roman"/>
                        </a:rPr>
                        <a:t>Team</a:t>
                      </a:r>
                      <a:r>
                        <a:rPr dirty="0" sz="1200" spc="-105">
                          <a:latin typeface="Times New Roman"/>
                          <a:cs typeface="Times New Roman"/>
                        </a:rPr>
                        <a:t> </a:t>
                      </a:r>
                      <a:r>
                        <a:rPr dirty="0" sz="1200">
                          <a:latin typeface="Times New Roman"/>
                          <a:cs typeface="Times New Roman"/>
                        </a:rPr>
                        <a:t>Leader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5">
                <a:tc>
                  <a:txBody>
                    <a:bodyPr/>
                    <a:lstStyle/>
                    <a:p>
                      <a:pPr marL="65405">
                        <a:lnSpc>
                          <a:spcPts val="132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1</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2</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8" name="object 8"/>
          <p:cNvSpPr txBox="1"/>
          <p:nvPr/>
        </p:nvSpPr>
        <p:spPr>
          <a:xfrm>
            <a:off x="901700" y="6231635"/>
            <a:ext cx="1597660" cy="198120"/>
          </a:xfrm>
          <a:prstGeom prst="rect">
            <a:avLst/>
          </a:prstGeom>
        </p:spPr>
        <p:txBody>
          <a:bodyPr wrap="square" lIns="0" tIns="0" rIns="0" bIns="0" rtlCol="0" vert="horz">
            <a:spAutoFit/>
          </a:bodyPr>
          <a:lstStyle/>
          <a:p>
            <a:pPr marL="12700">
              <a:lnSpc>
                <a:spcPct val="100000"/>
              </a:lnSpc>
            </a:pPr>
            <a:r>
              <a:rPr dirty="0" sz="1200" b="1">
                <a:latin typeface="Times New Roman"/>
                <a:cs typeface="Times New Roman"/>
              </a:rPr>
              <a:t>Team 3: </a:t>
            </a:r>
            <a:r>
              <a:rPr dirty="0" sz="1200">
                <a:latin typeface="Times New Roman"/>
                <a:cs typeface="Times New Roman"/>
              </a:rPr>
              <a:t>&lt; Team </a:t>
            </a:r>
            <a:r>
              <a:rPr dirty="0" sz="1200" spc="-5">
                <a:latin typeface="Times New Roman"/>
                <a:cs typeface="Times New Roman"/>
              </a:rPr>
              <a:t>Name</a:t>
            </a:r>
            <a:r>
              <a:rPr dirty="0" sz="1200" spc="-110">
                <a:latin typeface="Times New Roman"/>
                <a:cs typeface="Times New Roman"/>
              </a:rPr>
              <a:t> </a:t>
            </a:r>
            <a:r>
              <a:rPr dirty="0" sz="1200">
                <a:latin typeface="Times New Roman"/>
                <a:cs typeface="Times New Roman"/>
              </a:rPr>
              <a:t>&gt;</a:t>
            </a:r>
            <a:endParaRPr sz="1200">
              <a:latin typeface="Times New Roman"/>
              <a:cs typeface="Times New Roman"/>
            </a:endParaRPr>
          </a:p>
        </p:txBody>
      </p:sp>
      <p:sp>
        <p:nvSpPr>
          <p:cNvPr id="9" name="object 9"/>
          <p:cNvSpPr txBox="1"/>
          <p:nvPr/>
        </p:nvSpPr>
        <p:spPr>
          <a:xfrm>
            <a:off x="3198367" y="6231635"/>
            <a:ext cx="2856230" cy="198120"/>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Problem </a:t>
            </a:r>
            <a:r>
              <a:rPr dirty="0" sz="1200">
                <a:latin typeface="Times New Roman"/>
                <a:cs typeface="Times New Roman"/>
              </a:rPr>
              <a:t>Category: &lt; </a:t>
            </a:r>
            <a:r>
              <a:rPr dirty="0" sz="1200" spc="-5">
                <a:latin typeface="Times New Roman"/>
                <a:cs typeface="Times New Roman"/>
              </a:rPr>
              <a:t>Add Ministry </a:t>
            </a:r>
            <a:r>
              <a:rPr dirty="0" sz="1200">
                <a:latin typeface="Times New Roman"/>
                <a:cs typeface="Times New Roman"/>
              </a:rPr>
              <a:t>category</a:t>
            </a:r>
            <a:r>
              <a:rPr dirty="0" sz="1200" spc="-75">
                <a:latin typeface="Times New Roman"/>
                <a:cs typeface="Times New Roman"/>
              </a:rPr>
              <a:t> </a:t>
            </a:r>
            <a:r>
              <a:rPr dirty="0" sz="1200">
                <a:latin typeface="Times New Roman"/>
                <a:cs typeface="Times New Roman"/>
              </a:rPr>
              <a:t>&gt;</a:t>
            </a:r>
            <a:endParaRPr sz="1200">
              <a:latin typeface="Times New Roman"/>
              <a:cs typeface="Times New Roman"/>
            </a:endParaRPr>
          </a:p>
        </p:txBody>
      </p:sp>
      <p:graphicFrame>
        <p:nvGraphicFramePr>
          <p:cNvPr id="10" name="object 10"/>
          <p:cNvGraphicFramePr>
            <a:graphicFrameLocks noGrp="1"/>
          </p:cNvGraphicFramePr>
          <p:nvPr/>
        </p:nvGraphicFramePr>
        <p:xfrm>
          <a:off x="842772" y="6422135"/>
          <a:ext cx="5880100" cy="908685"/>
        </p:xfrm>
        <a:graphic>
          <a:graphicData uri="http://schemas.openxmlformats.org/drawingml/2006/table">
            <a:tbl>
              <a:tblPr firstRow="1" bandRow="1">
                <a:tableStyleId>{2D5ABB26-0587-4C30-8999-92F81FD0307C}</a:tableStyleId>
              </a:tblPr>
              <a:tblGrid>
                <a:gridCol w="1365504"/>
                <a:gridCol w="1856232"/>
                <a:gridCol w="795528"/>
                <a:gridCol w="1853184"/>
              </a:tblGrid>
              <a:tr h="356615">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spc="-5">
                          <a:latin typeface="Times New Roman"/>
                          <a:cs typeface="Times New Roman"/>
                        </a:rPr>
                        <a:t>Name</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dirty="0" sz="1200" spc="-5">
                          <a:latin typeface="Times New Roman"/>
                          <a:cs typeface="Times New Roman"/>
                        </a:rPr>
                        <a:t>Gender</a:t>
                      </a:r>
                      <a:endParaRPr sz="1200">
                        <a:latin typeface="Times New Roman"/>
                        <a:cs typeface="Times New Roman"/>
                      </a:endParaRPr>
                    </a:p>
                    <a:p>
                      <a:pPr marL="65405">
                        <a:lnSpc>
                          <a:spcPts val="1410"/>
                        </a:lnSpc>
                      </a:pPr>
                      <a:r>
                        <a:rPr dirty="0" sz="1200">
                          <a:latin typeface="Times New Roman"/>
                          <a:cs typeface="Times New Roman"/>
                        </a:rPr>
                        <a:t>(M/F)</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dirty="0" sz="1200">
                          <a:latin typeface="Times New Roman"/>
                          <a:cs typeface="Times New Roman"/>
                        </a:rPr>
                        <a:t>Email</a:t>
                      </a:r>
                      <a:r>
                        <a:rPr dirty="0" sz="1200" spc="-105">
                          <a:latin typeface="Times New Roman"/>
                          <a:cs typeface="Times New Roman"/>
                        </a:rPr>
                        <a:t> </a:t>
                      </a:r>
                      <a:r>
                        <a:rPr dirty="0" sz="1200">
                          <a:latin typeface="Times New Roman"/>
                          <a:cs typeface="Times New Roman"/>
                        </a:rPr>
                        <a:t>id</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a:latin typeface="Times New Roman"/>
                          <a:cs typeface="Times New Roman"/>
                        </a:rPr>
                        <a:t>Team</a:t>
                      </a:r>
                      <a:r>
                        <a:rPr dirty="0" sz="1200" spc="-105">
                          <a:latin typeface="Times New Roman"/>
                          <a:cs typeface="Times New Roman"/>
                        </a:rPr>
                        <a:t> </a:t>
                      </a:r>
                      <a:r>
                        <a:rPr dirty="0" sz="1200">
                          <a:latin typeface="Times New Roman"/>
                          <a:cs typeface="Times New Roman"/>
                        </a:rPr>
                        <a:t>Leader</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2879">
                <a:tc>
                  <a:txBody>
                    <a:bodyPr/>
                    <a:lstStyle/>
                    <a:p>
                      <a:pPr marL="65405">
                        <a:lnSpc>
                          <a:spcPts val="133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1</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r h="181356">
                <a:tc>
                  <a:txBody>
                    <a:bodyPr/>
                    <a:lstStyle/>
                    <a:p>
                      <a:pPr marL="65405">
                        <a:lnSpc>
                          <a:spcPts val="1320"/>
                        </a:lnSpc>
                      </a:pPr>
                      <a:r>
                        <a:rPr dirty="0" sz="1200">
                          <a:latin typeface="Times New Roman"/>
                          <a:cs typeface="Times New Roman"/>
                        </a:rPr>
                        <a:t>Team </a:t>
                      </a:r>
                      <a:r>
                        <a:rPr dirty="0" sz="1200" spc="-5">
                          <a:latin typeface="Times New Roman"/>
                          <a:cs typeface="Times New Roman"/>
                        </a:rPr>
                        <a:t>Member</a:t>
                      </a:r>
                      <a:r>
                        <a:rPr dirty="0" sz="1200" spc="-100">
                          <a:latin typeface="Times New Roman"/>
                          <a:cs typeface="Times New Roman"/>
                        </a:rPr>
                        <a:t> </a:t>
                      </a:r>
                      <a:r>
                        <a:rPr dirty="0" sz="1200">
                          <a:latin typeface="Times New Roman"/>
                          <a:cs typeface="Times New Roman"/>
                        </a:rPr>
                        <a:t>2</a:t>
                      </a: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a:endParaRPr sz="1200">
                        <a:latin typeface="Times New Roman"/>
                        <a:cs typeface="Times New Roman"/>
                      </a:endParaRPr>
                    </a:p>
                  </a:txBody>
                  <a:tcPr marL="0" marR="0" marB="0" marT="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r>
            </a:tbl>
          </a:graphicData>
        </a:graphic>
      </p:graphicFrame>
      <p:sp>
        <p:nvSpPr>
          <p:cNvPr id="11" name="object 11"/>
          <p:cNvSpPr txBox="1"/>
          <p:nvPr/>
        </p:nvSpPr>
        <p:spPr>
          <a:xfrm>
            <a:off x="901700" y="7845552"/>
            <a:ext cx="1335405" cy="1593215"/>
          </a:xfrm>
          <a:prstGeom prst="rect">
            <a:avLst/>
          </a:prstGeom>
        </p:spPr>
        <p:txBody>
          <a:bodyPr wrap="square" lIns="0" tIns="0" rIns="0" bIns="0" rtlCol="0" vert="horz">
            <a:spAutoFit/>
          </a:bodyPr>
          <a:lstStyle/>
          <a:p>
            <a:pPr marL="12700">
              <a:lnSpc>
                <a:spcPct val="100000"/>
              </a:lnSpc>
            </a:pPr>
            <a:r>
              <a:rPr dirty="0" sz="1200" spc="-5">
                <a:latin typeface="Times New Roman"/>
                <a:cs typeface="Times New Roman"/>
              </a:rPr>
              <a:t>Your</a:t>
            </a:r>
            <a:r>
              <a:rPr dirty="0" sz="1200" spc="-95">
                <a:latin typeface="Times New Roman"/>
                <a:cs typeface="Times New Roman"/>
              </a:rPr>
              <a:t> </a:t>
            </a:r>
            <a:r>
              <a:rPr dirty="0" sz="1200" spc="-5">
                <a:latin typeface="Times New Roman"/>
                <a:cs typeface="Times New Roman"/>
              </a:rPr>
              <a:t>Sincerely,</a:t>
            </a:r>
            <a:endParaRPr sz="1200">
              <a:latin typeface="Times New Roman"/>
              <a:cs typeface="Times New Roman"/>
            </a:endParaRPr>
          </a:p>
          <a:p>
            <a:pPr marL="12700" marR="5080">
              <a:lnSpc>
                <a:spcPct val="193300"/>
              </a:lnSpc>
            </a:pPr>
            <a:r>
              <a:rPr dirty="0" sz="1200">
                <a:latin typeface="Times New Roman"/>
                <a:cs typeface="Times New Roman"/>
              </a:rPr>
              <a:t>&lt; </a:t>
            </a:r>
            <a:r>
              <a:rPr dirty="0" sz="1200" spc="-5">
                <a:latin typeface="Times New Roman"/>
                <a:cs typeface="Times New Roman"/>
              </a:rPr>
              <a:t>Principal’s Name</a:t>
            </a:r>
            <a:r>
              <a:rPr dirty="0" sz="1200" spc="-85">
                <a:latin typeface="Times New Roman"/>
                <a:cs typeface="Times New Roman"/>
              </a:rPr>
              <a:t> </a:t>
            </a:r>
            <a:r>
              <a:rPr dirty="0" sz="1200">
                <a:latin typeface="Times New Roman"/>
                <a:cs typeface="Times New Roman"/>
              </a:rPr>
              <a:t>&gt;  </a:t>
            </a:r>
            <a:r>
              <a:rPr dirty="0" sz="1200" spc="-5">
                <a:latin typeface="Times New Roman"/>
                <a:cs typeface="Times New Roman"/>
              </a:rPr>
              <a:t>Sign/-</a:t>
            </a:r>
            <a:endParaRPr sz="1200">
              <a:latin typeface="Times New Roman"/>
              <a:cs typeface="Times New Roman"/>
            </a:endParaRPr>
          </a:p>
          <a:p>
            <a:pPr>
              <a:lnSpc>
                <a:spcPct val="100000"/>
              </a:lnSpc>
              <a:spcBef>
                <a:spcPts val="5"/>
              </a:spcBef>
            </a:pPr>
            <a:endParaRPr sz="1150">
              <a:latin typeface="Times New Roman"/>
              <a:cs typeface="Times New Roman"/>
            </a:endParaRPr>
          </a:p>
          <a:p>
            <a:pPr marL="12700">
              <a:lnSpc>
                <a:spcPct val="100000"/>
              </a:lnSpc>
              <a:spcBef>
                <a:spcPts val="5"/>
              </a:spcBef>
            </a:pPr>
            <a:r>
              <a:rPr dirty="0" sz="1200">
                <a:latin typeface="Times New Roman"/>
                <a:cs typeface="Times New Roman"/>
              </a:rPr>
              <a:t>The</a:t>
            </a:r>
            <a:r>
              <a:rPr dirty="0" sz="1200" spc="-105">
                <a:latin typeface="Times New Roman"/>
                <a:cs typeface="Times New Roman"/>
              </a:rPr>
              <a:t> </a:t>
            </a:r>
            <a:r>
              <a:rPr dirty="0" sz="1200" spc="-5">
                <a:latin typeface="Times New Roman"/>
                <a:cs typeface="Times New Roman"/>
              </a:rPr>
              <a:t>Principal</a:t>
            </a:r>
            <a:endParaRPr sz="1200">
              <a:latin typeface="Times New Roman"/>
              <a:cs typeface="Times New Roman"/>
            </a:endParaRPr>
          </a:p>
          <a:p>
            <a:pPr>
              <a:lnSpc>
                <a:spcPct val="100000"/>
              </a:lnSpc>
              <a:spcBef>
                <a:spcPts val="30"/>
              </a:spcBef>
            </a:pPr>
            <a:endParaRPr sz="1200">
              <a:latin typeface="Times New Roman"/>
              <a:cs typeface="Times New Roman"/>
            </a:endParaRPr>
          </a:p>
          <a:p>
            <a:pPr marL="12700">
              <a:lnSpc>
                <a:spcPct val="100000"/>
              </a:lnSpc>
            </a:pPr>
            <a:r>
              <a:rPr dirty="0" sz="1000" spc="-90">
                <a:latin typeface="Arial"/>
                <a:cs typeface="Arial"/>
              </a:rPr>
              <a:t>&lt; </a:t>
            </a:r>
            <a:r>
              <a:rPr dirty="0" sz="1000" spc="-50">
                <a:latin typeface="Arial"/>
                <a:cs typeface="Arial"/>
              </a:rPr>
              <a:t>College </a:t>
            </a:r>
            <a:r>
              <a:rPr dirty="0" sz="1000" spc="-55">
                <a:latin typeface="Arial"/>
                <a:cs typeface="Arial"/>
              </a:rPr>
              <a:t>Stamp</a:t>
            </a:r>
            <a:r>
              <a:rPr dirty="0" sz="1000" spc="105">
                <a:latin typeface="Arial"/>
                <a:cs typeface="Arial"/>
              </a:rPr>
              <a:t> </a:t>
            </a:r>
            <a:r>
              <a:rPr dirty="0" sz="1000" spc="-90">
                <a:latin typeface="Arial"/>
                <a:cs typeface="Arial"/>
              </a:rPr>
              <a:t>&gt;</a:t>
            </a:r>
            <a:endParaRPr sz="1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2017-01-17T12:30:23Z</dcterms:created>
  <dcterms:modified xsi:type="dcterms:W3CDTF">2017-01-17T12:30:23Z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2017-01-07T00:00:00Z</vt:filetime>
  </property>
  <property fmtid="{D5CDD505-2E9C-101B-9397-08002B2CF9AE}" pid="3" name="Creator">
    <vt:lpwstr>PDFMerge! (http://www.pdfmerge.com)</vt:lpwstr>
  </property>
  <property fmtid="{D5CDD505-2E9C-101B-9397-08002B2CF9AE}" pid="4" name="LastSaved">
    <vt:filetime>2017-01-17T00:00:00Z</vt:filetime>
  </property>
</Properties>
</file>