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f03d9a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1f03d9a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f03d9a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f03d9a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f03d9a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f03d9a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f03d9a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f03d9a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f03d9a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f03d9a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f03d9a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f03d9a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f03d9a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f03d9a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f03d9a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f03d9a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f03d9a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f03d9a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1f03d9a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1f03d9a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f03d9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f03d9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f03d9a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1f03d9a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f03d9a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1f03d9a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f03d9af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f03d9a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f03d9a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1f03d9a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f03d9af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f03d9a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f03d92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f03d92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f03d92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f03d92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f03d9a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f03d9a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f03d9a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f03d9a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f03d9a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f03d9a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f03d9a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f03d9a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f03d9a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f03d9a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Task ID/X partner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Fachri Najm Noer Kartiman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924050"/>
            <a:ext cx="6143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363" y="152400"/>
            <a:ext cx="69132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63" y="152400"/>
            <a:ext cx="7619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152400"/>
            <a:ext cx="7292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54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31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1988"/>
            <a:ext cx="8839198" cy="303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413"/>
            <a:ext cx="8839199" cy="346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825"/>
            <a:ext cx="8839198" cy="263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13" y="152400"/>
            <a:ext cx="77935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550"/>
            <a:ext cx="8839200" cy="249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3925"/>
            <a:ext cx="8839200" cy="119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8925"/>
            <a:ext cx="8839199" cy="418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1413"/>
            <a:ext cx="8839199" cy="362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5025"/>
            <a:ext cx="8839201" cy="351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900"/>
            <a:ext cx="8839200" cy="354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77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585913"/>
            <a:ext cx="74390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8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68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25" y="152400"/>
            <a:ext cx="60836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400"/>
            <a:ext cx="8839198" cy="242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