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68" r:id="rId22"/>
  </p:sldIdLst>
  <p:sldSz cx="9144000" cy="5143500" type="screen16x9"/>
  <p:notesSz cx="6858000" cy="9144000"/>
  <p:embeddedFontLst>
    <p:embeddedFont>
      <p:font typeface="Plus Jakarta Sans" panose="020B0604020202020204" charset="0"/>
      <p:regular r:id="rId24"/>
      <p:bold r:id="rId25"/>
      <p:italic r:id="rId26"/>
      <p:boldItalic r:id="rId27"/>
    </p:embeddedFont>
    <p:embeddedFont>
      <p:font typeface="Plus Jakarta Sans Medium" panose="020B0604020202020204" charset="0"/>
      <p:regular r:id="rId28"/>
      <p:bold r:id="rId29"/>
      <p:italic r:id="rId30"/>
      <p:boldItalic r:id="rId31"/>
    </p:embeddedFont>
    <p:embeddedFont>
      <p:font typeface="Plus Jakarta Sans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30dccd9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30dccd9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97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1960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746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9669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7472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49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8602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30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5939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59ab62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59ab62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7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59ab62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59ab62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79949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189d3f5d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7189d3f5d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f7a9faa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f7a9faa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59ab62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59ab62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59ab62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59ab62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5584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840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</a:t>
            </a:r>
            <a:b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b="1">
                <a:latin typeface="Plus Jakarta Sans"/>
                <a:ea typeface="Plus Jakarta Sans"/>
                <a:cs typeface="Plus Jakarta Sans"/>
                <a:sym typeface="Plus Jakarta Sans"/>
              </a:rPr>
              <a:t>Data Analysis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Muhammad Fachrul Ghiffari</a:t>
            </a:r>
            <a:endParaRPr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25" y="1593075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52373" y="20894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Sales, Best Selling Product, Sales Percentage by Category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597755" y="1059874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91" y="1218369"/>
            <a:ext cx="2251364" cy="29007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200" dirty="0"/>
              <a:t>Total Sales </a:t>
            </a:r>
            <a:r>
              <a:rPr lang="en-US" sz="1200" dirty="0" err="1"/>
              <a:t>menunjukkan</a:t>
            </a:r>
            <a:r>
              <a:rPr lang="en-US" sz="1200" dirty="0"/>
              <a:t> total </a:t>
            </a:r>
            <a:r>
              <a:rPr lang="en-US" sz="1200" dirty="0" err="1"/>
              <a:t>penjualan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Best Selling Product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, dan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Sales Percentage by Category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persentase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pada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6331527" y="1121387"/>
            <a:ext cx="2860992" cy="34436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untuk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melihat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penjualan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setiap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7427" y="1322278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Dashboard Sales by Category </a:t>
            </a:r>
            <a:r>
              <a:rPr lang="en-US" sz="1200" dirty="0" err="1"/>
              <a:t>menampilkan</a:t>
            </a:r>
            <a:r>
              <a:rPr lang="en-US" sz="1200" dirty="0"/>
              <a:t> data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. Data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user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C210A3-3693-E9E0-B057-BA02952B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8" y="1077191"/>
            <a:ext cx="5582528" cy="31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ke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7427" y="1322278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sales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line chart.</a:t>
            </a:r>
          </a:p>
          <a:p>
            <a:pPr marL="114300" indent="0">
              <a:buNone/>
            </a:pPr>
            <a:r>
              <a:rPr lang="en-US" sz="1200" dirty="0"/>
              <a:t>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drill down </a:t>
            </a:r>
            <a:r>
              <a:rPr lang="en-US" sz="1200" dirty="0" err="1"/>
              <a:t>menjadi</a:t>
            </a:r>
            <a:r>
              <a:rPr lang="en-US" sz="1200" dirty="0"/>
              <a:t> data per quartal, </a:t>
            </a:r>
            <a:r>
              <a:rPr lang="en-US" sz="1200" dirty="0" err="1"/>
              <a:t>bulan</a:t>
            </a:r>
            <a:r>
              <a:rPr lang="en-US" sz="1200" dirty="0"/>
              <a:t>, dan </a:t>
            </a:r>
            <a:r>
              <a:rPr lang="en-US" sz="1200" dirty="0" err="1"/>
              <a:t>hari</a:t>
            </a:r>
            <a:r>
              <a:rPr lang="en-US" sz="1200" dirty="0"/>
              <a:t>. Dan di drill up </a:t>
            </a:r>
            <a:r>
              <a:rPr lang="en-US" sz="1200" dirty="0" err="1"/>
              <a:t>menjadi</a:t>
            </a:r>
            <a:r>
              <a:rPr lang="en-US" sz="1200" dirty="0"/>
              <a:t> data per </a:t>
            </a:r>
            <a:r>
              <a:rPr lang="en-US" sz="1200" dirty="0" err="1"/>
              <a:t>tahun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0" y="1153804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58090" y="1239982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46337" y="412630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Perbandingan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penjualan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per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8318" y="1322276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per </a:t>
            </a:r>
            <a:r>
              <a:rPr lang="en-US" sz="1200" dirty="0" err="1"/>
              <a:t>produk</a:t>
            </a:r>
            <a:r>
              <a:rPr lang="en-US" sz="1200" dirty="0"/>
              <a:t> pada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bar chart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chartnya</a:t>
            </a:r>
            <a:r>
              <a:rPr lang="en-US" sz="1200" dirty="0"/>
              <a:t>. </a:t>
            </a:r>
            <a:r>
              <a:rPr lang="en-US" sz="1200" dirty="0" err="1"/>
              <a:t>Posisi</a:t>
            </a:r>
            <a:r>
              <a:rPr lang="en-US" sz="1200" dirty="0"/>
              <a:t> horizontal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urutannya</a:t>
            </a:r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1" y="1153802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554183" y="2721999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Filter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dan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546166"/>
            <a:ext cx="2431499" cy="850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Filter range </a:t>
            </a:r>
            <a:r>
              <a:rPr lang="en-US" sz="1200" dirty="0" err="1"/>
              <a:t>waktu</a:t>
            </a:r>
            <a:r>
              <a:rPr lang="en-US" sz="1200" dirty="0"/>
              <a:t> dan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89" y="1148609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421583" y="1485554"/>
            <a:ext cx="1995054" cy="7329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7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91809" y="38205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81" y="2146414"/>
            <a:ext cx="2161308" cy="85067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1200" dirty="0"/>
              <a:t>Total sales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 pada range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dipilih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89" y="1148609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523146" y="2109009"/>
            <a:ext cx="1995054" cy="7329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91809" y="38205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6891" y="2050126"/>
            <a:ext cx="2378399" cy="14204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Top Selling dan Bottom Selling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paling </a:t>
            </a:r>
            <a:r>
              <a:rPr lang="en-US" sz="1200" dirty="0" err="1"/>
              <a:t>laris</a:t>
            </a:r>
            <a:r>
              <a:rPr lang="en-US" sz="1200" dirty="0"/>
              <a:t> dan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2" y="1223080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4239491" y="2841915"/>
            <a:ext cx="2279072" cy="1618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0863" y="16137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Fitur-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lainnya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3" y="822955"/>
            <a:ext cx="2378399" cy="4435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A3F9D-64EA-4EF7-2C58-D27007E62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8" t="13251" r="80564" b="63414"/>
          <a:stretch/>
        </p:blipFill>
        <p:spPr>
          <a:xfrm>
            <a:off x="2456263" y="820187"/>
            <a:ext cx="1007373" cy="955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13BCD-1DC9-AE0A-9F78-BEB12D7B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2" y="2399914"/>
            <a:ext cx="3991524" cy="2250836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BE0046E-310B-4265-5C5D-BB722B27B61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561904" y="1297970"/>
            <a:ext cx="901732" cy="1101944"/>
          </a:xfrm>
          <a:prstGeom prst="curvedConnector4">
            <a:avLst>
              <a:gd name="adj1" fmla="val -25351"/>
              <a:gd name="adj2" fmla="val 7167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7C7FCD-87A4-9980-0DFD-75F0092D5E7A}"/>
              </a:ext>
            </a:extLst>
          </p:cNvPr>
          <p:cNvSpPr txBox="1">
            <a:spLocks/>
          </p:cNvSpPr>
          <p:nvPr/>
        </p:nvSpPr>
        <p:spPr>
          <a:xfrm>
            <a:off x="4586336" y="3640064"/>
            <a:ext cx="3200427" cy="101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114300" indent="0">
              <a:buFont typeface="Plus Jakarta Sans Medium"/>
              <a:buNone/>
            </a:pPr>
            <a:r>
              <a:rPr lang="en-US" sz="1200" dirty="0"/>
              <a:t>Jika </a:t>
            </a:r>
            <a:r>
              <a:rPr lang="en-US" sz="1200" dirty="0" err="1"/>
              <a:t>diklik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disamping</a:t>
            </a:r>
            <a:r>
              <a:rPr lang="en-US" sz="1200" dirty="0"/>
              <a:t>. Menu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menavigasi</a:t>
            </a:r>
            <a:r>
              <a:rPr lang="en-US" sz="1200" dirty="0"/>
              <a:t> UI </a:t>
            </a:r>
            <a:r>
              <a:rPr lang="en-US" sz="1200" dirty="0" err="1"/>
              <a:t>ke</a:t>
            </a:r>
            <a:r>
              <a:rPr lang="en-US" sz="1200" dirty="0"/>
              <a:t> report yang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</a:p>
          <a:p>
            <a:pPr marL="114300" indent="0">
              <a:buFont typeface="Plus Jakarta Sans Medium"/>
              <a:buNone/>
            </a:pPr>
            <a:endParaRPr lang="en-US" sz="1200" dirty="0"/>
          </a:p>
          <a:p>
            <a:pPr marL="114300" indent="0">
              <a:buFont typeface="Plus Jakarta Sans Medium"/>
              <a:buNone/>
            </a:pPr>
            <a:r>
              <a:rPr lang="en-US" sz="1200" dirty="0"/>
              <a:t>Ketika menu </a:t>
            </a:r>
            <a:r>
              <a:rPr lang="en-US" sz="1200" dirty="0" err="1"/>
              <a:t>dibuka</a:t>
            </a:r>
            <a:r>
              <a:rPr lang="en-US" sz="1200" dirty="0"/>
              <a:t>, user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dashboard.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ditutup</a:t>
            </a:r>
            <a:r>
              <a:rPr lang="en-US" sz="1200" dirty="0"/>
              <a:t> </a:t>
            </a:r>
            <a:r>
              <a:rPr lang="en-US" sz="1200" dirty="0" err="1"/>
              <a:t>terlebih</a:t>
            </a:r>
            <a:r>
              <a:rPr lang="en-US" sz="1200" dirty="0"/>
              <a:t> </a:t>
            </a:r>
            <a:r>
              <a:rPr lang="en-US" sz="1200" dirty="0" err="1"/>
              <a:t>dahulu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mengklik</a:t>
            </a:r>
            <a:r>
              <a:rPr lang="en-US" sz="1200" dirty="0"/>
              <a:t> </a:t>
            </a:r>
            <a:r>
              <a:rPr lang="en-US" sz="1200" dirty="0" err="1"/>
              <a:t>panah</a:t>
            </a:r>
            <a:r>
              <a:rPr lang="en-US" sz="1200" dirty="0"/>
              <a:t> di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menu, </a:t>
            </a:r>
            <a:r>
              <a:rPr lang="en-US" sz="1200" dirty="0" err="1"/>
              <a:t>ataupun</a:t>
            </a:r>
            <a:r>
              <a:rPr lang="en-US" sz="1200" dirty="0"/>
              <a:t> </a:t>
            </a:r>
            <a:r>
              <a:rPr lang="en-US" sz="1200" dirty="0" err="1"/>
              <a:t>mengklik</a:t>
            </a:r>
            <a:r>
              <a:rPr lang="en-US" sz="1200" dirty="0"/>
              <a:t> </a:t>
            </a:r>
            <a:r>
              <a:rPr lang="en-US" sz="1200" dirty="0" err="1"/>
              <a:t>dashboardnya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34BF2B-1FE8-4039-217C-5C0333608D05}"/>
              </a:ext>
            </a:extLst>
          </p:cNvPr>
          <p:cNvSpPr/>
          <p:nvPr/>
        </p:nvSpPr>
        <p:spPr>
          <a:xfrm>
            <a:off x="2714304" y="767723"/>
            <a:ext cx="848591" cy="102004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0C9A58-3D17-7678-FB6B-0DFAC6976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1112016"/>
            <a:ext cx="3563287" cy="2018462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ACB47C0-C4E3-99CB-A8F9-EEAADA48ACB9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4557666" y="2121247"/>
            <a:ext cx="845606" cy="1404085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5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0863" y="16137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Fitur-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lainnya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7C7FCD-87A4-9980-0DFD-75F0092D5E7A}"/>
              </a:ext>
            </a:extLst>
          </p:cNvPr>
          <p:cNvSpPr txBox="1">
            <a:spLocks/>
          </p:cNvSpPr>
          <p:nvPr/>
        </p:nvSpPr>
        <p:spPr>
          <a:xfrm>
            <a:off x="5846566" y="1371600"/>
            <a:ext cx="3200427" cy="69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114300" indent="0">
              <a:buFont typeface="Plus Jakarta Sans Medium"/>
              <a:buNone/>
            </a:pPr>
            <a:r>
              <a:rPr lang="en-US" sz="1200" dirty="0"/>
              <a:t>‘Last Update’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memberi</a:t>
            </a:r>
            <a:r>
              <a:rPr lang="en-US" sz="1200" dirty="0"/>
              <a:t> </a:t>
            </a:r>
            <a:r>
              <a:rPr lang="en-US" sz="1200" dirty="0" err="1"/>
              <a:t>tahu</a:t>
            </a:r>
            <a:r>
              <a:rPr lang="en-US" sz="1200" dirty="0"/>
              <a:t> user </a:t>
            </a:r>
            <a:r>
              <a:rPr lang="en-US" sz="1200" dirty="0" err="1"/>
              <a:t>kapan</a:t>
            </a:r>
            <a:r>
              <a:rPr lang="en-US" sz="1200" dirty="0"/>
              <a:t> data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</a:t>
            </a:r>
            <a:r>
              <a:rPr lang="en-US" sz="1200" dirty="0" err="1"/>
              <a:t>diupdate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0C9A58-3D17-7678-FB6B-0DFAC69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3" y="1000724"/>
            <a:ext cx="5167243" cy="292704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834BF2B-1FE8-4039-217C-5C0333608D05}"/>
              </a:ext>
            </a:extLst>
          </p:cNvPr>
          <p:cNvSpPr/>
          <p:nvPr/>
        </p:nvSpPr>
        <p:spPr>
          <a:xfrm>
            <a:off x="4997975" y="858982"/>
            <a:ext cx="848591" cy="5126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6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Business </a:t>
            </a:r>
            <a:r>
              <a:rPr lang="en-US" dirty="0"/>
              <a:t>Goals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11700" y="1469575"/>
            <a:ext cx="8303100" cy="30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dibuat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mempermudah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stakeholder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menganalisa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penjualan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diambil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33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memudahkan</a:t>
            </a: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33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bisnis</a:t>
            </a: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..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299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you!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74" y="2134101"/>
            <a:ext cx="875300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75" y="3494350"/>
            <a:ext cx="1359700" cy="1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77954" y="1214004"/>
            <a:ext cx="3110373" cy="294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merupakan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aplikasi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informasi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mengenai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indicator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utama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aktifitas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organisasi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sekilas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dalam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layer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tunggal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membantu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bisnis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mengambil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atau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mendapatkan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insight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sebagai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alat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praktis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untuk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mendapatkan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insight…</a:t>
            </a:r>
            <a:endParaRPr sz="18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5B052-87BE-607F-0DB3-4F59BC84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1" y="1151037"/>
            <a:ext cx="5207581" cy="2949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11700" y="1469575"/>
            <a:ext cx="8303100" cy="30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mempermudah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stakeholder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mendapatkan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insight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main 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informasi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keseluruhan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sales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perusahaan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melihat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perkembangannya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dashboard sales by category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per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kategori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produk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memudahkan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perusahaan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melihat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penjualan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kategori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produknya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Business Goal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469574"/>
            <a:ext cx="2826355" cy="22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Proses </a:t>
            </a:r>
            <a:r>
              <a:rPr lang="en-US" sz="1050" dirty="0" err="1"/>
              <a:t>pengambilan</a:t>
            </a:r>
            <a:r>
              <a:rPr lang="en-US" sz="1050" dirty="0"/>
              <a:t> data </a:t>
            </a:r>
            <a:r>
              <a:rPr lang="en-US" sz="1050" dirty="0" err="1"/>
              <a:t>menggunakan</a:t>
            </a:r>
            <a:r>
              <a:rPr lang="en-US" sz="1050" dirty="0"/>
              <a:t> SQL Server Management 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Tabel</a:t>
            </a:r>
            <a:r>
              <a:rPr lang="en-US" sz="1050" dirty="0"/>
              <a:t> yang </a:t>
            </a:r>
            <a:r>
              <a:rPr lang="en-US" sz="1050" dirty="0" err="1"/>
              <a:t>digunakan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Order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Products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Categories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diambil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database Northwind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menggunakan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SQL</a:t>
            </a:r>
            <a:endParaRPr sz="18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5480-9B4A-BA56-163F-5E080887E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9" t="15110" b="10185"/>
          <a:stretch/>
        </p:blipFill>
        <p:spPr>
          <a:xfrm>
            <a:off x="3235036" y="1413165"/>
            <a:ext cx="5430982" cy="2701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Main Dashboard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00890" y="1017725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418" y="1239981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Main Dashboard </a:t>
            </a:r>
            <a:r>
              <a:rPr lang="en-US" sz="1200" dirty="0" err="1"/>
              <a:t>menyajikan</a:t>
            </a:r>
            <a:r>
              <a:rPr lang="en-US" sz="1200" dirty="0"/>
              <a:t> data sales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r>
              <a:rPr lang="en-US" sz="1200" dirty="0"/>
              <a:t>, dashboard </a:t>
            </a:r>
            <a:r>
              <a:rPr lang="en-US" sz="1200" dirty="0" err="1"/>
              <a:t>ini</a:t>
            </a:r>
            <a:r>
              <a:rPr lang="en-US" sz="1200" dirty="0"/>
              <a:t> 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memberi</a:t>
            </a:r>
            <a:r>
              <a:rPr lang="en-US" sz="1200" dirty="0"/>
              <a:t> insight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user yang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ke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00890" y="1017725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418" y="1239981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sales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line chart.</a:t>
            </a:r>
          </a:p>
          <a:p>
            <a:pPr marL="114300" indent="0">
              <a:buNone/>
            </a:pPr>
            <a:r>
              <a:rPr lang="en-US" sz="1200" dirty="0"/>
              <a:t>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drill down </a:t>
            </a:r>
            <a:r>
              <a:rPr lang="en-US" sz="1200" dirty="0" err="1"/>
              <a:t>menjadi</a:t>
            </a:r>
            <a:r>
              <a:rPr lang="en-US" sz="1200" dirty="0"/>
              <a:t> data per quartal, </a:t>
            </a:r>
            <a:r>
              <a:rPr lang="en-US" sz="1200" dirty="0" err="1"/>
              <a:t>bulan</a:t>
            </a:r>
            <a:r>
              <a:rPr lang="en-US" sz="1200" dirty="0"/>
              <a:t>, dan </a:t>
            </a:r>
            <a:r>
              <a:rPr lang="en-US" sz="1200" dirty="0" err="1"/>
              <a:t>hari</a:t>
            </a:r>
            <a:r>
              <a:rPr lang="en-US" sz="1200" dirty="0"/>
              <a:t>. Dan di drill up </a:t>
            </a:r>
            <a:r>
              <a:rPr lang="en-US" sz="1200" dirty="0" err="1"/>
              <a:t>menjadi</a:t>
            </a:r>
            <a:r>
              <a:rPr lang="en-US" sz="1200" dirty="0"/>
              <a:t> data per </a:t>
            </a:r>
            <a:r>
              <a:rPr lang="en-US" sz="1200" dirty="0" err="1"/>
              <a:t>tahun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658090" y="1239982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Perbandingan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sales per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597755" y="1059874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91" y="1121387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per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bar chart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chartnya</a:t>
            </a:r>
            <a:r>
              <a:rPr lang="en-US" sz="1200" dirty="0"/>
              <a:t>. </a:t>
            </a:r>
            <a:r>
              <a:rPr lang="en-US" sz="1200" dirty="0" err="1"/>
              <a:t>Posisi</a:t>
            </a:r>
            <a:r>
              <a:rPr lang="en-US" sz="1200" dirty="0"/>
              <a:t> horizontal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urutannya</a:t>
            </a:r>
            <a:r>
              <a:rPr lang="en-US" sz="1200" dirty="0"/>
              <a:t>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3006435" y="2854037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11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On-screen Show 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Plus Jakarta Sans Medium</vt:lpstr>
      <vt:lpstr>Plus Jakarta Sans SemiBold</vt:lpstr>
      <vt:lpstr>Plus Jakarta Sans</vt:lpstr>
      <vt:lpstr>Arial</vt:lpstr>
      <vt:lpstr>Simple Light</vt:lpstr>
      <vt:lpstr>Mini Project Data Analysis</vt:lpstr>
      <vt:lpstr>Business Goals</vt:lpstr>
      <vt:lpstr>Dashboard sebagai alat praktis untuk mendapatkan insight… </vt:lpstr>
      <vt:lpstr>Business Goal </vt:lpstr>
      <vt:lpstr>Dashboard</vt:lpstr>
      <vt:lpstr>Data diambil dari database Northwind menggunakan SQL </vt:lpstr>
      <vt:lpstr>Main Dashboard </vt:lpstr>
      <vt:lpstr>Sales dari waktu ke waktu </vt:lpstr>
      <vt:lpstr>Perbandingan sales per kategori produk </vt:lpstr>
      <vt:lpstr>Total Sales, Best Selling Product, Sales Percentage by Category </vt:lpstr>
      <vt:lpstr>Dashboard untuk melihat penjualan setiap kategori </vt:lpstr>
      <vt:lpstr>Sales suatu kategori produk dari waktu ke waktu</vt:lpstr>
      <vt:lpstr>Perbandingan penjualan per produk </vt:lpstr>
      <vt:lpstr>Filter waktu dan kategori produk </vt:lpstr>
      <vt:lpstr>Total sales suatu kategori produk </vt:lpstr>
      <vt:lpstr>Total sales suatu kategori produk </vt:lpstr>
      <vt:lpstr>Fitur-fitur lainnya </vt:lpstr>
      <vt:lpstr>Fitur-fitur lainnya </vt:lpstr>
      <vt:lpstr>Kesimpulan</vt:lpstr>
      <vt:lpstr>Dashboard memudahkan bisnis..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</dc:title>
  <dc:creator>Fachrul Ghiffari</dc:creator>
  <cp:lastModifiedBy>Fachrul Ghiffari</cp:lastModifiedBy>
  <cp:revision>2</cp:revision>
  <dcterms:modified xsi:type="dcterms:W3CDTF">2023-02-26T15:58:21Z</dcterms:modified>
</cp:coreProperties>
</file>