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0" y="3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3EE81-8520-89B7-6CED-4D2F249AF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7B9467-C7DF-CF56-0DD1-FA90DE202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1E083-2E4D-C2ED-5270-6BA18DEE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A959-AB06-4C88-9DC0-0588702843EE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D1293-9BB5-6C16-D0A1-F770232F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4BA9F-3498-0EEC-B18E-8E5A430B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080A-0E3E-43E5-B26F-E7DC7820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AAEA5-2070-F75D-572C-C01CCEB4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FC5ED6-92F8-F2A6-8FE4-C4BC9E939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6CCE7-BBEA-5C3E-1188-359D805F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A959-AB06-4C88-9DC0-0588702843EE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A4B90-7874-75C1-D1C0-383CAFF9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7C922-95F9-D703-9AD6-AADDFE9B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080A-0E3E-43E5-B26F-E7DC7820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8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9A7D7E-CC84-11C6-8B30-2036325EC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8D2CCE-CFD5-D8DE-011D-B56B621EA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EFB48-6A3E-D624-CDCB-C1DA03D9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A959-AB06-4C88-9DC0-0588702843EE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B037B-787F-F44E-3638-71F06191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08BF8-CFC3-8E4E-3152-C2B4F0B4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080A-0E3E-43E5-B26F-E7DC7820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26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F45E7-7439-897F-A60E-A68C35FE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52DD8-F748-02F6-94E0-E82CCDAB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18A3D-3EE4-4340-C8C6-BD8A75F4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A959-AB06-4C88-9DC0-0588702843EE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F3AC6-A243-9227-4D48-C6F0CADE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39680-3071-FFFE-A73B-485DDD4C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080A-0E3E-43E5-B26F-E7DC7820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9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A9A3-1D38-FA19-F7AF-51E163AF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8248C-DED8-1A83-3B76-338FFEF5F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91E5A-7B2B-197B-871B-9D5E1B1D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A959-AB06-4C88-9DC0-0588702843EE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B5B2C-74FB-AC07-8ED7-4799896A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2A7AED-04A2-91D7-A22D-A7E07CB2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080A-0E3E-43E5-B26F-E7DC7820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5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BFDB6-BE2C-402E-8756-0F31C411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7EC28-30C1-72FB-8BE9-5690A05A8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2BE322-65D7-00BF-B29E-CC404352E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95EC8F-1AEB-1AD5-A925-51DA3F37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A959-AB06-4C88-9DC0-0588702843EE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00C645-9512-B273-F8AE-EE26BD88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B66B7-B256-F137-50B9-AC5FDB12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080A-0E3E-43E5-B26F-E7DC7820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07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BE3CE-FD42-AAE8-E0AE-6EADA8D0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6D549-7278-1DB8-4BF9-07F92DADA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5873D8-57D1-AA22-0BA7-E4635E812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23B137-1B4B-429E-6902-E3801CB00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A4EB4A-BA45-F9BA-2AF0-2BEF26394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48087D-2680-1F6E-2293-A7EBDB94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A959-AB06-4C88-9DC0-0588702843EE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FDE9AA-13E1-E372-6064-C3788FE8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5B5FFB-6A9F-F09F-503C-1FABAD70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080A-0E3E-43E5-B26F-E7DC7820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AC5EE-9446-A39D-62F8-EE8AC70E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BCC51D-2A54-64B4-6D0B-7129016E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A959-AB06-4C88-9DC0-0588702843EE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AC5EEB-62FD-F6AD-F988-0CB12D9B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A6265A-51D2-3C12-2F17-1DD0E5EE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080A-0E3E-43E5-B26F-E7DC7820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3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201098-4D1C-CE0E-DE26-F812CD48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A959-AB06-4C88-9DC0-0588702843EE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8058B4-3F9D-F945-5C53-DBF194AE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2C3C80-93BE-C973-1B16-A5AD68AD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080A-0E3E-43E5-B26F-E7DC7820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5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B80D5-FAE1-42FD-C406-010A0C2A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22001-08E0-1775-690E-971A32D5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FF35C9-F606-D3AD-261A-CF2BA72B1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C1220E-E8BE-8960-3DD2-B1FF8D8F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A959-AB06-4C88-9DC0-0588702843EE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C4F3C-53E3-C438-5E08-A845B844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4AD9E-D91B-A0FD-C02B-3E716426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080A-0E3E-43E5-B26F-E7DC7820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6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93AE7-EDE7-FFEC-562F-20E934F9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673952-D6D5-57A2-D981-9F2A7A5F0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759FF4-CD8D-BAFC-CBC4-B699B41D1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D30D2-B4AE-0461-6A7F-2383620F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A959-AB06-4C88-9DC0-0588702843EE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79762A-1144-850A-5444-391C75EB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4F2AB-2203-6D8B-C47C-E40DA455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080A-0E3E-43E5-B26F-E7DC7820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3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62BA16-FD81-B551-FDE7-A47850E0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629C3-6F53-726A-ADC5-64E7BB25E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9A054-CF3D-3BDA-7746-0D94E352D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5A959-AB06-4C88-9DC0-0588702843EE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FF882-A680-9812-B158-54D4DA58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46638-AA42-499B-FEFD-653C2E461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7080A-0E3E-43E5-B26F-E7DC7820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3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08677"/>
              </p:ext>
            </p:extLst>
          </p:nvPr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마이 카드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도형 52">
            <a:extLst>
              <a:ext uri="{FF2B5EF4-FFF2-40B4-BE49-F238E27FC236}">
                <a16:creationId xmlns:a16="http://schemas.microsoft.com/office/drawing/2014/main" id="{F70D7047-5450-06B9-457E-E681CDCAEAB3}"/>
              </a:ext>
            </a:extLst>
          </p:cNvPr>
          <p:cNvCxnSpPr>
            <a:cxnSpLocks/>
          </p:cNvCxnSpPr>
          <p:nvPr/>
        </p:nvCxnSpPr>
        <p:spPr>
          <a:xfrm flipV="1">
            <a:off x="2571455" y="2909544"/>
            <a:ext cx="947585" cy="901874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24">
            <a:extLst>
              <a:ext uri="{FF2B5EF4-FFF2-40B4-BE49-F238E27FC236}">
                <a16:creationId xmlns:a16="http://schemas.microsoft.com/office/drawing/2014/main" id="{35CDC927-826A-A402-3A40-77364D5C8D44}"/>
              </a:ext>
            </a:extLst>
          </p:cNvPr>
          <p:cNvSpPr>
            <a:spLocks/>
          </p:cNvSpPr>
          <p:nvPr/>
        </p:nvSpPr>
        <p:spPr>
          <a:xfrm>
            <a:off x="3820685" y="2530132"/>
            <a:ext cx="1678435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구직자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도형 24">
            <a:extLst>
              <a:ext uri="{FF2B5EF4-FFF2-40B4-BE49-F238E27FC236}">
                <a16:creationId xmlns:a16="http://schemas.microsoft.com/office/drawing/2014/main" id="{2BCF9B58-57C5-643B-40D9-96613AF550A2}"/>
              </a:ext>
            </a:extLst>
          </p:cNvPr>
          <p:cNvSpPr>
            <a:spLocks/>
          </p:cNvSpPr>
          <p:nvPr/>
        </p:nvSpPr>
        <p:spPr>
          <a:xfrm>
            <a:off x="3834859" y="1602325"/>
            <a:ext cx="1678435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비회원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6" name="도형 52">
            <a:extLst>
              <a:ext uri="{FF2B5EF4-FFF2-40B4-BE49-F238E27FC236}">
                <a16:creationId xmlns:a16="http://schemas.microsoft.com/office/drawing/2014/main" id="{5D5BFFD8-8CAC-E5D8-3CA3-93BDE852D462}"/>
              </a:ext>
            </a:extLst>
          </p:cNvPr>
          <p:cNvCxnSpPr>
            <a:cxnSpLocks/>
          </p:cNvCxnSpPr>
          <p:nvPr/>
        </p:nvCxnSpPr>
        <p:spPr>
          <a:xfrm flipV="1">
            <a:off x="2571455" y="1981737"/>
            <a:ext cx="947585" cy="1855613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24">
            <a:extLst>
              <a:ext uri="{FF2B5EF4-FFF2-40B4-BE49-F238E27FC236}">
                <a16:creationId xmlns:a16="http://schemas.microsoft.com/office/drawing/2014/main" id="{619EE2F2-E260-CE9E-E896-E5CCDDC324E2}"/>
              </a:ext>
            </a:extLst>
          </p:cNvPr>
          <p:cNvSpPr>
            <a:spLocks/>
          </p:cNvSpPr>
          <p:nvPr/>
        </p:nvSpPr>
        <p:spPr>
          <a:xfrm>
            <a:off x="1131693" y="3457938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마이 카드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52">
            <a:extLst>
              <a:ext uri="{FF2B5EF4-FFF2-40B4-BE49-F238E27FC236}">
                <a16:creationId xmlns:a16="http://schemas.microsoft.com/office/drawing/2014/main" id="{EBC834FC-1C2A-4F1F-6D5F-1BE28DB68868}"/>
              </a:ext>
            </a:extLst>
          </p:cNvPr>
          <p:cNvCxnSpPr>
            <a:cxnSpLocks/>
          </p:cNvCxnSpPr>
          <p:nvPr/>
        </p:nvCxnSpPr>
        <p:spPr>
          <a:xfrm>
            <a:off x="2661619" y="3837351"/>
            <a:ext cx="865395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24">
            <a:extLst>
              <a:ext uri="{FF2B5EF4-FFF2-40B4-BE49-F238E27FC236}">
                <a16:creationId xmlns:a16="http://schemas.microsoft.com/office/drawing/2014/main" id="{45FAAF56-9295-9092-D7D9-CAB99E0B11F3}"/>
              </a:ext>
            </a:extLst>
          </p:cNvPr>
          <p:cNvSpPr>
            <a:spLocks/>
          </p:cNvSpPr>
          <p:nvPr/>
        </p:nvSpPr>
        <p:spPr>
          <a:xfrm>
            <a:off x="3820683" y="3457939"/>
            <a:ext cx="1692611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구인자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0" name="도형 52">
            <a:extLst>
              <a:ext uri="{FF2B5EF4-FFF2-40B4-BE49-F238E27FC236}">
                <a16:creationId xmlns:a16="http://schemas.microsoft.com/office/drawing/2014/main" id="{1E5F6E12-AF66-1DEB-58B0-3E393953922A}"/>
              </a:ext>
            </a:extLst>
          </p:cNvPr>
          <p:cNvCxnSpPr>
            <a:cxnSpLocks/>
          </p:cNvCxnSpPr>
          <p:nvPr/>
        </p:nvCxnSpPr>
        <p:spPr>
          <a:xfrm>
            <a:off x="2571455" y="3751728"/>
            <a:ext cx="955559" cy="1013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24">
            <a:extLst>
              <a:ext uri="{FF2B5EF4-FFF2-40B4-BE49-F238E27FC236}">
                <a16:creationId xmlns:a16="http://schemas.microsoft.com/office/drawing/2014/main" id="{68592F14-624E-E39D-A896-CBA923108FBC}"/>
              </a:ext>
            </a:extLst>
          </p:cNvPr>
          <p:cNvSpPr>
            <a:spLocks/>
          </p:cNvSpPr>
          <p:nvPr/>
        </p:nvSpPr>
        <p:spPr>
          <a:xfrm>
            <a:off x="3820682" y="4385746"/>
            <a:ext cx="1692611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전문가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도형 52">
            <a:extLst>
              <a:ext uri="{FF2B5EF4-FFF2-40B4-BE49-F238E27FC236}">
                <a16:creationId xmlns:a16="http://schemas.microsoft.com/office/drawing/2014/main" id="{C55556D2-61DA-8B98-388B-15AFAA5C988D}"/>
              </a:ext>
            </a:extLst>
          </p:cNvPr>
          <p:cNvCxnSpPr>
            <a:cxnSpLocks/>
          </p:cNvCxnSpPr>
          <p:nvPr/>
        </p:nvCxnSpPr>
        <p:spPr>
          <a:xfrm>
            <a:off x="2571455" y="3751728"/>
            <a:ext cx="1106812" cy="194123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24">
            <a:extLst>
              <a:ext uri="{FF2B5EF4-FFF2-40B4-BE49-F238E27FC236}">
                <a16:creationId xmlns:a16="http://schemas.microsoft.com/office/drawing/2014/main" id="{D9C103FA-FD56-076B-1471-E7FF449E957B}"/>
              </a:ext>
            </a:extLst>
          </p:cNvPr>
          <p:cNvSpPr>
            <a:spLocks/>
          </p:cNvSpPr>
          <p:nvPr/>
        </p:nvSpPr>
        <p:spPr>
          <a:xfrm>
            <a:off x="3834859" y="5313553"/>
            <a:ext cx="1664261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운영자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0" name="도형 52">
            <a:extLst>
              <a:ext uri="{FF2B5EF4-FFF2-40B4-BE49-F238E27FC236}">
                <a16:creationId xmlns:a16="http://schemas.microsoft.com/office/drawing/2014/main" id="{30D64D6F-FD69-4071-0A05-1345A700CE6B}"/>
              </a:ext>
            </a:extLst>
          </p:cNvPr>
          <p:cNvCxnSpPr>
            <a:cxnSpLocks/>
          </p:cNvCxnSpPr>
          <p:nvPr/>
        </p:nvCxnSpPr>
        <p:spPr>
          <a:xfrm>
            <a:off x="6096000" y="3751728"/>
            <a:ext cx="964113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24">
            <a:extLst>
              <a:ext uri="{FF2B5EF4-FFF2-40B4-BE49-F238E27FC236}">
                <a16:creationId xmlns:a16="http://schemas.microsoft.com/office/drawing/2014/main" id="{E6921D54-3D74-6B50-6511-3D3ADEAC74FF}"/>
              </a:ext>
            </a:extLst>
          </p:cNvPr>
          <p:cNvSpPr>
            <a:spLocks/>
          </p:cNvSpPr>
          <p:nvPr/>
        </p:nvSpPr>
        <p:spPr>
          <a:xfrm>
            <a:off x="7536553" y="3432006"/>
            <a:ext cx="1692611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각 세부 화면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4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097607"/>
              </p:ext>
            </p:extLst>
          </p:nvPr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입사 지원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도형 24"/>
          <p:cNvSpPr>
            <a:spLocks/>
          </p:cNvSpPr>
          <p:nvPr/>
        </p:nvSpPr>
        <p:spPr>
          <a:xfrm>
            <a:off x="809285" y="3513954"/>
            <a:ext cx="1946910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 dirty="0">
                <a:latin typeface="배달의민족 주아" charset="0"/>
                <a:ea typeface="배달의민족 주아" charset="0"/>
              </a:rPr>
              <a:t>입사 지원</a:t>
            </a:r>
          </a:p>
        </p:txBody>
      </p:sp>
      <p:cxnSp>
        <p:nvCxnSpPr>
          <p:cNvPr id="16" name="도형 52">
            <a:extLst>
              <a:ext uri="{FF2B5EF4-FFF2-40B4-BE49-F238E27FC236}">
                <a16:creationId xmlns:a16="http://schemas.microsoft.com/office/drawing/2014/main" id="{C833CF1C-0676-0504-8A7A-1B20E52FA212}"/>
              </a:ext>
            </a:extLst>
          </p:cNvPr>
          <p:cNvCxnSpPr>
            <a:cxnSpLocks/>
          </p:cNvCxnSpPr>
          <p:nvPr/>
        </p:nvCxnSpPr>
        <p:spPr>
          <a:xfrm>
            <a:off x="2883090" y="3893364"/>
            <a:ext cx="827701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24">
            <a:extLst>
              <a:ext uri="{FF2B5EF4-FFF2-40B4-BE49-F238E27FC236}">
                <a16:creationId xmlns:a16="http://schemas.microsoft.com/office/drawing/2014/main" id="{E38633BB-589D-FFAB-F2CF-A854FA8B7DD1}"/>
              </a:ext>
            </a:extLst>
          </p:cNvPr>
          <p:cNvSpPr>
            <a:spLocks/>
          </p:cNvSpPr>
          <p:nvPr/>
        </p:nvSpPr>
        <p:spPr>
          <a:xfrm>
            <a:off x="3825909" y="3513952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 dirty="0">
                <a:latin typeface="배달의민족 주아" charset="0"/>
                <a:ea typeface="배달의민족 주아" charset="0"/>
              </a:rPr>
              <a:t>세부 사항 재확인</a:t>
            </a:r>
            <a:endParaRPr lang="en-US" altLang="ko-KR" sz="1800" dirty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1" name="도형 24">
            <a:extLst>
              <a:ext uri="{FF2B5EF4-FFF2-40B4-BE49-F238E27FC236}">
                <a16:creationId xmlns:a16="http://schemas.microsoft.com/office/drawing/2014/main" id="{C5B5A625-509C-3114-03C0-51F73322CF80}"/>
              </a:ext>
            </a:extLst>
          </p:cNvPr>
          <p:cNvSpPr>
            <a:spLocks/>
          </p:cNvSpPr>
          <p:nvPr/>
        </p:nvSpPr>
        <p:spPr>
          <a:xfrm>
            <a:off x="6000308" y="2866578"/>
            <a:ext cx="1684062" cy="768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입사 지원서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작성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24">
            <a:extLst>
              <a:ext uri="{FF2B5EF4-FFF2-40B4-BE49-F238E27FC236}">
                <a16:creationId xmlns:a16="http://schemas.microsoft.com/office/drawing/2014/main" id="{106EEBC8-6338-058A-86E1-862079866741}"/>
              </a:ext>
            </a:extLst>
          </p:cNvPr>
          <p:cNvSpPr>
            <a:spLocks/>
          </p:cNvSpPr>
          <p:nvPr/>
        </p:nvSpPr>
        <p:spPr>
          <a:xfrm>
            <a:off x="8811369" y="3577751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신청 완료</a:t>
            </a:r>
            <a:endParaRPr lang="en-US" altLang="ko-KR" sz="1800" dirty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도형 24">
            <a:extLst>
              <a:ext uri="{FF2B5EF4-FFF2-40B4-BE49-F238E27FC236}">
                <a16:creationId xmlns:a16="http://schemas.microsoft.com/office/drawing/2014/main" id="{FCEBA5A8-2747-74B4-A69F-CC0B92AEE5E9}"/>
              </a:ext>
            </a:extLst>
          </p:cNvPr>
          <p:cNvSpPr>
            <a:spLocks/>
          </p:cNvSpPr>
          <p:nvPr/>
        </p:nvSpPr>
        <p:spPr>
          <a:xfrm>
            <a:off x="6013755" y="4272777"/>
            <a:ext cx="1684062" cy="768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입사 지원서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불러오기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5" name="도형 52">
            <a:extLst>
              <a:ext uri="{FF2B5EF4-FFF2-40B4-BE49-F238E27FC236}">
                <a16:creationId xmlns:a16="http://schemas.microsoft.com/office/drawing/2014/main" id="{CDEB3AEE-E915-995D-2FF3-A6CEE1CA8C4A}"/>
              </a:ext>
            </a:extLst>
          </p:cNvPr>
          <p:cNvCxnSpPr>
            <a:cxnSpLocks/>
          </p:cNvCxnSpPr>
          <p:nvPr/>
        </p:nvCxnSpPr>
        <p:spPr>
          <a:xfrm flipV="1">
            <a:off x="5172607" y="3250753"/>
            <a:ext cx="730652" cy="600469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52">
            <a:extLst>
              <a:ext uri="{FF2B5EF4-FFF2-40B4-BE49-F238E27FC236}">
                <a16:creationId xmlns:a16="http://schemas.microsoft.com/office/drawing/2014/main" id="{25F38050-0B61-59C9-79EB-88F0005688A8}"/>
              </a:ext>
            </a:extLst>
          </p:cNvPr>
          <p:cNvCxnSpPr>
            <a:cxnSpLocks/>
          </p:cNvCxnSpPr>
          <p:nvPr/>
        </p:nvCxnSpPr>
        <p:spPr>
          <a:xfrm>
            <a:off x="5144715" y="3851222"/>
            <a:ext cx="758544" cy="711566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52">
            <a:extLst>
              <a:ext uri="{FF2B5EF4-FFF2-40B4-BE49-F238E27FC236}">
                <a16:creationId xmlns:a16="http://schemas.microsoft.com/office/drawing/2014/main" id="{ED5540DD-5B21-0506-FB3A-4DF55BC4A079}"/>
              </a:ext>
            </a:extLst>
          </p:cNvPr>
          <p:cNvCxnSpPr>
            <a:cxnSpLocks/>
          </p:cNvCxnSpPr>
          <p:nvPr/>
        </p:nvCxnSpPr>
        <p:spPr>
          <a:xfrm>
            <a:off x="7781419" y="3245598"/>
            <a:ext cx="758544" cy="711566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52">
            <a:extLst>
              <a:ext uri="{FF2B5EF4-FFF2-40B4-BE49-F238E27FC236}">
                <a16:creationId xmlns:a16="http://schemas.microsoft.com/office/drawing/2014/main" id="{A0439DEC-0FD0-229F-BED8-8025451B1A75}"/>
              </a:ext>
            </a:extLst>
          </p:cNvPr>
          <p:cNvCxnSpPr>
            <a:cxnSpLocks/>
          </p:cNvCxnSpPr>
          <p:nvPr/>
        </p:nvCxnSpPr>
        <p:spPr>
          <a:xfrm flipV="1">
            <a:off x="7828459" y="3972542"/>
            <a:ext cx="730652" cy="600469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55972"/>
              </p:ext>
            </p:extLst>
          </p:nvPr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입사 지원 수정</a:t>
                      </a: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취소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도형 52">
            <a:extLst>
              <a:ext uri="{FF2B5EF4-FFF2-40B4-BE49-F238E27FC236}">
                <a16:creationId xmlns:a16="http://schemas.microsoft.com/office/drawing/2014/main" id="{C833CF1C-0676-0504-8A7A-1B20E52FA212}"/>
              </a:ext>
            </a:extLst>
          </p:cNvPr>
          <p:cNvCxnSpPr>
            <a:cxnSpLocks/>
          </p:cNvCxnSpPr>
          <p:nvPr/>
        </p:nvCxnSpPr>
        <p:spPr>
          <a:xfrm>
            <a:off x="2439337" y="3159565"/>
            <a:ext cx="827701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24">
            <a:extLst>
              <a:ext uri="{FF2B5EF4-FFF2-40B4-BE49-F238E27FC236}">
                <a16:creationId xmlns:a16="http://schemas.microsoft.com/office/drawing/2014/main" id="{E38633BB-589D-FFAB-F2CF-A854FA8B7DD1}"/>
              </a:ext>
            </a:extLst>
          </p:cNvPr>
          <p:cNvSpPr>
            <a:spLocks/>
          </p:cNvSpPr>
          <p:nvPr/>
        </p:nvSpPr>
        <p:spPr>
          <a:xfrm>
            <a:off x="3449739" y="2795530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수정</a:t>
            </a:r>
            <a:r>
              <a:rPr lang="ko-KR" altLang="en-US" sz="1800" dirty="0">
                <a:latin typeface="배달의민족 주아" charset="0"/>
                <a:ea typeface="배달의민족 주아" charset="0"/>
              </a:rPr>
              <a:t> </a:t>
            </a:r>
            <a:endParaRPr lang="en-US" altLang="ko-KR" sz="1800" dirty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24">
            <a:extLst>
              <a:ext uri="{FF2B5EF4-FFF2-40B4-BE49-F238E27FC236}">
                <a16:creationId xmlns:a16="http://schemas.microsoft.com/office/drawing/2014/main" id="{106EEBC8-6338-058A-86E1-862079866741}"/>
              </a:ext>
            </a:extLst>
          </p:cNvPr>
          <p:cNvSpPr>
            <a:spLocks/>
          </p:cNvSpPr>
          <p:nvPr/>
        </p:nvSpPr>
        <p:spPr>
          <a:xfrm>
            <a:off x="986109" y="2780152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입사 지원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3" name="도형 52">
            <a:extLst>
              <a:ext uri="{FF2B5EF4-FFF2-40B4-BE49-F238E27FC236}">
                <a16:creationId xmlns:a16="http://schemas.microsoft.com/office/drawing/2014/main" id="{F70D7047-5450-06B9-457E-E681CDCAEAB3}"/>
              </a:ext>
            </a:extLst>
          </p:cNvPr>
          <p:cNvCxnSpPr>
            <a:cxnSpLocks/>
          </p:cNvCxnSpPr>
          <p:nvPr/>
        </p:nvCxnSpPr>
        <p:spPr>
          <a:xfrm>
            <a:off x="2446229" y="3174942"/>
            <a:ext cx="820809" cy="118190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24">
            <a:extLst>
              <a:ext uri="{FF2B5EF4-FFF2-40B4-BE49-F238E27FC236}">
                <a16:creationId xmlns:a16="http://schemas.microsoft.com/office/drawing/2014/main" id="{1E27D34A-62CC-266E-5389-20B0D0A5E346}"/>
              </a:ext>
            </a:extLst>
          </p:cNvPr>
          <p:cNvSpPr>
            <a:spLocks/>
          </p:cNvSpPr>
          <p:nvPr/>
        </p:nvSpPr>
        <p:spPr>
          <a:xfrm>
            <a:off x="3456631" y="3977434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 dirty="0">
                <a:latin typeface="배달의민족 주아" charset="0"/>
                <a:ea typeface="배달의민족 주아" charset="0"/>
              </a:rPr>
              <a:t>삭제</a:t>
            </a:r>
            <a:endParaRPr lang="en-US" altLang="ko-KR" sz="1800" dirty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8" name="도형 24">
            <a:extLst>
              <a:ext uri="{FF2B5EF4-FFF2-40B4-BE49-F238E27FC236}">
                <a16:creationId xmlns:a16="http://schemas.microsoft.com/office/drawing/2014/main" id="{3E8B8BF0-B76D-7633-B54F-727531B1598E}"/>
              </a:ext>
            </a:extLst>
          </p:cNvPr>
          <p:cNvSpPr>
            <a:spLocks/>
          </p:cNvSpPr>
          <p:nvPr/>
        </p:nvSpPr>
        <p:spPr>
          <a:xfrm>
            <a:off x="5944828" y="2768636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 dirty="0">
                <a:latin typeface="배달의민족 주아" charset="0"/>
                <a:ea typeface="배달의민족 주아" charset="0"/>
              </a:rPr>
              <a:t>지원서</a:t>
            </a:r>
            <a:endParaRPr lang="en-US" altLang="ko-KR" sz="1800" dirty="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수정</a:t>
            </a:r>
            <a:r>
              <a:rPr lang="ko-KR" altLang="en-US" sz="1800" dirty="0">
                <a:latin typeface="배달의민족 주아" charset="0"/>
                <a:ea typeface="배달의민족 주아" charset="0"/>
              </a:rPr>
              <a:t> </a:t>
            </a:r>
            <a:endParaRPr lang="en-US" altLang="ko-KR" sz="1800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0" name="도형 52">
            <a:extLst>
              <a:ext uri="{FF2B5EF4-FFF2-40B4-BE49-F238E27FC236}">
                <a16:creationId xmlns:a16="http://schemas.microsoft.com/office/drawing/2014/main" id="{9A04C4D9-AD4C-685C-8881-B502280E56F4}"/>
              </a:ext>
            </a:extLst>
          </p:cNvPr>
          <p:cNvCxnSpPr>
            <a:cxnSpLocks/>
          </p:cNvCxnSpPr>
          <p:nvPr/>
        </p:nvCxnSpPr>
        <p:spPr>
          <a:xfrm>
            <a:off x="4891184" y="3174942"/>
            <a:ext cx="827701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52">
            <a:extLst>
              <a:ext uri="{FF2B5EF4-FFF2-40B4-BE49-F238E27FC236}">
                <a16:creationId xmlns:a16="http://schemas.microsoft.com/office/drawing/2014/main" id="{EAACC81D-29C2-EAD1-AE39-ECC5ABDF91DD}"/>
              </a:ext>
            </a:extLst>
          </p:cNvPr>
          <p:cNvCxnSpPr>
            <a:cxnSpLocks/>
          </p:cNvCxnSpPr>
          <p:nvPr/>
        </p:nvCxnSpPr>
        <p:spPr>
          <a:xfrm>
            <a:off x="4916751" y="3172047"/>
            <a:ext cx="820809" cy="118190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24">
            <a:extLst>
              <a:ext uri="{FF2B5EF4-FFF2-40B4-BE49-F238E27FC236}">
                <a16:creationId xmlns:a16="http://schemas.microsoft.com/office/drawing/2014/main" id="{0FFC2E61-4871-17C3-829A-BA85753CE5B9}"/>
              </a:ext>
            </a:extLst>
          </p:cNvPr>
          <p:cNvSpPr>
            <a:spLocks/>
          </p:cNvSpPr>
          <p:nvPr/>
        </p:nvSpPr>
        <p:spPr>
          <a:xfrm>
            <a:off x="5944828" y="3974539"/>
            <a:ext cx="1719996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 dirty="0">
                <a:latin typeface="배달의민족 주아" charset="0"/>
                <a:ea typeface="배달의민족 주아" charset="0"/>
              </a:rPr>
              <a:t>다른 지원서 불러오기</a:t>
            </a:r>
            <a:endParaRPr lang="en-US" altLang="ko-KR" sz="1800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1" name="도형 52">
            <a:extLst>
              <a:ext uri="{FF2B5EF4-FFF2-40B4-BE49-F238E27FC236}">
                <a16:creationId xmlns:a16="http://schemas.microsoft.com/office/drawing/2014/main" id="{3DD9B305-A47F-3575-052B-3657ECA8A8B8}"/>
              </a:ext>
            </a:extLst>
          </p:cNvPr>
          <p:cNvCxnSpPr>
            <a:cxnSpLocks/>
          </p:cNvCxnSpPr>
          <p:nvPr/>
        </p:nvCxnSpPr>
        <p:spPr>
          <a:xfrm>
            <a:off x="7450607" y="3131706"/>
            <a:ext cx="1343769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52">
            <a:extLst>
              <a:ext uri="{FF2B5EF4-FFF2-40B4-BE49-F238E27FC236}">
                <a16:creationId xmlns:a16="http://schemas.microsoft.com/office/drawing/2014/main" id="{F7166C97-995C-97EF-15CC-420131950973}"/>
              </a:ext>
            </a:extLst>
          </p:cNvPr>
          <p:cNvCxnSpPr>
            <a:cxnSpLocks/>
          </p:cNvCxnSpPr>
          <p:nvPr/>
        </p:nvCxnSpPr>
        <p:spPr>
          <a:xfrm flipV="1">
            <a:off x="7804713" y="3567802"/>
            <a:ext cx="989663" cy="748832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24">
            <a:extLst>
              <a:ext uri="{FF2B5EF4-FFF2-40B4-BE49-F238E27FC236}">
                <a16:creationId xmlns:a16="http://schemas.microsoft.com/office/drawing/2014/main" id="{488F479E-DE03-7C43-6B86-C760C1F95CD6}"/>
              </a:ext>
            </a:extLst>
          </p:cNvPr>
          <p:cNvSpPr>
            <a:spLocks/>
          </p:cNvSpPr>
          <p:nvPr/>
        </p:nvSpPr>
        <p:spPr>
          <a:xfrm>
            <a:off x="8939103" y="3004174"/>
            <a:ext cx="1719996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수정 완료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7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127890"/>
              </p:ext>
            </p:extLst>
          </p:nvPr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채용 현황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도형 52">
            <a:extLst>
              <a:ext uri="{FF2B5EF4-FFF2-40B4-BE49-F238E27FC236}">
                <a16:creationId xmlns:a16="http://schemas.microsoft.com/office/drawing/2014/main" id="{C833CF1C-0676-0504-8A7A-1B20E52FA212}"/>
              </a:ext>
            </a:extLst>
          </p:cNvPr>
          <p:cNvCxnSpPr>
            <a:cxnSpLocks/>
          </p:cNvCxnSpPr>
          <p:nvPr/>
        </p:nvCxnSpPr>
        <p:spPr>
          <a:xfrm>
            <a:off x="2439337" y="3657104"/>
            <a:ext cx="827701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24">
            <a:extLst>
              <a:ext uri="{FF2B5EF4-FFF2-40B4-BE49-F238E27FC236}">
                <a16:creationId xmlns:a16="http://schemas.microsoft.com/office/drawing/2014/main" id="{106EEBC8-6338-058A-86E1-862079866741}"/>
              </a:ext>
            </a:extLst>
          </p:cNvPr>
          <p:cNvSpPr>
            <a:spLocks/>
          </p:cNvSpPr>
          <p:nvPr/>
        </p:nvSpPr>
        <p:spPr>
          <a:xfrm>
            <a:off x="986109" y="3304585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채용 과정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다면평가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3" name="도형 52">
            <a:extLst>
              <a:ext uri="{FF2B5EF4-FFF2-40B4-BE49-F238E27FC236}">
                <a16:creationId xmlns:a16="http://schemas.microsoft.com/office/drawing/2014/main" id="{F70D7047-5450-06B9-457E-E681CDCAEAB3}"/>
              </a:ext>
            </a:extLst>
          </p:cNvPr>
          <p:cNvCxnSpPr>
            <a:cxnSpLocks/>
          </p:cNvCxnSpPr>
          <p:nvPr/>
        </p:nvCxnSpPr>
        <p:spPr>
          <a:xfrm>
            <a:off x="4938417" y="3672480"/>
            <a:ext cx="820809" cy="118190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24">
            <a:extLst>
              <a:ext uri="{FF2B5EF4-FFF2-40B4-BE49-F238E27FC236}">
                <a16:creationId xmlns:a16="http://schemas.microsoft.com/office/drawing/2014/main" id="{78CC278B-2176-06FA-8565-F63526346B6F}"/>
              </a:ext>
            </a:extLst>
          </p:cNvPr>
          <p:cNvSpPr>
            <a:spLocks/>
          </p:cNvSpPr>
          <p:nvPr/>
        </p:nvSpPr>
        <p:spPr>
          <a:xfrm>
            <a:off x="3456631" y="3293068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메인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" name="도형 52">
            <a:extLst>
              <a:ext uri="{FF2B5EF4-FFF2-40B4-BE49-F238E27FC236}">
                <a16:creationId xmlns:a16="http://schemas.microsoft.com/office/drawing/2014/main" id="{1C6F4585-D753-EB4E-B664-D91E7DFFFC2E}"/>
              </a:ext>
            </a:extLst>
          </p:cNvPr>
          <p:cNvCxnSpPr>
            <a:cxnSpLocks/>
          </p:cNvCxnSpPr>
          <p:nvPr/>
        </p:nvCxnSpPr>
        <p:spPr>
          <a:xfrm>
            <a:off x="4931525" y="3672480"/>
            <a:ext cx="827701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24">
            <a:extLst>
              <a:ext uri="{FF2B5EF4-FFF2-40B4-BE49-F238E27FC236}">
                <a16:creationId xmlns:a16="http://schemas.microsoft.com/office/drawing/2014/main" id="{E69C1814-1081-FE12-9C67-96D6A2F6CA8D}"/>
              </a:ext>
            </a:extLst>
          </p:cNvPr>
          <p:cNvSpPr>
            <a:spLocks/>
          </p:cNvSpPr>
          <p:nvPr/>
        </p:nvSpPr>
        <p:spPr>
          <a:xfrm>
            <a:off x="6075045" y="3277690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월</a:t>
            </a:r>
            <a:r>
              <a:rPr lang="en-US" altLang="ko-KR" dirty="0">
                <a:latin typeface="배달의민족 주아" charset="0"/>
                <a:ea typeface="배달의민족 주아" charset="0"/>
              </a:rPr>
              <a:t>/</a:t>
            </a:r>
            <a:r>
              <a:rPr lang="ko-KR" altLang="en-US" dirty="0">
                <a:latin typeface="배달의민족 주아" charset="0"/>
                <a:ea typeface="배달의민족 주아" charset="0"/>
              </a:rPr>
              <a:t>주간 현황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도형 24">
            <a:extLst>
              <a:ext uri="{FF2B5EF4-FFF2-40B4-BE49-F238E27FC236}">
                <a16:creationId xmlns:a16="http://schemas.microsoft.com/office/drawing/2014/main" id="{35CDC927-826A-A402-3A40-77364D5C8D44}"/>
              </a:ext>
            </a:extLst>
          </p:cNvPr>
          <p:cNvSpPr>
            <a:spLocks/>
          </p:cNvSpPr>
          <p:nvPr/>
        </p:nvSpPr>
        <p:spPr>
          <a:xfrm>
            <a:off x="6075045" y="4374206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선형 진행도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도형 24">
            <a:extLst>
              <a:ext uri="{FF2B5EF4-FFF2-40B4-BE49-F238E27FC236}">
                <a16:creationId xmlns:a16="http://schemas.microsoft.com/office/drawing/2014/main" id="{2BCF9B58-57C5-643B-40D9-96613AF550A2}"/>
              </a:ext>
            </a:extLst>
          </p:cNvPr>
          <p:cNvSpPr>
            <a:spLocks/>
          </p:cNvSpPr>
          <p:nvPr/>
        </p:nvSpPr>
        <p:spPr>
          <a:xfrm>
            <a:off x="8837776" y="3816783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세부 과정 상태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6" name="도형 52">
            <a:extLst>
              <a:ext uri="{FF2B5EF4-FFF2-40B4-BE49-F238E27FC236}">
                <a16:creationId xmlns:a16="http://schemas.microsoft.com/office/drawing/2014/main" id="{5D5BFFD8-8CAC-E5D8-3CA3-93BDE852D462}"/>
              </a:ext>
            </a:extLst>
          </p:cNvPr>
          <p:cNvCxnSpPr>
            <a:cxnSpLocks/>
          </p:cNvCxnSpPr>
          <p:nvPr/>
        </p:nvCxnSpPr>
        <p:spPr>
          <a:xfrm flipV="1">
            <a:off x="7644206" y="4196195"/>
            <a:ext cx="976216" cy="590954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52">
            <a:extLst>
              <a:ext uri="{FF2B5EF4-FFF2-40B4-BE49-F238E27FC236}">
                <a16:creationId xmlns:a16="http://schemas.microsoft.com/office/drawing/2014/main" id="{4CC91368-CF8F-6846-0981-A2792A665C85}"/>
              </a:ext>
            </a:extLst>
          </p:cNvPr>
          <p:cNvCxnSpPr>
            <a:cxnSpLocks/>
          </p:cNvCxnSpPr>
          <p:nvPr/>
        </p:nvCxnSpPr>
        <p:spPr>
          <a:xfrm>
            <a:off x="7660534" y="3605244"/>
            <a:ext cx="959888" cy="590951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52">
            <a:extLst>
              <a:ext uri="{FF2B5EF4-FFF2-40B4-BE49-F238E27FC236}">
                <a16:creationId xmlns:a16="http://schemas.microsoft.com/office/drawing/2014/main" id="{217811EC-3CA7-AA29-FAE4-5C724A2B238A}"/>
              </a:ext>
            </a:extLst>
          </p:cNvPr>
          <p:cNvCxnSpPr>
            <a:cxnSpLocks/>
          </p:cNvCxnSpPr>
          <p:nvPr/>
        </p:nvCxnSpPr>
        <p:spPr>
          <a:xfrm flipV="1">
            <a:off x="7644206" y="2603460"/>
            <a:ext cx="976216" cy="6742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24">
            <a:extLst>
              <a:ext uri="{FF2B5EF4-FFF2-40B4-BE49-F238E27FC236}">
                <a16:creationId xmlns:a16="http://schemas.microsoft.com/office/drawing/2014/main" id="{D3068A6F-D163-DDDE-45B4-C08B78A47451}"/>
              </a:ext>
            </a:extLst>
          </p:cNvPr>
          <p:cNvSpPr>
            <a:spLocks/>
          </p:cNvSpPr>
          <p:nvPr/>
        </p:nvSpPr>
        <p:spPr>
          <a:xfrm>
            <a:off x="8837775" y="2122839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>
                <a:latin typeface="배달의민족 주아" charset="0"/>
                <a:ea typeface="배달의민족 주아" charset="0"/>
              </a:rPr>
              <a:t>스케쥴링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4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31910"/>
              </p:ext>
            </p:extLst>
          </p:nvPr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채용 과정 등록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도형 52">
            <a:extLst>
              <a:ext uri="{FF2B5EF4-FFF2-40B4-BE49-F238E27FC236}">
                <a16:creationId xmlns:a16="http://schemas.microsoft.com/office/drawing/2014/main" id="{C833CF1C-0676-0504-8A7A-1B20E52FA212}"/>
              </a:ext>
            </a:extLst>
          </p:cNvPr>
          <p:cNvCxnSpPr>
            <a:cxnSpLocks/>
          </p:cNvCxnSpPr>
          <p:nvPr/>
        </p:nvCxnSpPr>
        <p:spPr>
          <a:xfrm flipV="1">
            <a:off x="2286727" y="2484315"/>
            <a:ext cx="855192" cy="834569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24">
            <a:extLst>
              <a:ext uri="{FF2B5EF4-FFF2-40B4-BE49-F238E27FC236}">
                <a16:creationId xmlns:a16="http://schemas.microsoft.com/office/drawing/2014/main" id="{106EEBC8-6338-058A-86E1-862079866741}"/>
              </a:ext>
            </a:extLst>
          </p:cNvPr>
          <p:cNvSpPr>
            <a:spLocks/>
          </p:cNvSpPr>
          <p:nvPr/>
        </p:nvSpPr>
        <p:spPr>
          <a:xfrm>
            <a:off x="837565" y="2939472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채용 과정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등록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3" name="도형 52">
            <a:extLst>
              <a:ext uri="{FF2B5EF4-FFF2-40B4-BE49-F238E27FC236}">
                <a16:creationId xmlns:a16="http://schemas.microsoft.com/office/drawing/2014/main" id="{F70D7047-5450-06B9-457E-E681CDCAEAB3}"/>
              </a:ext>
            </a:extLst>
          </p:cNvPr>
          <p:cNvCxnSpPr>
            <a:cxnSpLocks/>
          </p:cNvCxnSpPr>
          <p:nvPr/>
        </p:nvCxnSpPr>
        <p:spPr>
          <a:xfrm>
            <a:off x="4860550" y="4355033"/>
            <a:ext cx="820809" cy="118190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24">
            <a:extLst>
              <a:ext uri="{FF2B5EF4-FFF2-40B4-BE49-F238E27FC236}">
                <a16:creationId xmlns:a16="http://schemas.microsoft.com/office/drawing/2014/main" id="{78CC278B-2176-06FA-8565-F63526346B6F}"/>
              </a:ext>
            </a:extLst>
          </p:cNvPr>
          <p:cNvSpPr>
            <a:spLocks/>
          </p:cNvSpPr>
          <p:nvPr/>
        </p:nvSpPr>
        <p:spPr>
          <a:xfrm>
            <a:off x="3314854" y="2037417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공고 선택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" name="도형 52">
            <a:extLst>
              <a:ext uri="{FF2B5EF4-FFF2-40B4-BE49-F238E27FC236}">
                <a16:creationId xmlns:a16="http://schemas.microsoft.com/office/drawing/2014/main" id="{1C6F4585-D753-EB4E-B664-D91E7DFFFC2E}"/>
              </a:ext>
            </a:extLst>
          </p:cNvPr>
          <p:cNvCxnSpPr>
            <a:cxnSpLocks/>
          </p:cNvCxnSpPr>
          <p:nvPr/>
        </p:nvCxnSpPr>
        <p:spPr>
          <a:xfrm>
            <a:off x="4853658" y="4355033"/>
            <a:ext cx="827701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24">
            <a:extLst>
              <a:ext uri="{FF2B5EF4-FFF2-40B4-BE49-F238E27FC236}">
                <a16:creationId xmlns:a16="http://schemas.microsoft.com/office/drawing/2014/main" id="{E69C1814-1081-FE12-9C67-96D6A2F6CA8D}"/>
              </a:ext>
            </a:extLst>
          </p:cNvPr>
          <p:cNvSpPr>
            <a:spLocks/>
          </p:cNvSpPr>
          <p:nvPr/>
        </p:nvSpPr>
        <p:spPr>
          <a:xfrm>
            <a:off x="5997178" y="3960243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새 양식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도형 24">
            <a:extLst>
              <a:ext uri="{FF2B5EF4-FFF2-40B4-BE49-F238E27FC236}">
                <a16:creationId xmlns:a16="http://schemas.microsoft.com/office/drawing/2014/main" id="{35CDC927-826A-A402-3A40-77364D5C8D44}"/>
              </a:ext>
            </a:extLst>
          </p:cNvPr>
          <p:cNvSpPr>
            <a:spLocks/>
          </p:cNvSpPr>
          <p:nvPr/>
        </p:nvSpPr>
        <p:spPr>
          <a:xfrm>
            <a:off x="5997178" y="5056759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기존 양식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도형 24">
            <a:extLst>
              <a:ext uri="{FF2B5EF4-FFF2-40B4-BE49-F238E27FC236}">
                <a16:creationId xmlns:a16="http://schemas.microsoft.com/office/drawing/2014/main" id="{2BCF9B58-57C5-643B-40D9-96613AF550A2}"/>
              </a:ext>
            </a:extLst>
          </p:cNvPr>
          <p:cNvSpPr>
            <a:spLocks/>
          </p:cNvSpPr>
          <p:nvPr/>
        </p:nvSpPr>
        <p:spPr>
          <a:xfrm>
            <a:off x="8863456" y="3960243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항목</a:t>
            </a:r>
            <a:r>
              <a:rPr lang="en-US" altLang="ko-KR" dirty="0">
                <a:latin typeface="배달의민족 주아" charset="0"/>
                <a:ea typeface="배달의민족 주아" charset="0"/>
              </a:rPr>
              <a:t>/</a:t>
            </a:r>
            <a:r>
              <a:rPr lang="ko-KR" altLang="en-US" dirty="0">
                <a:latin typeface="배달의민족 주아" charset="0"/>
                <a:ea typeface="배달의민족 주아" charset="0"/>
              </a:rPr>
              <a:t>점수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선택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6" name="도형 52">
            <a:extLst>
              <a:ext uri="{FF2B5EF4-FFF2-40B4-BE49-F238E27FC236}">
                <a16:creationId xmlns:a16="http://schemas.microsoft.com/office/drawing/2014/main" id="{5D5BFFD8-8CAC-E5D8-3CA3-93BDE852D462}"/>
              </a:ext>
            </a:extLst>
          </p:cNvPr>
          <p:cNvCxnSpPr>
            <a:cxnSpLocks/>
          </p:cNvCxnSpPr>
          <p:nvPr/>
        </p:nvCxnSpPr>
        <p:spPr>
          <a:xfrm>
            <a:off x="7583524" y="4339655"/>
            <a:ext cx="964113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52">
            <a:extLst>
              <a:ext uri="{FF2B5EF4-FFF2-40B4-BE49-F238E27FC236}">
                <a16:creationId xmlns:a16="http://schemas.microsoft.com/office/drawing/2014/main" id="{0966F97C-0CC7-5ED5-B11B-233876357B0B}"/>
              </a:ext>
            </a:extLst>
          </p:cNvPr>
          <p:cNvCxnSpPr>
            <a:cxnSpLocks/>
          </p:cNvCxnSpPr>
          <p:nvPr/>
        </p:nvCxnSpPr>
        <p:spPr>
          <a:xfrm>
            <a:off x="2293619" y="3318884"/>
            <a:ext cx="864628" cy="1020772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24">
            <a:extLst>
              <a:ext uri="{FF2B5EF4-FFF2-40B4-BE49-F238E27FC236}">
                <a16:creationId xmlns:a16="http://schemas.microsoft.com/office/drawing/2014/main" id="{619EE2F2-E260-CE9E-E896-E5CCDDC324E2}"/>
              </a:ext>
            </a:extLst>
          </p:cNvPr>
          <p:cNvSpPr>
            <a:spLocks/>
          </p:cNvSpPr>
          <p:nvPr/>
        </p:nvSpPr>
        <p:spPr>
          <a:xfrm>
            <a:off x="3328301" y="3960243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양식 선택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5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518"/>
              </p:ext>
            </p:extLst>
          </p:nvPr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다면평가 목록 조회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도형 52">
            <a:extLst>
              <a:ext uri="{FF2B5EF4-FFF2-40B4-BE49-F238E27FC236}">
                <a16:creationId xmlns:a16="http://schemas.microsoft.com/office/drawing/2014/main" id="{F70D7047-5450-06B9-457E-E681CDCAEAB3}"/>
              </a:ext>
            </a:extLst>
          </p:cNvPr>
          <p:cNvCxnSpPr>
            <a:cxnSpLocks/>
          </p:cNvCxnSpPr>
          <p:nvPr/>
        </p:nvCxnSpPr>
        <p:spPr>
          <a:xfrm>
            <a:off x="5420428" y="3428999"/>
            <a:ext cx="820809" cy="118190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52">
            <a:extLst>
              <a:ext uri="{FF2B5EF4-FFF2-40B4-BE49-F238E27FC236}">
                <a16:creationId xmlns:a16="http://schemas.microsoft.com/office/drawing/2014/main" id="{1C6F4585-D753-EB4E-B664-D91E7DFFFC2E}"/>
              </a:ext>
            </a:extLst>
          </p:cNvPr>
          <p:cNvCxnSpPr>
            <a:cxnSpLocks/>
          </p:cNvCxnSpPr>
          <p:nvPr/>
        </p:nvCxnSpPr>
        <p:spPr>
          <a:xfrm>
            <a:off x="2662389" y="3444377"/>
            <a:ext cx="827701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24">
            <a:extLst>
              <a:ext uri="{FF2B5EF4-FFF2-40B4-BE49-F238E27FC236}">
                <a16:creationId xmlns:a16="http://schemas.microsoft.com/office/drawing/2014/main" id="{E69C1814-1081-FE12-9C67-96D6A2F6CA8D}"/>
              </a:ext>
            </a:extLst>
          </p:cNvPr>
          <p:cNvSpPr>
            <a:spLocks/>
          </p:cNvSpPr>
          <p:nvPr/>
        </p:nvSpPr>
        <p:spPr>
          <a:xfrm>
            <a:off x="3805909" y="3049587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>
                <a:latin typeface="배달의민족 주아" charset="0"/>
                <a:ea typeface="배달의민족 주아" charset="0"/>
              </a:rPr>
              <a:t>공고별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도형 24">
            <a:extLst>
              <a:ext uri="{FF2B5EF4-FFF2-40B4-BE49-F238E27FC236}">
                <a16:creationId xmlns:a16="http://schemas.microsoft.com/office/drawing/2014/main" id="{35CDC927-826A-A402-3A40-77364D5C8D44}"/>
              </a:ext>
            </a:extLst>
          </p:cNvPr>
          <p:cNvSpPr>
            <a:spLocks/>
          </p:cNvSpPr>
          <p:nvPr/>
        </p:nvSpPr>
        <p:spPr>
          <a:xfrm>
            <a:off x="6672187" y="4246869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공고 상세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도형 24">
            <a:extLst>
              <a:ext uri="{FF2B5EF4-FFF2-40B4-BE49-F238E27FC236}">
                <a16:creationId xmlns:a16="http://schemas.microsoft.com/office/drawing/2014/main" id="{2BCF9B58-57C5-643B-40D9-96613AF550A2}"/>
              </a:ext>
            </a:extLst>
          </p:cNvPr>
          <p:cNvSpPr>
            <a:spLocks/>
          </p:cNvSpPr>
          <p:nvPr/>
        </p:nvSpPr>
        <p:spPr>
          <a:xfrm>
            <a:off x="6672187" y="3049587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과정별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6" name="도형 52">
            <a:extLst>
              <a:ext uri="{FF2B5EF4-FFF2-40B4-BE49-F238E27FC236}">
                <a16:creationId xmlns:a16="http://schemas.microsoft.com/office/drawing/2014/main" id="{5D5BFFD8-8CAC-E5D8-3CA3-93BDE852D462}"/>
              </a:ext>
            </a:extLst>
          </p:cNvPr>
          <p:cNvCxnSpPr>
            <a:cxnSpLocks/>
          </p:cNvCxnSpPr>
          <p:nvPr/>
        </p:nvCxnSpPr>
        <p:spPr>
          <a:xfrm>
            <a:off x="5392255" y="3428999"/>
            <a:ext cx="964113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24">
            <a:extLst>
              <a:ext uri="{FF2B5EF4-FFF2-40B4-BE49-F238E27FC236}">
                <a16:creationId xmlns:a16="http://schemas.microsoft.com/office/drawing/2014/main" id="{619EE2F2-E260-CE9E-E896-E5CCDDC324E2}"/>
              </a:ext>
            </a:extLst>
          </p:cNvPr>
          <p:cNvSpPr>
            <a:spLocks/>
          </p:cNvSpPr>
          <p:nvPr/>
        </p:nvSpPr>
        <p:spPr>
          <a:xfrm>
            <a:off x="1137032" y="3049587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다면 평가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목록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8" name="도형 52">
            <a:extLst>
              <a:ext uri="{FF2B5EF4-FFF2-40B4-BE49-F238E27FC236}">
                <a16:creationId xmlns:a16="http://schemas.microsoft.com/office/drawing/2014/main" id="{4E20FBFE-D7A8-31B2-9A49-7CB1CEE9D5DF}"/>
              </a:ext>
            </a:extLst>
          </p:cNvPr>
          <p:cNvCxnSpPr>
            <a:cxnSpLocks/>
          </p:cNvCxnSpPr>
          <p:nvPr/>
        </p:nvCxnSpPr>
        <p:spPr>
          <a:xfrm>
            <a:off x="8153385" y="3393139"/>
            <a:ext cx="964113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24">
            <a:extLst>
              <a:ext uri="{FF2B5EF4-FFF2-40B4-BE49-F238E27FC236}">
                <a16:creationId xmlns:a16="http://schemas.microsoft.com/office/drawing/2014/main" id="{80B9CDDE-D0BB-235C-5FF9-FC7EE221FDEE}"/>
              </a:ext>
            </a:extLst>
          </p:cNvPr>
          <p:cNvSpPr>
            <a:spLocks/>
          </p:cNvSpPr>
          <p:nvPr/>
        </p:nvSpPr>
        <p:spPr>
          <a:xfrm>
            <a:off x="9369237" y="3013726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과정 상세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7" name="도형 52">
            <a:extLst>
              <a:ext uri="{FF2B5EF4-FFF2-40B4-BE49-F238E27FC236}">
                <a16:creationId xmlns:a16="http://schemas.microsoft.com/office/drawing/2014/main" id="{74940E76-D78F-81FE-5B8D-88B32ACD2EE9}"/>
              </a:ext>
            </a:extLst>
          </p:cNvPr>
          <p:cNvCxnSpPr>
            <a:cxnSpLocks/>
          </p:cNvCxnSpPr>
          <p:nvPr/>
        </p:nvCxnSpPr>
        <p:spPr>
          <a:xfrm>
            <a:off x="2659298" y="3444377"/>
            <a:ext cx="820809" cy="118190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24">
            <a:extLst>
              <a:ext uri="{FF2B5EF4-FFF2-40B4-BE49-F238E27FC236}">
                <a16:creationId xmlns:a16="http://schemas.microsoft.com/office/drawing/2014/main" id="{38AA80AC-C74E-8D4E-493B-679B7F26EC74}"/>
              </a:ext>
            </a:extLst>
          </p:cNvPr>
          <p:cNvSpPr>
            <a:spLocks/>
          </p:cNvSpPr>
          <p:nvPr/>
        </p:nvSpPr>
        <p:spPr>
          <a:xfrm>
            <a:off x="3805619" y="4345481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간략 통계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29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21015"/>
              </p:ext>
            </p:extLst>
          </p:nvPr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다면평가 상세 조회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도형 52">
            <a:extLst>
              <a:ext uri="{FF2B5EF4-FFF2-40B4-BE49-F238E27FC236}">
                <a16:creationId xmlns:a16="http://schemas.microsoft.com/office/drawing/2014/main" id="{F70D7047-5450-06B9-457E-E681CDCAEAB3}"/>
              </a:ext>
            </a:extLst>
          </p:cNvPr>
          <p:cNvCxnSpPr>
            <a:cxnSpLocks/>
          </p:cNvCxnSpPr>
          <p:nvPr/>
        </p:nvCxnSpPr>
        <p:spPr>
          <a:xfrm>
            <a:off x="5420428" y="2568388"/>
            <a:ext cx="820809" cy="118190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52">
            <a:extLst>
              <a:ext uri="{FF2B5EF4-FFF2-40B4-BE49-F238E27FC236}">
                <a16:creationId xmlns:a16="http://schemas.microsoft.com/office/drawing/2014/main" id="{1C6F4585-D753-EB4E-B664-D91E7DFFFC2E}"/>
              </a:ext>
            </a:extLst>
          </p:cNvPr>
          <p:cNvCxnSpPr>
            <a:cxnSpLocks/>
          </p:cNvCxnSpPr>
          <p:nvPr/>
        </p:nvCxnSpPr>
        <p:spPr>
          <a:xfrm>
            <a:off x="2662389" y="2583766"/>
            <a:ext cx="827701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24">
            <a:extLst>
              <a:ext uri="{FF2B5EF4-FFF2-40B4-BE49-F238E27FC236}">
                <a16:creationId xmlns:a16="http://schemas.microsoft.com/office/drawing/2014/main" id="{E69C1814-1081-FE12-9C67-96D6A2F6CA8D}"/>
              </a:ext>
            </a:extLst>
          </p:cNvPr>
          <p:cNvSpPr>
            <a:spLocks/>
          </p:cNvSpPr>
          <p:nvPr/>
        </p:nvSpPr>
        <p:spPr>
          <a:xfrm>
            <a:off x="3805909" y="2188976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과정별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도형 24">
            <a:extLst>
              <a:ext uri="{FF2B5EF4-FFF2-40B4-BE49-F238E27FC236}">
                <a16:creationId xmlns:a16="http://schemas.microsoft.com/office/drawing/2014/main" id="{35CDC927-826A-A402-3A40-77364D5C8D44}"/>
              </a:ext>
            </a:extLst>
          </p:cNvPr>
          <p:cNvSpPr>
            <a:spLocks/>
          </p:cNvSpPr>
          <p:nvPr/>
        </p:nvSpPr>
        <p:spPr>
          <a:xfrm>
            <a:off x="6672187" y="3386258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점수 현황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도형 24">
            <a:extLst>
              <a:ext uri="{FF2B5EF4-FFF2-40B4-BE49-F238E27FC236}">
                <a16:creationId xmlns:a16="http://schemas.microsoft.com/office/drawing/2014/main" id="{2BCF9B58-57C5-643B-40D9-96613AF550A2}"/>
              </a:ext>
            </a:extLst>
          </p:cNvPr>
          <p:cNvSpPr>
            <a:spLocks/>
          </p:cNvSpPr>
          <p:nvPr/>
        </p:nvSpPr>
        <p:spPr>
          <a:xfrm>
            <a:off x="6672187" y="2188976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점수 입력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6" name="도형 52">
            <a:extLst>
              <a:ext uri="{FF2B5EF4-FFF2-40B4-BE49-F238E27FC236}">
                <a16:creationId xmlns:a16="http://schemas.microsoft.com/office/drawing/2014/main" id="{5D5BFFD8-8CAC-E5D8-3CA3-93BDE852D462}"/>
              </a:ext>
            </a:extLst>
          </p:cNvPr>
          <p:cNvCxnSpPr>
            <a:cxnSpLocks/>
          </p:cNvCxnSpPr>
          <p:nvPr/>
        </p:nvCxnSpPr>
        <p:spPr>
          <a:xfrm>
            <a:off x="5392255" y="2568388"/>
            <a:ext cx="964113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24">
            <a:extLst>
              <a:ext uri="{FF2B5EF4-FFF2-40B4-BE49-F238E27FC236}">
                <a16:creationId xmlns:a16="http://schemas.microsoft.com/office/drawing/2014/main" id="{619EE2F2-E260-CE9E-E896-E5CCDDC324E2}"/>
              </a:ext>
            </a:extLst>
          </p:cNvPr>
          <p:cNvSpPr>
            <a:spLocks/>
          </p:cNvSpPr>
          <p:nvPr/>
        </p:nvSpPr>
        <p:spPr>
          <a:xfrm>
            <a:off x="1137032" y="2188976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다면 평가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상세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8" name="도형 52">
            <a:extLst>
              <a:ext uri="{FF2B5EF4-FFF2-40B4-BE49-F238E27FC236}">
                <a16:creationId xmlns:a16="http://schemas.microsoft.com/office/drawing/2014/main" id="{4E20FBFE-D7A8-31B2-9A49-7CB1CEE9D5DF}"/>
              </a:ext>
            </a:extLst>
          </p:cNvPr>
          <p:cNvCxnSpPr>
            <a:cxnSpLocks/>
          </p:cNvCxnSpPr>
          <p:nvPr/>
        </p:nvCxnSpPr>
        <p:spPr>
          <a:xfrm>
            <a:off x="8153385" y="2532528"/>
            <a:ext cx="964113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24">
            <a:extLst>
              <a:ext uri="{FF2B5EF4-FFF2-40B4-BE49-F238E27FC236}">
                <a16:creationId xmlns:a16="http://schemas.microsoft.com/office/drawing/2014/main" id="{80B9CDDE-D0BB-235C-5FF9-FC7EE221FDEE}"/>
              </a:ext>
            </a:extLst>
          </p:cNvPr>
          <p:cNvSpPr>
            <a:spLocks/>
          </p:cNvSpPr>
          <p:nvPr/>
        </p:nvSpPr>
        <p:spPr>
          <a:xfrm>
            <a:off x="9369237" y="2153115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항목 상세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7" name="도형 52">
            <a:extLst>
              <a:ext uri="{FF2B5EF4-FFF2-40B4-BE49-F238E27FC236}">
                <a16:creationId xmlns:a16="http://schemas.microsoft.com/office/drawing/2014/main" id="{74940E76-D78F-81FE-5B8D-88B32ACD2EE9}"/>
              </a:ext>
            </a:extLst>
          </p:cNvPr>
          <p:cNvCxnSpPr>
            <a:cxnSpLocks/>
          </p:cNvCxnSpPr>
          <p:nvPr/>
        </p:nvCxnSpPr>
        <p:spPr>
          <a:xfrm>
            <a:off x="2659298" y="2583766"/>
            <a:ext cx="820809" cy="118190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24">
            <a:extLst>
              <a:ext uri="{FF2B5EF4-FFF2-40B4-BE49-F238E27FC236}">
                <a16:creationId xmlns:a16="http://schemas.microsoft.com/office/drawing/2014/main" id="{38AA80AC-C74E-8D4E-493B-679B7F26EC74}"/>
              </a:ext>
            </a:extLst>
          </p:cNvPr>
          <p:cNvSpPr>
            <a:spLocks/>
          </p:cNvSpPr>
          <p:nvPr/>
        </p:nvSpPr>
        <p:spPr>
          <a:xfrm>
            <a:off x="3805619" y="3484870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수정</a:t>
            </a:r>
            <a:r>
              <a:rPr lang="en-US" altLang="ko-KR" dirty="0">
                <a:latin typeface="배달의민족 주아" charset="0"/>
                <a:ea typeface="배달의민족 주아" charset="0"/>
              </a:rPr>
              <a:t>/</a:t>
            </a:r>
            <a:r>
              <a:rPr lang="ko-KR" altLang="en-US" dirty="0">
                <a:latin typeface="배달의민족 주아" charset="0"/>
                <a:ea typeface="배달의민족 주아" charset="0"/>
              </a:rPr>
              <a:t>삭제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52">
            <a:extLst>
              <a:ext uri="{FF2B5EF4-FFF2-40B4-BE49-F238E27FC236}">
                <a16:creationId xmlns:a16="http://schemas.microsoft.com/office/drawing/2014/main" id="{EBC834FC-1C2A-4F1F-6D5F-1BE28DB68868}"/>
              </a:ext>
            </a:extLst>
          </p:cNvPr>
          <p:cNvCxnSpPr>
            <a:cxnSpLocks/>
          </p:cNvCxnSpPr>
          <p:nvPr/>
        </p:nvCxnSpPr>
        <p:spPr>
          <a:xfrm>
            <a:off x="5408783" y="2568388"/>
            <a:ext cx="947585" cy="22158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24">
            <a:extLst>
              <a:ext uri="{FF2B5EF4-FFF2-40B4-BE49-F238E27FC236}">
                <a16:creationId xmlns:a16="http://schemas.microsoft.com/office/drawing/2014/main" id="{45FAAF56-9295-9092-D7D9-CAB99E0B11F3}"/>
              </a:ext>
            </a:extLst>
          </p:cNvPr>
          <p:cNvSpPr>
            <a:spLocks/>
          </p:cNvSpPr>
          <p:nvPr/>
        </p:nvSpPr>
        <p:spPr>
          <a:xfrm>
            <a:off x="6672186" y="4583540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순위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0" name="도형 52">
            <a:extLst>
              <a:ext uri="{FF2B5EF4-FFF2-40B4-BE49-F238E27FC236}">
                <a16:creationId xmlns:a16="http://schemas.microsoft.com/office/drawing/2014/main" id="{1E5F6E12-AF66-1DEB-58B0-3E393953922A}"/>
              </a:ext>
            </a:extLst>
          </p:cNvPr>
          <p:cNvCxnSpPr>
            <a:cxnSpLocks/>
          </p:cNvCxnSpPr>
          <p:nvPr/>
        </p:nvCxnSpPr>
        <p:spPr>
          <a:xfrm>
            <a:off x="5400229" y="2532527"/>
            <a:ext cx="1102440" cy="362770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24">
            <a:extLst>
              <a:ext uri="{FF2B5EF4-FFF2-40B4-BE49-F238E27FC236}">
                <a16:creationId xmlns:a16="http://schemas.microsoft.com/office/drawing/2014/main" id="{68592F14-624E-E39D-A896-CBA923108FBC}"/>
              </a:ext>
            </a:extLst>
          </p:cNvPr>
          <p:cNvSpPr>
            <a:spLocks/>
          </p:cNvSpPr>
          <p:nvPr/>
        </p:nvSpPr>
        <p:spPr>
          <a:xfrm>
            <a:off x="6672185" y="5780822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합격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5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495872"/>
              </p:ext>
            </p:extLst>
          </p:nvPr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채용 과정 양식 관리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도형 52">
            <a:extLst>
              <a:ext uri="{FF2B5EF4-FFF2-40B4-BE49-F238E27FC236}">
                <a16:creationId xmlns:a16="http://schemas.microsoft.com/office/drawing/2014/main" id="{F70D7047-5450-06B9-457E-E681CDCAEAB3}"/>
              </a:ext>
            </a:extLst>
          </p:cNvPr>
          <p:cNvCxnSpPr>
            <a:cxnSpLocks/>
          </p:cNvCxnSpPr>
          <p:nvPr/>
        </p:nvCxnSpPr>
        <p:spPr>
          <a:xfrm flipV="1">
            <a:off x="2571455" y="2909544"/>
            <a:ext cx="947585" cy="901874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24">
            <a:extLst>
              <a:ext uri="{FF2B5EF4-FFF2-40B4-BE49-F238E27FC236}">
                <a16:creationId xmlns:a16="http://schemas.microsoft.com/office/drawing/2014/main" id="{35CDC927-826A-A402-3A40-77364D5C8D44}"/>
              </a:ext>
            </a:extLst>
          </p:cNvPr>
          <p:cNvSpPr>
            <a:spLocks/>
          </p:cNvSpPr>
          <p:nvPr/>
        </p:nvSpPr>
        <p:spPr>
          <a:xfrm>
            <a:off x="3820685" y="2530132"/>
            <a:ext cx="1678435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자기 소개서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도형 24">
            <a:extLst>
              <a:ext uri="{FF2B5EF4-FFF2-40B4-BE49-F238E27FC236}">
                <a16:creationId xmlns:a16="http://schemas.microsoft.com/office/drawing/2014/main" id="{2BCF9B58-57C5-643B-40D9-96613AF550A2}"/>
              </a:ext>
            </a:extLst>
          </p:cNvPr>
          <p:cNvSpPr>
            <a:spLocks/>
          </p:cNvSpPr>
          <p:nvPr/>
        </p:nvSpPr>
        <p:spPr>
          <a:xfrm>
            <a:off x="3834859" y="1602325"/>
            <a:ext cx="1678435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입사 지원서 </a:t>
            </a:r>
            <a:r>
              <a:rPr lang="en-US" altLang="ko-KR" dirty="0">
                <a:latin typeface="배달의민족 주아" charset="0"/>
                <a:ea typeface="배달의민족 주아" charset="0"/>
              </a:rPr>
              <a:t>/</a:t>
            </a:r>
          </a:p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임원 면접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6" name="도형 52">
            <a:extLst>
              <a:ext uri="{FF2B5EF4-FFF2-40B4-BE49-F238E27FC236}">
                <a16:creationId xmlns:a16="http://schemas.microsoft.com/office/drawing/2014/main" id="{5D5BFFD8-8CAC-E5D8-3CA3-93BDE852D462}"/>
              </a:ext>
            </a:extLst>
          </p:cNvPr>
          <p:cNvCxnSpPr>
            <a:cxnSpLocks/>
          </p:cNvCxnSpPr>
          <p:nvPr/>
        </p:nvCxnSpPr>
        <p:spPr>
          <a:xfrm flipV="1">
            <a:off x="2571455" y="1981737"/>
            <a:ext cx="947585" cy="1855613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24">
            <a:extLst>
              <a:ext uri="{FF2B5EF4-FFF2-40B4-BE49-F238E27FC236}">
                <a16:creationId xmlns:a16="http://schemas.microsoft.com/office/drawing/2014/main" id="{619EE2F2-E260-CE9E-E896-E5CCDDC324E2}"/>
              </a:ext>
            </a:extLst>
          </p:cNvPr>
          <p:cNvSpPr>
            <a:spLocks/>
          </p:cNvSpPr>
          <p:nvPr/>
        </p:nvSpPr>
        <p:spPr>
          <a:xfrm>
            <a:off x="1131693" y="3457938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채용 과정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양식 관리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52">
            <a:extLst>
              <a:ext uri="{FF2B5EF4-FFF2-40B4-BE49-F238E27FC236}">
                <a16:creationId xmlns:a16="http://schemas.microsoft.com/office/drawing/2014/main" id="{EBC834FC-1C2A-4F1F-6D5F-1BE28DB68868}"/>
              </a:ext>
            </a:extLst>
          </p:cNvPr>
          <p:cNvCxnSpPr>
            <a:cxnSpLocks/>
          </p:cNvCxnSpPr>
          <p:nvPr/>
        </p:nvCxnSpPr>
        <p:spPr>
          <a:xfrm>
            <a:off x="2661619" y="3837351"/>
            <a:ext cx="865395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24">
            <a:extLst>
              <a:ext uri="{FF2B5EF4-FFF2-40B4-BE49-F238E27FC236}">
                <a16:creationId xmlns:a16="http://schemas.microsoft.com/office/drawing/2014/main" id="{45FAAF56-9295-9092-D7D9-CAB99E0B11F3}"/>
              </a:ext>
            </a:extLst>
          </p:cNvPr>
          <p:cNvSpPr>
            <a:spLocks/>
          </p:cNvSpPr>
          <p:nvPr/>
        </p:nvSpPr>
        <p:spPr>
          <a:xfrm>
            <a:off x="3820683" y="3457939"/>
            <a:ext cx="1692611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필기시험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0" name="도형 52">
            <a:extLst>
              <a:ext uri="{FF2B5EF4-FFF2-40B4-BE49-F238E27FC236}">
                <a16:creationId xmlns:a16="http://schemas.microsoft.com/office/drawing/2014/main" id="{1E5F6E12-AF66-1DEB-58B0-3E393953922A}"/>
              </a:ext>
            </a:extLst>
          </p:cNvPr>
          <p:cNvCxnSpPr>
            <a:cxnSpLocks/>
          </p:cNvCxnSpPr>
          <p:nvPr/>
        </p:nvCxnSpPr>
        <p:spPr>
          <a:xfrm>
            <a:off x="2571455" y="3751728"/>
            <a:ext cx="955559" cy="1013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24">
            <a:extLst>
              <a:ext uri="{FF2B5EF4-FFF2-40B4-BE49-F238E27FC236}">
                <a16:creationId xmlns:a16="http://schemas.microsoft.com/office/drawing/2014/main" id="{68592F14-624E-E39D-A896-CBA923108FBC}"/>
              </a:ext>
            </a:extLst>
          </p:cNvPr>
          <p:cNvSpPr>
            <a:spLocks/>
          </p:cNvSpPr>
          <p:nvPr/>
        </p:nvSpPr>
        <p:spPr>
          <a:xfrm>
            <a:off x="3820682" y="4385746"/>
            <a:ext cx="1692611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역량면접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도형 52">
            <a:extLst>
              <a:ext uri="{FF2B5EF4-FFF2-40B4-BE49-F238E27FC236}">
                <a16:creationId xmlns:a16="http://schemas.microsoft.com/office/drawing/2014/main" id="{C55556D2-61DA-8B98-388B-15AFAA5C988D}"/>
              </a:ext>
            </a:extLst>
          </p:cNvPr>
          <p:cNvCxnSpPr>
            <a:cxnSpLocks/>
          </p:cNvCxnSpPr>
          <p:nvPr/>
        </p:nvCxnSpPr>
        <p:spPr>
          <a:xfrm>
            <a:off x="2571455" y="3751728"/>
            <a:ext cx="1106812" cy="194123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24">
            <a:extLst>
              <a:ext uri="{FF2B5EF4-FFF2-40B4-BE49-F238E27FC236}">
                <a16:creationId xmlns:a16="http://schemas.microsoft.com/office/drawing/2014/main" id="{D9C103FA-FD56-076B-1471-E7FF449E957B}"/>
              </a:ext>
            </a:extLst>
          </p:cNvPr>
          <p:cNvSpPr>
            <a:spLocks/>
          </p:cNvSpPr>
          <p:nvPr/>
        </p:nvSpPr>
        <p:spPr>
          <a:xfrm>
            <a:off x="3834859" y="5313553"/>
            <a:ext cx="1664261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인턴십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0" name="도형 52">
            <a:extLst>
              <a:ext uri="{FF2B5EF4-FFF2-40B4-BE49-F238E27FC236}">
                <a16:creationId xmlns:a16="http://schemas.microsoft.com/office/drawing/2014/main" id="{30D64D6F-FD69-4071-0A05-1345A700CE6B}"/>
              </a:ext>
            </a:extLst>
          </p:cNvPr>
          <p:cNvCxnSpPr>
            <a:cxnSpLocks/>
          </p:cNvCxnSpPr>
          <p:nvPr/>
        </p:nvCxnSpPr>
        <p:spPr>
          <a:xfrm>
            <a:off x="6096000" y="3751728"/>
            <a:ext cx="964113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24">
            <a:extLst>
              <a:ext uri="{FF2B5EF4-FFF2-40B4-BE49-F238E27FC236}">
                <a16:creationId xmlns:a16="http://schemas.microsoft.com/office/drawing/2014/main" id="{E6921D54-3D74-6B50-6511-3D3ADEAC74FF}"/>
              </a:ext>
            </a:extLst>
          </p:cNvPr>
          <p:cNvSpPr>
            <a:spLocks/>
          </p:cNvSpPr>
          <p:nvPr/>
        </p:nvSpPr>
        <p:spPr>
          <a:xfrm>
            <a:off x="7536553" y="3432006"/>
            <a:ext cx="1692611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과정별 가이드라인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8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486358"/>
              </p:ext>
            </p:extLst>
          </p:nvPr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채용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도형 52">
            <a:extLst>
              <a:ext uri="{FF2B5EF4-FFF2-40B4-BE49-F238E27FC236}">
                <a16:creationId xmlns:a16="http://schemas.microsoft.com/office/drawing/2014/main" id="{C833CF1C-0676-0504-8A7A-1B20E52FA212}"/>
              </a:ext>
            </a:extLst>
          </p:cNvPr>
          <p:cNvCxnSpPr>
            <a:cxnSpLocks/>
          </p:cNvCxnSpPr>
          <p:nvPr/>
        </p:nvCxnSpPr>
        <p:spPr>
          <a:xfrm>
            <a:off x="2439337" y="3657104"/>
            <a:ext cx="827701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24">
            <a:extLst>
              <a:ext uri="{FF2B5EF4-FFF2-40B4-BE49-F238E27FC236}">
                <a16:creationId xmlns:a16="http://schemas.microsoft.com/office/drawing/2014/main" id="{106EEBC8-6338-058A-86E1-862079866741}"/>
              </a:ext>
            </a:extLst>
          </p:cNvPr>
          <p:cNvSpPr>
            <a:spLocks/>
          </p:cNvSpPr>
          <p:nvPr/>
        </p:nvSpPr>
        <p:spPr>
          <a:xfrm>
            <a:off x="986109" y="3304585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채용 과정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다면평가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도형 24">
            <a:extLst>
              <a:ext uri="{FF2B5EF4-FFF2-40B4-BE49-F238E27FC236}">
                <a16:creationId xmlns:a16="http://schemas.microsoft.com/office/drawing/2014/main" id="{78CC278B-2176-06FA-8565-F63526346B6F}"/>
              </a:ext>
            </a:extLst>
          </p:cNvPr>
          <p:cNvSpPr>
            <a:spLocks/>
          </p:cNvSpPr>
          <p:nvPr/>
        </p:nvSpPr>
        <p:spPr>
          <a:xfrm>
            <a:off x="3456631" y="3293068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점수</a:t>
            </a:r>
            <a:r>
              <a:rPr lang="en-US" altLang="ko-KR" dirty="0">
                <a:latin typeface="배달의민족 주아" charset="0"/>
                <a:ea typeface="배달의민족 주아" charset="0"/>
              </a:rPr>
              <a:t>/</a:t>
            </a:r>
            <a:r>
              <a:rPr lang="ko-KR" altLang="en-US" dirty="0">
                <a:latin typeface="배달의민족 주아" charset="0"/>
                <a:ea typeface="배달의민족 주아" charset="0"/>
              </a:rPr>
              <a:t>순위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확인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" name="도형 52">
            <a:extLst>
              <a:ext uri="{FF2B5EF4-FFF2-40B4-BE49-F238E27FC236}">
                <a16:creationId xmlns:a16="http://schemas.microsoft.com/office/drawing/2014/main" id="{1C6F4585-D753-EB4E-B664-D91E7DFFFC2E}"/>
              </a:ext>
            </a:extLst>
          </p:cNvPr>
          <p:cNvCxnSpPr>
            <a:cxnSpLocks/>
          </p:cNvCxnSpPr>
          <p:nvPr/>
        </p:nvCxnSpPr>
        <p:spPr>
          <a:xfrm>
            <a:off x="4931525" y="3672480"/>
            <a:ext cx="827701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24">
            <a:extLst>
              <a:ext uri="{FF2B5EF4-FFF2-40B4-BE49-F238E27FC236}">
                <a16:creationId xmlns:a16="http://schemas.microsoft.com/office/drawing/2014/main" id="{E69C1814-1081-FE12-9C67-96D6A2F6CA8D}"/>
              </a:ext>
            </a:extLst>
          </p:cNvPr>
          <p:cNvSpPr>
            <a:spLocks/>
          </p:cNvSpPr>
          <p:nvPr/>
        </p:nvSpPr>
        <p:spPr>
          <a:xfrm>
            <a:off x="6075045" y="3277690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코멘트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확인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도형 24">
            <a:extLst>
              <a:ext uri="{FF2B5EF4-FFF2-40B4-BE49-F238E27FC236}">
                <a16:creationId xmlns:a16="http://schemas.microsoft.com/office/drawing/2014/main" id="{2BCF9B58-57C5-643B-40D9-96613AF550A2}"/>
              </a:ext>
            </a:extLst>
          </p:cNvPr>
          <p:cNvSpPr>
            <a:spLocks/>
          </p:cNvSpPr>
          <p:nvPr/>
        </p:nvSpPr>
        <p:spPr>
          <a:xfrm>
            <a:off x="8837775" y="3976337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불합격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8" name="도형 52">
            <a:extLst>
              <a:ext uri="{FF2B5EF4-FFF2-40B4-BE49-F238E27FC236}">
                <a16:creationId xmlns:a16="http://schemas.microsoft.com/office/drawing/2014/main" id="{4CC91368-CF8F-6846-0981-A2792A665C85}"/>
              </a:ext>
            </a:extLst>
          </p:cNvPr>
          <p:cNvCxnSpPr>
            <a:cxnSpLocks/>
          </p:cNvCxnSpPr>
          <p:nvPr/>
        </p:nvCxnSpPr>
        <p:spPr>
          <a:xfrm>
            <a:off x="7660533" y="3764798"/>
            <a:ext cx="959888" cy="590951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52">
            <a:extLst>
              <a:ext uri="{FF2B5EF4-FFF2-40B4-BE49-F238E27FC236}">
                <a16:creationId xmlns:a16="http://schemas.microsoft.com/office/drawing/2014/main" id="{217811EC-3CA7-AA29-FAE4-5C724A2B238A}"/>
              </a:ext>
            </a:extLst>
          </p:cNvPr>
          <p:cNvCxnSpPr>
            <a:cxnSpLocks/>
          </p:cNvCxnSpPr>
          <p:nvPr/>
        </p:nvCxnSpPr>
        <p:spPr>
          <a:xfrm flipV="1">
            <a:off x="7644206" y="2999486"/>
            <a:ext cx="976216" cy="6742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24">
            <a:extLst>
              <a:ext uri="{FF2B5EF4-FFF2-40B4-BE49-F238E27FC236}">
                <a16:creationId xmlns:a16="http://schemas.microsoft.com/office/drawing/2014/main" id="{D3068A6F-D163-DDDE-45B4-C08B78A47451}"/>
              </a:ext>
            </a:extLst>
          </p:cNvPr>
          <p:cNvSpPr>
            <a:spLocks/>
          </p:cNvSpPr>
          <p:nvPr/>
        </p:nvSpPr>
        <p:spPr>
          <a:xfrm>
            <a:off x="8837775" y="2518865"/>
            <a:ext cx="1270527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>
                <a:latin typeface="배달의민족 주아" charset="0"/>
                <a:ea typeface="배달의민족 주아" charset="0"/>
              </a:rPr>
              <a:t>합격</a:t>
            </a:r>
            <a:endParaRPr lang="en-US" altLang="ko-KR" dirty="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54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213</Words>
  <Application>Microsoft Macintosh PowerPoint</Application>
  <PresentationFormat>와이드스크린</PresentationFormat>
  <Paragraphs>132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배달의민족 주아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PC-10</dc:creator>
  <cp:lastModifiedBy>Microsoft Office User</cp:lastModifiedBy>
  <cp:revision>16</cp:revision>
  <dcterms:created xsi:type="dcterms:W3CDTF">2023-01-20T08:01:10Z</dcterms:created>
  <dcterms:modified xsi:type="dcterms:W3CDTF">2023-01-21T10:27:06Z</dcterms:modified>
</cp:coreProperties>
</file>