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3" r:id="rId2"/>
    <p:sldId id="344" r:id="rId3"/>
    <p:sldId id="256" r:id="rId4"/>
    <p:sldId id="259" r:id="rId5"/>
    <p:sldId id="340" r:id="rId6"/>
    <p:sldId id="334" r:id="rId7"/>
    <p:sldId id="26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08A05AD-9DEE-4A37-ACCD-7233A6A7C9D5}">
          <p14:sldIdLst>
            <p14:sldId id="343"/>
            <p14:sldId id="344"/>
          </p14:sldIdLst>
        </p14:section>
        <p14:section name="예시" id="{4C5D8711-54C6-8C44-A16B-6A1B908951E2}">
          <p14:sldIdLst>
            <p14:sldId id="256"/>
            <p14:sldId id="259"/>
            <p14:sldId id="340"/>
            <p14:sldId id="334"/>
            <p14:sldId id="261"/>
          </p14:sldIdLst>
        </p14:section>
        <p14:section name="메인 화면" id="{7058CF5A-70AD-428A-9D15-3A9CBA91CF99}">
          <p14:sldIdLst/>
        </p14:section>
        <p14:section name="회원가입" id="{938DB382-C1BE-604E-953A-7322DD813B90}">
          <p14:sldIdLst/>
        </p14:section>
        <p14:section name="공통" id="{26A94DC5-BA3A-7A46-8D8C-FC7E909B13F4}">
          <p14:sldIdLst/>
        </p14:section>
        <p14:section name="구인 공고" id="{E814540F-983E-45B9-9F5D-75A0886A9100}">
          <p14:sldIdLst/>
        </p14:section>
        <p14:section name="인재 홍보" id="{183A2FA1-9AD2-4039-BAE7-9013273DD908}">
          <p14:sldIdLst/>
        </p14:section>
        <p14:section name="커뮤니티" id="{0FAC3EC3-3F65-BD4B-B1AB-CFDB6D49EA83}">
          <p14:sldIdLst/>
        </p14:section>
        <p14:section name="스마트 매칭 시스템" id="{7F743F27-D8E4-47BB-A714-EC6EB2632196}">
          <p14:sldIdLst/>
        </p14:section>
        <p14:section name="전문컨텐츠" id="{7B65B69C-EED1-714F-8B76-8DFEE1EA0F76}">
          <p14:sldIdLst/>
        </p14:section>
        <p14:section name="취업랩" id="{95560A17-D2AD-4EDA-BBB6-C4434BE5D8DD}">
          <p14:sldIdLst/>
        </p14:section>
        <p14:section name="부가기능" id="{FC2D71A7-FA75-6641-A69D-F196F8CC761F}">
          <p14:sldIdLst/>
        </p14:section>
        <p14:section name="고객센터" id="{ACC5CE6F-07BA-B441-A14D-113175561308}">
          <p14:sldIdLst/>
        </p14:section>
        <p14:section name="관리자계정화면" id="{3253B509-9B0F-4606-A33F-B58682560AE3}">
          <p14:sldIdLst/>
        </p14:section>
        <p14:section name="마이페이지" id="{E13E060A-5317-4E5E-BCBC-E621BB39C99E}">
          <p14:sldIdLst/>
        </p14:section>
        <p14:section name="시스템 운영" id="{CD798564-42CD-4EAE-AB1C-8FF6694D11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95252" autoAdjust="0"/>
  </p:normalViewPr>
  <p:slideViewPr>
    <p:cSldViewPr>
      <p:cViewPr varScale="1">
        <p:scale>
          <a:sx n="169" d="100"/>
          <a:sy n="169" d="100"/>
        </p:scale>
        <p:origin x="192" y="30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1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7A2A-D37B-460A-AE40-68C657171B60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83063-3985-46CA-A527-C4E7F2CD6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0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83063-3985-46CA-A527-C4E7F2CD60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9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3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1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1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6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7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1229-18D9-4108-9378-0C45E9B25304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2FA5-3112-442F-94E9-D45D9AF6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9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0" y="3657600"/>
            <a:ext cx="9144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457201"/>
            <a:ext cx="2857500" cy="32623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7" y="1815666"/>
            <a:ext cx="7421563" cy="6441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프로젝트명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7" y="627534"/>
            <a:ext cx="6270625" cy="872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1" y="3219822"/>
            <a:ext cx="2566219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7255669"/>
            <a:ext cx="3327400" cy="15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357600" y="457200"/>
            <a:ext cx="731043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357600" y="1688604"/>
            <a:ext cx="731043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357600" y="2633328"/>
            <a:ext cx="73088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01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87868"/>
            <a:ext cx="1847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50559"/>
              </p:ext>
            </p:extLst>
          </p:nvPr>
        </p:nvGraphicFramePr>
        <p:xfrm>
          <a:off x="372704" y="3813888"/>
          <a:ext cx="4199296" cy="10261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207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</a:t>
                      </a:r>
                      <a:endParaRPr lang="ko-KR" sz="7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3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7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2023.01.21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95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7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7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9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00852"/>
              </p:ext>
            </p:extLst>
          </p:nvPr>
        </p:nvGraphicFramePr>
        <p:xfrm>
          <a:off x="768670" y="627535"/>
          <a:ext cx="7606660" cy="41449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078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b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15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500" kern="100" dirty="0" err="1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15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8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8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>
                          <a:solidFill>
                            <a:schemeClr val="tx1"/>
                          </a:solidFill>
                          <a:effectLst/>
                        </a:rPr>
                        <a:t>V0.1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2023-01-23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최초 제정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ore-KR" altLang="en-US" sz="8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최경수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54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872488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2022.04.22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로그인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로그인 </a:t>
                      </a:r>
                      <a:r>
                        <a:rPr lang="en-US" altLang="ko-KR" sz="800" b="1" dirty="0"/>
                        <a:t>/ </a:t>
                      </a:r>
                      <a:r>
                        <a:rPr lang="ko-KR" altLang="en-US" sz="800" b="1" dirty="0"/>
                        <a:t>업체 입찰</a:t>
                      </a:r>
                      <a:r>
                        <a:rPr lang="en-US" altLang="ko-KR" sz="800" b="1" baseline="0" dirty="0"/>
                        <a:t> 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74144"/>
              </p:ext>
            </p:extLst>
          </p:nvPr>
        </p:nvGraphicFramePr>
        <p:xfrm>
          <a:off x="6384032" y="0"/>
          <a:ext cx="2759968" cy="308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3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첫화면으로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하면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메인페이지로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이동한다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기억하기를 설정해두면</a:t>
                      </a:r>
                    </a:p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다음에 방문 시 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password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만 입력하면 된다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아이디와 비밀번호를 찾을 수 있다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회원가입을 통해 홈페이지 이용이 가능하다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동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호수가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매칭이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되면 자동가입이 되고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그렇지 않을 경우 관리자 승인이 필요하다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dirty="0"/>
                        <a:t>업체가 입찰을 할 경우</a:t>
                      </a:r>
                    </a:p>
                    <a:p>
                      <a:pPr algn="ctr"/>
                      <a:r>
                        <a:rPr lang="ko-KR" altLang="en-US" sz="600" dirty="0"/>
                        <a:t>입찰 화면으로 바로 이동할 수 있는 버튼</a:t>
                      </a: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72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관리자가 로그인</a:t>
                      </a:r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하는 화면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그리고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입찰을 하고 싶은 업체가 입찰에 참여할 수 있는 화면</a:t>
                      </a:r>
                      <a:r>
                        <a:rPr lang="en-US" altLang="ko-KR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7574"/>
            <a:ext cx="630019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40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13848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마이페이지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개인정보 화면</a:t>
                      </a:r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개인정보 조회</a:t>
                      </a:r>
                      <a:r>
                        <a:rPr lang="ko-KR" altLang="en-US" sz="800" b="1" baseline="0" dirty="0"/>
                        <a:t>와 수정</a:t>
                      </a:r>
                      <a:endParaRPr lang="ko-KR" altLang="en-US" sz="800" b="1" dirty="0"/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31949"/>
              </p:ext>
            </p:extLst>
          </p:nvPr>
        </p:nvGraphicFramePr>
        <p:xfrm>
          <a:off x="6384032" y="1"/>
          <a:ext cx="2759968" cy="41576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회원페이지의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메뉴바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사람의 별칭과 로그아웃버튼이 출력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 방문한 카테고리와 해당 항목들이 출력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개인정보수정을 위한 절차로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비밀번호를 확인 받음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dirty="0"/>
                        <a:t>비밀번호가 일치하면 개인정보 수정화면을 보여줌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개인정보수정은 비밀번호와 휴대폰이 가능함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수정을 하고 누르는 버튼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수정을 취소하는 버튼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본래의 내 개인정보 화면으로 이동하는 버튼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개인정보를 확인할 수 있고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수정이 필요하면 비밀번호를 입력 후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비밀번호와 휴대폰 번호를 수정할 수 있음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958061"/>
            <a:ext cx="6336704" cy="406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47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4893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관리비 조회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관리비 고지서 상세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관리비 고지서 상세 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55380"/>
              </p:ext>
            </p:extLst>
          </p:nvPr>
        </p:nvGraphicFramePr>
        <p:xfrm>
          <a:off x="6384032" y="1"/>
          <a:ext cx="2759968" cy="182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관리비 고지서 상세화면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상세보기버튼을 선택이 보여지는 화면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나의 관리비 상세내역을 확인 할 수 있음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78787"/>
            <a:ext cx="6372200" cy="404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35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97063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인사 관리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관리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직원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직원 정보 수정</a:t>
                      </a:r>
                      <a:r>
                        <a:rPr lang="en-US" altLang="ko-KR" sz="800" b="1" baseline="0" dirty="0"/>
                        <a:t> / </a:t>
                      </a:r>
                      <a:r>
                        <a:rPr lang="ko-KR" altLang="en-US" sz="800" b="1" baseline="0" dirty="0"/>
                        <a:t>비활성화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9076"/>
              </p:ext>
            </p:extLst>
          </p:nvPr>
        </p:nvGraphicFramePr>
        <p:xfrm>
          <a:off x="6384032" y="1"/>
          <a:ext cx="2759968" cy="240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 정보를 관리하고 수정이 필요할 때 이용하는 화면</a:t>
                      </a:r>
                    </a:p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저장되어진 직원들의 목록이 보여진다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직원이름을 선택하면 상세정보를 확인할 수 있고</a:t>
                      </a:r>
                    </a:p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정보를 수정할 수 있다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 정보를 수정할 수 있는 화면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직원의 정보를 수정하고 퇴사직원의 정보는 비활성화 시킬 수 있음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67977"/>
            <a:ext cx="6336704" cy="390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3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82040"/>
              </p:ext>
            </p:extLst>
          </p:nvPr>
        </p:nvGraphicFramePr>
        <p:xfrm>
          <a:off x="3" y="0"/>
          <a:ext cx="6300193" cy="9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Page Title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시스템</a:t>
                      </a:r>
                      <a:r>
                        <a:rPr lang="ko-KR" altLang="en-US" sz="800" b="1" baseline="0" dirty="0"/>
                        <a:t> 관리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Date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2022.04.22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Author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노현정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Screen</a:t>
                      </a:r>
                      <a:r>
                        <a:rPr lang="en-US" altLang="ko-KR" sz="800" b="1" baseline="0" dirty="0"/>
                        <a:t> Path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/>
                        <a:t>계정관리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Description</a:t>
                      </a:r>
                      <a:endParaRPr lang="ko-KR" altLang="en-US" sz="800" b="1" dirty="0"/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/>
                        <a:t>입주민</a:t>
                      </a:r>
                      <a:r>
                        <a:rPr lang="ko-KR" altLang="en-US" sz="800" b="1" dirty="0"/>
                        <a:t> 계정 관리 화면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02919"/>
              </p:ext>
            </p:extLst>
          </p:nvPr>
        </p:nvGraphicFramePr>
        <p:xfrm>
          <a:off x="6384032" y="1"/>
          <a:ext cx="2759968" cy="269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입주민계정을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조회하고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미입주민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계정을 승인 할 수 있다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어떤 계정을 관리할지 선택할 수 있다</a:t>
                      </a:r>
                      <a:endParaRPr lang="en-US" altLang="ko-KR" sz="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 로그인한 사람의 프로필과 별칭이 나타난다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콤보박스에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선택된 계정 목록이 출력된다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8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marT="34290" marB="3429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28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입주민회원들의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계정을 조회하고 관리 가능 함</a:t>
                      </a:r>
                      <a:endParaRPr lang="en-US" altLang="ko-KR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34290" marB="342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" y="987573"/>
            <a:ext cx="6269693" cy="39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89" y="2283718"/>
            <a:ext cx="19951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62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385</Words>
  <Application>Microsoft Macintosh PowerPoint</Application>
  <PresentationFormat>화면 슬라이드 쇼(16:9)</PresentationFormat>
  <Paragraphs>149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바탕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PC-02</dc:creator>
  <cp:lastModifiedBy>Microsoft Office User</cp:lastModifiedBy>
  <cp:revision>109</cp:revision>
  <dcterms:created xsi:type="dcterms:W3CDTF">2022-04-21T06:19:20Z</dcterms:created>
  <dcterms:modified xsi:type="dcterms:W3CDTF">2023-01-21T11:46:55Z</dcterms:modified>
</cp:coreProperties>
</file>