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75" r:id="rId14"/>
  </p:sldMasterIdLst>
  <p:sldIdLst>
    <p:sldId id="278" r:id="rId16"/>
    <p:sldId id="279" r:id="rId17"/>
    <p:sldId id="273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10" r:id="rId26"/>
    <p:sldId id="303" r:id="rId27"/>
    <p:sldId id="311" r:id="rId28"/>
    <p:sldId id="304" r:id="rId29"/>
    <p:sldId id="305" r:id="rId30"/>
    <p:sldId id="306" r:id="rId31"/>
    <p:sldId id="312" r:id="rId32"/>
    <p:sldId id="313" r:id="rId33"/>
    <p:sldId id="314" r:id="rId34"/>
    <p:sldId id="326" r:id="rId35"/>
    <p:sldId id="315" r:id="rId36"/>
    <p:sldId id="321" r:id="rId37"/>
    <p:sldId id="322" r:id="rId38"/>
    <p:sldId id="323" r:id="rId39"/>
    <p:sldId id="324" r:id="rId40"/>
    <p:sldId id="329" r:id="rId41"/>
    <p:sldId id="328" r:id="rId42"/>
    <p:sldId id="325" r:id="rId43"/>
    <p:sldId id="327" r:id="rId44"/>
    <p:sldId id="331" r:id="rId45"/>
    <p:sldId id="33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ACFA6"/>
    <a:srgbClr val="C3B1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948" y="48"/>
      </p:cViewPr>
      <p:guideLst>
        <p:guide orient="horz" pos="2178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slide" Target="slides/slide20.xml"></Relationship><Relationship Id="rId36" Type="http://schemas.openxmlformats.org/officeDocument/2006/relationships/slide" Target="slides/slide21.xml"></Relationship><Relationship Id="rId37" Type="http://schemas.openxmlformats.org/officeDocument/2006/relationships/slide" Target="slides/slide22.xml"></Relationship><Relationship Id="rId38" Type="http://schemas.openxmlformats.org/officeDocument/2006/relationships/slide" Target="slides/slide23.xml"></Relationship><Relationship Id="rId39" Type="http://schemas.openxmlformats.org/officeDocument/2006/relationships/slide" Target="slides/slide24.xml"></Relationship><Relationship Id="rId40" Type="http://schemas.openxmlformats.org/officeDocument/2006/relationships/slide" Target="slides/slide25.xml"></Relationship><Relationship Id="rId41" Type="http://schemas.openxmlformats.org/officeDocument/2006/relationships/slide" Target="slides/slide26.xml"></Relationship><Relationship Id="rId42" Type="http://schemas.openxmlformats.org/officeDocument/2006/relationships/slide" Target="slides/slide27.xml"></Relationship><Relationship Id="rId43" Type="http://schemas.openxmlformats.org/officeDocument/2006/relationships/slide" Target="slides/slide28.xml"></Relationship><Relationship Id="rId44" Type="http://schemas.openxmlformats.org/officeDocument/2006/relationships/slide" Target="slides/slide29.xml"></Relationship><Relationship Id="rId45" Type="http://schemas.openxmlformats.org/officeDocument/2006/relationships/slide" Target="slides/slide30.xml"></Relationship><Relationship Id="rId46" Type="http://schemas.openxmlformats.org/officeDocument/2006/relationships/slide" Target="slides/slide31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4604684541.png"></Relationship><Relationship Id="rId2" Type="http://schemas.openxmlformats.org/officeDocument/2006/relationships/image" Target="../media/fImage3508468467.png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7010748716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15298596500.pn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7010789895.png"></Relationship><Relationship Id="rId4" Type="http://schemas.openxmlformats.org/officeDocument/2006/relationships/image" Target="../media/fImage46097118541.png"></Relationship><Relationship Id="rId7" Type="http://schemas.openxmlformats.org/officeDocument/2006/relationships/image" Target="../media/fImage101111825667.png"></Relationship><Relationship Id="rId8" Type="http://schemas.openxmlformats.org/officeDocument/2006/relationships/image" Target="../media/fImage1113270741.png"></Relationship><Relationship Id="rId9" Type="http://schemas.openxmlformats.org/officeDocument/2006/relationships/image" Target="../media/fImage104957088467.png"></Relationship><Relationship Id="rId10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15298596500.png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7011061726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image" Target="../media/fImage1741666741.png"></Relationship><Relationship Id="rId7" Type="http://schemas.openxmlformats.org/officeDocument/2006/relationships/image" Target="../media/fImage162166688467.png"></Relationship><Relationship Id="rId8" Type="http://schemas.openxmlformats.org/officeDocument/2006/relationships/image" Target="../media/fImage180746696334.png"></Relationship><Relationship Id="rId9" Type="http://schemas.openxmlformats.org/officeDocument/2006/relationships/image" Target="../media/fImage152336716500.png"></Relationship><Relationship Id="rId10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7011101538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image" Target="../media/fImage174166729169.png"></Relationship><Relationship Id="rId7" Type="http://schemas.openxmlformats.org/officeDocument/2006/relationships/image" Target="../media/fImage152336735724.png"></Relationship><Relationship Id="rId8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74166741478.png"></Relationship><Relationship Id="rId6" Type="http://schemas.openxmlformats.org/officeDocument/2006/relationships/image" Target="../media/fImage152336779358.png"></Relationship><Relationship Id="rId7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52336786962.png"></Relationship><Relationship Id="rId6" Type="http://schemas.openxmlformats.org/officeDocument/2006/relationships/image" Target="../media/fImage174166794464.png"></Relationship><Relationship Id="rId7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74166755705.png"></Relationship><Relationship Id="rId6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74166768145.png"></Relationship><Relationship Id="rId6" Type="http://schemas.openxmlformats.org/officeDocument/2006/relationships/image" Target="../media/fImage180746803281.png"></Relationship><Relationship Id="rId7" Type="http://schemas.openxmlformats.org/officeDocument/2006/relationships/image" Target="../media/fImage162166816827.png"></Relationship><Relationship Id="rId8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image" Target="../media/fImage721158516334.png"></Relationship><Relationship Id="rId4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15298596500.png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2056356334.png"></Relationship><Relationship Id="rId6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469716766500.png"></Relationship><Relationship Id="rId6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66217617429169.png"></Relationship><Relationship Id="rId6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3613416955724.png"></Relationship><Relationship Id="rId3" Type="http://schemas.openxmlformats.org/officeDocument/2006/relationships/image" Target="../media/fImage53417021478.png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2127917119358.png"></Relationship><Relationship Id="rId5" Type="http://schemas.openxmlformats.org/officeDocument/2006/relationships/slideLayout" Target="../slideLayouts/slideLayout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415298596500.png"></Relationship><Relationship Id="rId4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3" Type="http://schemas.openxmlformats.org/officeDocument/2006/relationships/image" Target="../media/fImage37817584464.png"></Relationship><Relationship Id="rId4" Type="http://schemas.openxmlformats.org/officeDocument/2006/relationships/image" Target="../media/fImage1049056829961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709409169.png"></Relationship><Relationship Id="rId3" Type="http://schemas.openxmlformats.org/officeDocument/2006/relationships/image" Target="../media/fImage21979645724.png"></Relationship><Relationship Id="rId4" Type="http://schemas.openxmlformats.org/officeDocument/2006/relationships/image" Target="../media/fImage59619671478.png"></Relationship><Relationship Id="rId5" Type="http://schemas.openxmlformats.org/officeDocument/2006/relationships/image" Target="../media/fImage119939709358.png"></Relationship><Relationship Id="rId6" Type="http://schemas.openxmlformats.org/officeDocument/2006/relationships/image" Target="../media/fImage145309756962.png"></Relationship><Relationship Id="rId7" Type="http://schemas.openxmlformats.org/officeDocument/2006/relationships/image" Target="../media/fImage58849814464.png"></Relationship><Relationship Id="rId8" Type="http://schemas.openxmlformats.org/officeDocument/2006/relationships/image" Target="../media/fImage251979845705.png"></Relationship><Relationship Id="rId10" Type="http://schemas.openxmlformats.org/officeDocument/2006/relationships/image" Target="../media/fImage1962811975436.png"></Relationship><Relationship Id="rId11" Type="http://schemas.openxmlformats.org/officeDocument/2006/relationships/image" Target="../media/fImage101111825667.png"></Relationship><Relationship Id="rId12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709893281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7010169961.png"></Relationship><Relationship Id="rId3" Type="http://schemas.openxmlformats.org/officeDocument/2006/relationships/image" Target="../media/fImage141871048491.png"></Relationship><Relationship Id="rId5" Type="http://schemas.openxmlformats.org/officeDocument/2006/relationships/image" Target="../media/fImage1962811975436.png"></Relationship><Relationship Id="rId6" Type="http://schemas.openxmlformats.org/officeDocument/2006/relationships/image" Target="../media/fImage101111825667.png"></Relationship><Relationship Id="rId7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7010431942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7010662391.png"></Relationship><Relationship Id="rId3" Type="http://schemas.openxmlformats.org/officeDocument/2006/relationships/image" Target="../media/fImage989610874604.png"></Relationship><Relationship Id="rId4" Type="http://schemas.openxmlformats.org/officeDocument/2006/relationships/image" Target="../media/fImage829610883902.png"></Relationship><Relationship Id="rId5" Type="http://schemas.openxmlformats.org/officeDocument/2006/relationships/image" Target="../media/fImage26121089153.png"></Relationship><Relationship Id="rId7" Type="http://schemas.openxmlformats.org/officeDocument/2006/relationships/image" Target="../media/fImage1962811975436.png"></Relationship><Relationship Id="rId8" Type="http://schemas.openxmlformats.org/officeDocument/2006/relationships/image" Target="../media/fImage101111825667.png"></Relationship><Relationship Id="rId9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7010702382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18360" y="1583055"/>
            <a:ext cx="7955915" cy="1750695"/>
            <a:chOff x="2118360" y="1583055"/>
            <a:chExt cx="7955915" cy="1750695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4717415" y="2857500"/>
              <a:ext cx="2759075" cy="4768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2500">
                  <a:solidFill>
                    <a:schemeClr val="bg1"/>
                  </a:solidFill>
                </a:rPr>
                <a:t>#구인/구직 시스템</a:t>
              </a:r>
              <a:endParaRPr lang="ko-KR" altLang="en-US" sz="250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 rot="0">
              <a:off x="2118360" y="1583055"/>
              <a:ext cx="7956550" cy="11080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45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TEAM</a:t>
              </a:r>
              <a:r>
                <a:rPr lang="ko-KR" altLang="en-US" sz="45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 </a:t>
              </a:r>
              <a:r>
                <a:rPr lang="ko-KR" altLang="en-US" sz="45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PROJECT</a:t>
              </a:r>
              <a:r>
                <a:rPr lang="ko-KR" altLang="en-US" sz="66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 </a:t>
              </a:r>
              <a:r>
                <a:rPr lang="ko-KR" altLang="en-US" sz="66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INU</a:t>
              </a:r>
              <a:endPara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16" descr="C:/Users/PC-08/AppData/Roaming/PolarisOffice/ETemp/11340_18806704/fImage4604684541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19400" y="3557905"/>
            <a:ext cx="6551930" cy="3019425"/>
          </a:xfrm>
          <a:prstGeom prst="rect"/>
          <a:noFill/>
          <a:effectLst>
            <a:softEdge rad="112522"/>
          </a:effectLst>
        </p:spPr>
      </p:pic>
      <p:pic>
        <p:nvPicPr>
          <p:cNvPr id="7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4070" y="6205855"/>
            <a:ext cx="2491105" cy="648335"/>
          </a:xfrm>
          <a:prstGeom prst="rect"/>
          <a:noFill/>
        </p:spPr>
      </p:pic>
      <p:cxnSp>
        <p:nvCxnSpPr>
          <p:cNvPr id="8" name="도형 20"/>
          <p:cNvCxnSpPr/>
          <p:nvPr/>
        </p:nvCxnSpPr>
        <p:spPr>
          <a:xfrm rot="0">
            <a:off x="2884805" y="2679065"/>
            <a:ext cx="6434455" cy="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391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sp>
        <p:nvSpPr>
          <p:cNvPr id="8" name="도형 144"/>
          <p:cNvSpPr>
            <a:spLocks/>
          </p:cNvSpPr>
          <p:nvPr/>
        </p:nvSpPr>
        <p:spPr>
          <a:xfrm rot="0">
            <a:off x="3249295" y="1755140"/>
            <a:ext cx="2549525" cy="2549525"/>
          </a:xfrm>
          <a:prstGeom prst="diamond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sp>
        <p:nvSpPr>
          <p:cNvPr id="9" name="도형 145"/>
          <p:cNvSpPr>
            <a:spLocks/>
          </p:cNvSpPr>
          <p:nvPr/>
        </p:nvSpPr>
        <p:spPr>
          <a:xfrm rot="0">
            <a:off x="7153275" y="3068320"/>
            <a:ext cx="2549525" cy="2549525"/>
          </a:xfrm>
          <a:prstGeom prst="diamond"/>
          <a:solidFill>
            <a:schemeClr val="accent2">
              <a:lumMod val="20000"/>
              <a:lumOff val="80000"/>
              <a:alpha val="28024"/>
            </a:schemeClr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sp>
        <p:nvSpPr>
          <p:cNvPr id="10" name="도형 146"/>
          <p:cNvSpPr>
            <a:spLocks/>
          </p:cNvSpPr>
          <p:nvPr/>
        </p:nvSpPr>
        <p:spPr>
          <a:xfrm rot="0">
            <a:off x="5852160" y="1757680"/>
            <a:ext cx="2549525" cy="2549525"/>
          </a:xfrm>
          <a:prstGeom prst="diamond"/>
          <a:solidFill>
            <a:schemeClr val="accent1">
              <a:lumMod val="60000"/>
              <a:lumOff val="40000"/>
              <a:alpha val="28024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sp>
        <p:nvSpPr>
          <p:cNvPr id="11" name="도형 147"/>
          <p:cNvSpPr>
            <a:spLocks/>
          </p:cNvSpPr>
          <p:nvPr/>
        </p:nvSpPr>
        <p:spPr>
          <a:xfrm rot="0">
            <a:off x="4550410" y="3058795"/>
            <a:ext cx="2548890" cy="2548890"/>
          </a:xfrm>
          <a:prstGeom prst="diamond"/>
          <a:solidFill>
            <a:schemeClr val="bg1">
              <a:alpha val="6868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sp>
        <p:nvSpPr>
          <p:cNvPr id="12" name="텍스트 상자 148"/>
          <p:cNvSpPr txBox="1">
            <a:spLocks/>
          </p:cNvSpPr>
          <p:nvPr/>
        </p:nvSpPr>
        <p:spPr>
          <a:xfrm rot="0">
            <a:off x="6674485" y="2868295"/>
            <a:ext cx="849630" cy="4013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bg1"/>
                </a:solidFill>
                <a:latin typeface="YiSunShin Dotum B" charset="0"/>
                <a:ea typeface="YiSunShin Dotum B" charset="0"/>
              </a:rPr>
              <a:t>컨설팅</a:t>
            </a:r>
            <a:endParaRPr lang="ko-KR" altLang="en-US" sz="2000" b="1">
              <a:solidFill>
                <a:schemeClr val="bg1"/>
              </a:solidFill>
              <a:latin typeface="YiSunShin Dotum B" charset="0"/>
              <a:ea typeface="YiSunShin Dotum B" charset="0"/>
            </a:endParaRPr>
          </a:p>
        </p:txBody>
      </p:sp>
      <p:sp>
        <p:nvSpPr>
          <p:cNvPr id="13" name="텍스트 상자 149"/>
          <p:cNvSpPr txBox="1">
            <a:spLocks/>
          </p:cNvSpPr>
          <p:nvPr/>
        </p:nvSpPr>
        <p:spPr>
          <a:xfrm rot="0">
            <a:off x="8030845" y="4142105"/>
            <a:ext cx="849630" cy="4013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tx2"/>
                </a:solidFill>
                <a:latin typeface="YiSunShin Dotum B" charset="0"/>
                <a:ea typeface="YiSunShin Dotum B" charset="0"/>
              </a:rPr>
              <a:t>클래스</a:t>
            </a:r>
            <a:endParaRPr lang="ko-KR" altLang="en-US" sz="2000" b="1">
              <a:solidFill>
                <a:schemeClr val="tx2"/>
              </a:solidFill>
              <a:latin typeface="YiSunShin Dotum B" charset="0"/>
              <a:ea typeface="YiSunShin Dotum B" charset="0"/>
            </a:endParaRPr>
          </a:p>
        </p:txBody>
      </p:sp>
      <p:sp>
        <p:nvSpPr>
          <p:cNvPr id="14" name="텍스트 상자 150"/>
          <p:cNvSpPr txBox="1">
            <a:spLocks/>
          </p:cNvSpPr>
          <p:nvPr/>
        </p:nvSpPr>
        <p:spPr>
          <a:xfrm rot="0">
            <a:off x="3477260" y="2868295"/>
            <a:ext cx="2093595" cy="4013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bg1"/>
                </a:solidFill>
                <a:latin typeface="YiSunShin Dotum B" charset="0"/>
                <a:ea typeface="YiSunShin Dotum B" charset="0"/>
              </a:rPr>
              <a:t>채용 과정 다면평가</a:t>
            </a:r>
            <a:endParaRPr lang="ko-KR" altLang="en-US" sz="2000" b="1">
              <a:solidFill>
                <a:schemeClr val="bg1"/>
              </a:solidFill>
              <a:latin typeface="YiSunShin Dotum B" charset="0"/>
              <a:ea typeface="YiSunShin Dotum B" charset="0"/>
            </a:endParaRPr>
          </a:p>
        </p:txBody>
      </p:sp>
      <p:sp>
        <p:nvSpPr>
          <p:cNvPr id="15" name="텍스트 상자 151"/>
          <p:cNvSpPr txBox="1">
            <a:spLocks/>
          </p:cNvSpPr>
          <p:nvPr/>
        </p:nvSpPr>
        <p:spPr>
          <a:xfrm rot="0">
            <a:off x="4789805" y="4142105"/>
            <a:ext cx="2051685" cy="40005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tx2"/>
                </a:solidFill>
                <a:latin typeface="YiSunShin Dotum B" charset="0"/>
                <a:ea typeface="YiSunShin Dotum B" charset="0"/>
              </a:rPr>
              <a:t>공고 및 자기홍보</a:t>
            </a:r>
            <a:endParaRPr lang="ko-KR" altLang="en-US" sz="2000" b="1">
              <a:solidFill>
                <a:schemeClr val="tx2"/>
              </a:solidFill>
              <a:latin typeface="YiSunShin Dotum B" charset="0"/>
              <a:ea typeface="YiSunShin Dotum B" charset="0"/>
            </a:endParaRPr>
          </a:p>
        </p:txBody>
      </p:sp>
      <p:sp>
        <p:nvSpPr>
          <p:cNvPr id="16" name="텍스트 상자 152"/>
          <p:cNvSpPr txBox="1">
            <a:spLocks/>
          </p:cNvSpPr>
          <p:nvPr/>
        </p:nvSpPr>
        <p:spPr>
          <a:xfrm rot="0">
            <a:off x="2404110" y="1351280"/>
            <a:ext cx="1582420" cy="4013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YiSunShin Dotum M" charset="0"/>
                <a:ea typeface="YiSunShin Dotum M" charset="0"/>
              </a:rPr>
              <a:t>체계적인 채용</a:t>
            </a:r>
            <a:endParaRPr lang="ko-KR" altLang="en-US" sz="2000" b="1">
              <a:latin typeface="YiSunShin Dotum M" charset="0"/>
              <a:ea typeface="YiSunShin Dotum M" charset="0"/>
            </a:endParaRPr>
          </a:p>
        </p:txBody>
      </p:sp>
      <p:grpSp>
        <p:nvGrpSpPr>
          <p:cNvPr id="53" name="그룹 157"/>
          <p:cNvGrpSpPr>
            <a:grpSpLocks/>
          </p:cNvGrpSpPr>
          <p:nvPr/>
        </p:nvGrpSpPr>
        <p:grpSpPr>
          <a:xfrm rot="0">
            <a:off x="2506980" y="1814830"/>
            <a:ext cx="2044065" cy="634365"/>
            <a:chOff x="2506980" y="1814830"/>
            <a:chExt cx="2044065" cy="634365"/>
          </a:xfrm>
        </p:grpSpPr>
        <p:grpSp>
          <p:nvGrpSpPr>
            <p:cNvPr id="54" name="그룹 155"/>
            <p:cNvGrpSpPr>
              <a:grpSpLocks/>
            </p:cNvGrpSpPr>
            <p:nvPr/>
          </p:nvGrpSpPr>
          <p:grpSpPr>
            <a:xfrm rot="0">
              <a:off x="2506980" y="1814830"/>
              <a:ext cx="1956435" cy="508635"/>
              <a:chOff x="2506980" y="1814830"/>
              <a:chExt cx="1956435" cy="508635"/>
            </a:xfrm>
          </p:grpSpPr>
          <p:cxnSp>
            <p:nvCxnSpPr>
              <p:cNvPr id="55" name="도형 153"/>
              <p:cNvCxnSpPr/>
              <p:nvPr/>
            </p:nvCxnSpPr>
            <p:spPr>
              <a:xfrm rot="0">
                <a:off x="2506980" y="1814830"/>
                <a:ext cx="1639570" cy="127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도형 154"/>
              <p:cNvCxnSpPr/>
              <p:nvPr/>
            </p:nvCxnSpPr>
            <p:spPr>
              <a:xfrm rot="0">
                <a:off x="4145280" y="1814830"/>
                <a:ext cx="318770" cy="50927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도형 156"/>
            <p:cNvSpPr>
              <a:spLocks/>
            </p:cNvSpPr>
            <p:nvPr/>
          </p:nvSpPr>
          <p:spPr>
            <a:xfrm rot="0">
              <a:off x="4399280" y="2297430"/>
              <a:ext cx="152400" cy="152400"/>
            </a:xfrm>
            <a:prstGeom prst="ellipse"/>
            <a:solidFill>
              <a:schemeClr val="tx1">
                <a:alpha val="6868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Arial" charset="0"/>
                <a:ea typeface="나눔스퀘어라운드 Regular" charset="0"/>
              </a:endParaRPr>
            </a:p>
          </p:txBody>
        </p:sp>
      </p:grpSp>
      <p:sp>
        <p:nvSpPr>
          <p:cNvPr id="58" name="텍스트 상자 158"/>
          <p:cNvSpPr txBox="1">
            <a:spLocks/>
          </p:cNvSpPr>
          <p:nvPr/>
        </p:nvSpPr>
        <p:spPr>
          <a:xfrm rot="0">
            <a:off x="1006475" y="5529580"/>
            <a:ext cx="2937510" cy="40005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YiSunShin Dotum M" charset="0"/>
                <a:ea typeface="YiSunShin Dotum M" charset="0"/>
              </a:rPr>
              <a:t>구직, 구인자 편의성 제고</a:t>
            </a:r>
            <a:endParaRPr lang="ko-KR" altLang="en-US" sz="2000" b="1">
              <a:latin typeface="YiSunShin Dotum M" charset="0"/>
              <a:ea typeface="YiSunShin Dotum M" charset="0"/>
            </a:endParaRPr>
          </a:p>
        </p:txBody>
      </p:sp>
      <p:grpSp>
        <p:nvGrpSpPr>
          <p:cNvPr id="59" name="그룹 161"/>
          <p:cNvGrpSpPr>
            <a:grpSpLocks/>
          </p:cNvGrpSpPr>
          <p:nvPr/>
        </p:nvGrpSpPr>
        <p:grpSpPr>
          <a:xfrm rot="0">
            <a:off x="2526030" y="4892675"/>
            <a:ext cx="2660650" cy="394335"/>
            <a:chOff x="2526030" y="4892675"/>
            <a:chExt cx="2660650" cy="394335"/>
          </a:xfrm>
        </p:grpSpPr>
        <p:cxnSp>
          <p:nvCxnSpPr>
            <p:cNvPr id="60" name="도형 159"/>
            <p:cNvCxnSpPr/>
            <p:nvPr/>
          </p:nvCxnSpPr>
          <p:spPr>
            <a:xfrm rot="21600000" flipV="1">
              <a:off x="2526030" y="5286375"/>
              <a:ext cx="2228850" cy="635"/>
            </a:xfrm>
            <a:prstGeom prst="line"/>
            <a:ln w="635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도형 160"/>
            <p:cNvCxnSpPr/>
            <p:nvPr/>
          </p:nvCxnSpPr>
          <p:spPr>
            <a:xfrm rot="21600000" flipV="1">
              <a:off x="4754880" y="4892675"/>
              <a:ext cx="431800" cy="394335"/>
            </a:xfrm>
            <a:prstGeom prst="line"/>
            <a:ln w="635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도형 162"/>
          <p:cNvSpPr>
            <a:spLocks/>
          </p:cNvSpPr>
          <p:nvPr/>
        </p:nvSpPr>
        <p:spPr>
          <a:xfrm rot="21600000" flipV="1">
            <a:off x="2329815" y="5238750"/>
            <a:ext cx="152400" cy="142240"/>
          </a:xfrm>
          <a:prstGeom prst="ellipse"/>
          <a:solidFill>
            <a:schemeClr val="tx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rial" charset="0"/>
              <a:ea typeface="나눔스퀘어라운드 Regular" charset="0"/>
            </a:endParaRPr>
          </a:p>
        </p:txBody>
      </p:sp>
      <p:sp>
        <p:nvSpPr>
          <p:cNvPr id="63" name="텍스트 상자 163"/>
          <p:cNvSpPr txBox="1">
            <a:spLocks/>
          </p:cNvSpPr>
          <p:nvPr/>
        </p:nvSpPr>
        <p:spPr>
          <a:xfrm rot="0">
            <a:off x="5046345" y="1137285"/>
            <a:ext cx="1871980" cy="4013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YiSunShin Dotum M" charset="0"/>
                <a:ea typeface="YiSunShin Dotum M" charset="0"/>
              </a:rPr>
              <a:t>구직자 불안 해소</a:t>
            </a:r>
            <a:endParaRPr lang="ko-KR" altLang="en-US" sz="2000" b="1">
              <a:latin typeface="YiSunShin Dotum M" charset="0"/>
              <a:ea typeface="YiSunShin Dotum M" charset="0"/>
            </a:endParaRPr>
          </a:p>
        </p:txBody>
      </p:sp>
      <p:grpSp>
        <p:nvGrpSpPr>
          <p:cNvPr id="65" name="그룹 168"/>
          <p:cNvGrpSpPr>
            <a:grpSpLocks/>
          </p:cNvGrpSpPr>
          <p:nvPr/>
        </p:nvGrpSpPr>
        <p:grpSpPr>
          <a:xfrm rot="0">
            <a:off x="5149850" y="1600200"/>
            <a:ext cx="2044065" cy="634365"/>
            <a:chOff x="5149850" y="1600200"/>
            <a:chExt cx="2044065" cy="634365"/>
          </a:xfrm>
        </p:grpSpPr>
        <p:grpSp>
          <p:nvGrpSpPr>
            <p:cNvPr id="66" name="그룹 166"/>
            <p:cNvGrpSpPr>
              <a:grpSpLocks/>
            </p:cNvGrpSpPr>
            <p:nvPr/>
          </p:nvGrpSpPr>
          <p:grpSpPr>
            <a:xfrm rot="0">
              <a:off x="5149850" y="1600200"/>
              <a:ext cx="1956435" cy="508635"/>
              <a:chOff x="5149850" y="1600200"/>
              <a:chExt cx="1956435" cy="508635"/>
            </a:xfrm>
          </p:grpSpPr>
          <p:cxnSp>
            <p:nvCxnSpPr>
              <p:cNvPr id="67" name="도형 164"/>
              <p:cNvCxnSpPr/>
              <p:nvPr/>
            </p:nvCxnSpPr>
            <p:spPr>
              <a:xfrm rot="0">
                <a:off x="5149850" y="1600200"/>
                <a:ext cx="1639570" cy="127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도형 165"/>
              <p:cNvCxnSpPr/>
              <p:nvPr/>
            </p:nvCxnSpPr>
            <p:spPr>
              <a:xfrm rot="0">
                <a:off x="6788150" y="1600200"/>
                <a:ext cx="318770" cy="50927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도형 167"/>
            <p:cNvSpPr>
              <a:spLocks/>
            </p:cNvSpPr>
            <p:nvPr/>
          </p:nvSpPr>
          <p:spPr>
            <a:xfrm rot="0">
              <a:off x="7042150" y="2082800"/>
              <a:ext cx="152400" cy="152400"/>
            </a:xfrm>
            <a:prstGeom prst="ellipse"/>
            <a:solidFill>
              <a:schemeClr val="tx1">
                <a:alpha val="6868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Arial" charset="0"/>
                <a:ea typeface="나눔스퀘어라운드 Regular" charset="0"/>
              </a:endParaRPr>
            </a:p>
          </p:txBody>
        </p:sp>
      </p:grpSp>
      <p:sp>
        <p:nvSpPr>
          <p:cNvPr id="70" name="텍스트 상자 169"/>
          <p:cNvSpPr txBox="1">
            <a:spLocks/>
          </p:cNvSpPr>
          <p:nvPr/>
        </p:nvSpPr>
        <p:spPr>
          <a:xfrm rot="0" flipH="1">
            <a:off x="10001250" y="5523865"/>
            <a:ext cx="1995805" cy="40132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YiSunShin Dotum M" charset="0"/>
                <a:ea typeface="YiSunShin Dotum M" charset="0"/>
              </a:rPr>
              <a:t>기술 능력 향상</a:t>
            </a:r>
            <a:endParaRPr lang="ko-KR" altLang="en-US" sz="2000" b="1">
              <a:latin typeface="YiSunShin Dotum M" charset="0"/>
              <a:ea typeface="YiSunShin Dotum M" charset="0"/>
            </a:endParaRPr>
          </a:p>
        </p:txBody>
      </p:sp>
      <p:grpSp>
        <p:nvGrpSpPr>
          <p:cNvPr id="77" name="그룹 174"/>
          <p:cNvGrpSpPr>
            <a:grpSpLocks/>
          </p:cNvGrpSpPr>
          <p:nvPr/>
        </p:nvGrpSpPr>
        <p:grpSpPr>
          <a:xfrm rot="0">
            <a:off x="8883650" y="4959985"/>
            <a:ext cx="2008505" cy="594995"/>
            <a:chOff x="8883650" y="4959985"/>
            <a:chExt cx="2008505" cy="594995"/>
          </a:xfrm>
        </p:grpSpPr>
        <p:grpSp>
          <p:nvGrpSpPr>
            <p:cNvPr id="78" name="그룹 172"/>
            <p:cNvGrpSpPr>
              <a:grpSpLocks/>
            </p:cNvGrpSpPr>
            <p:nvPr/>
          </p:nvGrpSpPr>
          <p:grpSpPr>
            <a:xfrm rot="0">
              <a:off x="8883650" y="4959985"/>
              <a:ext cx="1922145" cy="476885"/>
              <a:chOff x="8883650" y="4959985"/>
              <a:chExt cx="1922145" cy="476885"/>
            </a:xfrm>
          </p:grpSpPr>
          <p:cxnSp>
            <p:nvCxnSpPr>
              <p:cNvPr id="79" name="도형 170"/>
              <p:cNvCxnSpPr/>
              <p:nvPr/>
            </p:nvCxnSpPr>
            <p:spPr>
              <a:xfrm rot="0">
                <a:off x="8883650" y="4959985"/>
                <a:ext cx="1610360" cy="127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도형 171"/>
              <p:cNvCxnSpPr/>
              <p:nvPr/>
            </p:nvCxnSpPr>
            <p:spPr>
              <a:xfrm rot="0">
                <a:off x="10493375" y="4959985"/>
                <a:ext cx="312420" cy="47752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도형 173"/>
            <p:cNvSpPr>
              <a:spLocks/>
            </p:cNvSpPr>
            <p:nvPr/>
          </p:nvSpPr>
          <p:spPr>
            <a:xfrm rot="0">
              <a:off x="10742930" y="5412740"/>
              <a:ext cx="149860" cy="142240"/>
            </a:xfrm>
            <a:prstGeom prst="ellipse"/>
            <a:solidFill>
              <a:schemeClr val="tx1">
                <a:alpha val="6868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Arial" charset="0"/>
                <a:ea typeface="나눔스퀘어라운드 Regular" charset="0"/>
              </a:endParaRPr>
            </a:p>
          </p:txBody>
        </p:sp>
      </p:grpSp>
      <p:grpSp>
        <p:nvGrpSpPr>
          <p:cNvPr id="93" name="그룹 29"/>
          <p:cNvGrpSpPr>
            <a:grpSpLocks/>
          </p:cNvGrpSpPr>
          <p:nvPr/>
        </p:nvGrpSpPr>
        <p:grpSpPr>
          <a:xfrm rot="0">
            <a:off x="111760" y="993775"/>
            <a:ext cx="2198370" cy="490220"/>
            <a:chOff x="111760" y="993775"/>
            <a:chExt cx="2198370" cy="490220"/>
          </a:xfrm>
        </p:grpSpPr>
        <p:sp>
          <p:nvSpPr>
            <p:cNvPr id="94" name="텍스트 상자 27"/>
            <p:cNvSpPr txBox="1">
              <a:spLocks/>
            </p:cNvSpPr>
            <p:nvPr/>
          </p:nvSpPr>
          <p:spPr>
            <a:xfrm rot="0">
              <a:off x="685165" y="1039495"/>
              <a:ext cx="162496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기대효과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5" name="그림 28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96" name="그룹 22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7" name="그림 20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98" name="텍스트 상자 21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 rot="0"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0550" cy="3002280"/>
            </a:xfrm>
            <a:prstGeom prst="rect"/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 rot="0">
              <a:off x="657860" y="3708400"/>
              <a:ext cx="3604895" cy="1353820"/>
              <a:chOff x="657860" y="3708400"/>
              <a:chExt cx="360489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66878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2,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1744980" y="4231640"/>
                <a:ext cx="2517775" cy="83058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팀 및 역할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Picture " descr="C:/Users/PC-23/AppData/Roaming/PolarisOffice/ETemp/13128_11595992/fImage41529859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36335" y="-635"/>
            <a:ext cx="5959475" cy="68649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팀 및 역할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pic>
        <p:nvPicPr>
          <p:cNvPr id="87" name="그림 4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63340" y="2055495"/>
            <a:ext cx="8218805" cy="1835150"/>
          </a:xfrm>
          <a:prstGeom prst="rect"/>
          <a:noFill/>
          <a:effectLst>
            <a:softEdge rad="112522"/>
          </a:effectLst>
        </p:spPr>
      </p:pic>
      <p:graphicFrame>
        <p:nvGraphicFramePr>
          <p:cNvPr id="91" name="표 48"/>
          <p:cNvGraphicFramePr>
            <a:graphicFrameLocks noGrp="1"/>
          </p:cNvGraphicFramePr>
          <p:nvPr/>
        </p:nvGraphicFramePr>
        <p:xfrm>
          <a:off x="241300" y="3889375"/>
          <a:ext cx="1684655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최경수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PL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프로젝트 총괄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49"/>
          <p:cNvGraphicFramePr>
            <a:graphicFrameLocks noGrp="1"/>
          </p:cNvGraphicFramePr>
          <p:nvPr/>
        </p:nvGraphicFramePr>
        <p:xfrm>
          <a:off x="4114800" y="3889375"/>
          <a:ext cx="182626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260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양서연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DA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3233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DB 설계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&amp; 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ERD모델링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표 50"/>
          <p:cNvGraphicFramePr>
            <a:graphicFrameLocks noGrp="1"/>
          </p:cNvGraphicFramePr>
          <p:nvPr/>
        </p:nvGraphicFramePr>
        <p:xfrm>
          <a:off x="8281035" y="3889375"/>
          <a:ext cx="167386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임채리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BA 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3233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비즈니스 관점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&amp; 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프로세스 설계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51"/>
          <p:cNvGraphicFramePr>
            <a:graphicFrameLocks noGrp="1"/>
          </p:cNvGraphicFramePr>
          <p:nvPr/>
        </p:nvGraphicFramePr>
        <p:xfrm>
          <a:off x="10241915" y="3889375"/>
          <a:ext cx="1722755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5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윤호연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UA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3233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화면 설계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&amp;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구현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52"/>
          <p:cNvGraphicFramePr>
            <a:graphicFrameLocks noGrp="1"/>
          </p:cNvGraphicFramePr>
          <p:nvPr/>
        </p:nvGraphicFramePr>
        <p:xfrm>
          <a:off x="2069465" y="3889375"/>
          <a:ext cx="1891665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6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허근주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TA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3233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하드웨어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&amp;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네트워크 구축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표 53"/>
          <p:cNvGraphicFramePr>
            <a:graphicFrameLocks noGrp="1"/>
          </p:cNvGraphicFramePr>
          <p:nvPr/>
        </p:nvGraphicFramePr>
        <p:xfrm>
          <a:off x="6089650" y="3886835"/>
          <a:ext cx="1903095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09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박형준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AA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3233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공통업무 설계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&amp;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개발환경 설정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8" name="그룹 25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9" name="그림 23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00" name="텍스트 상자 24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01" name="그림 7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7395" y="1984375"/>
            <a:ext cx="2011045" cy="2030095"/>
          </a:xfrm>
          <a:prstGeom prst="rect"/>
          <a:noFill/>
        </p:spPr>
      </p:pic>
      <p:pic>
        <p:nvPicPr>
          <p:cNvPr id="102" name="그림 7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9530" y="1938020"/>
            <a:ext cx="2058670" cy="20681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 rot="0"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0550" cy="3002280"/>
            </a:xfrm>
            <a:prstGeom prst="rect"/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 rot="0">
              <a:off x="657860" y="3708400"/>
              <a:ext cx="4123055" cy="1353820"/>
              <a:chOff x="657860" y="3708400"/>
              <a:chExt cx="412305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66878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3,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1227455" y="4231640"/>
                <a:ext cx="3553460" cy="83058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주요 기능 소개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Picture " descr="C:/Users/PC-23/AppData/Roaming/PolarisOffice/ETemp/13128_11595992/fImage41529859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36335" y="-635"/>
            <a:ext cx="5959475" cy="68649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grpSp>
        <p:nvGrpSpPr>
          <p:cNvPr id="87" name="그룹 60"/>
          <p:cNvGrpSpPr/>
          <p:nvPr/>
        </p:nvGrpSpPr>
        <p:grpSpPr>
          <a:xfrm rot="0">
            <a:off x="737235" y="2588895"/>
            <a:ext cx="1798955" cy="1798955"/>
            <a:chOff x="737235" y="2588895"/>
            <a:chExt cx="1798955" cy="179895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8" name="도형 57"/>
            <p:cNvSpPr>
              <a:spLocks/>
            </p:cNvSpPr>
            <p:nvPr/>
          </p:nvSpPr>
          <p:spPr>
            <a:xfrm rot="2700000">
              <a:off x="737235" y="2588895"/>
              <a:ext cx="1800225" cy="180022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89" name="텍스트 상자 58"/>
            <p:cNvSpPr txBox="1">
              <a:spLocks/>
            </p:cNvSpPr>
            <p:nvPr/>
          </p:nvSpPr>
          <p:spPr>
            <a:xfrm rot="0">
              <a:off x="917575" y="3079750"/>
              <a:ext cx="1422400" cy="52514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구직자</a:t>
              </a:r>
              <a:endParaRPr lang="ko-KR" altLang="en-US" sz="2800" b="1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90" name="텍스트 상자 59"/>
            <p:cNvSpPr txBox="1">
              <a:spLocks/>
            </p:cNvSpPr>
            <p:nvPr/>
          </p:nvSpPr>
          <p:spPr>
            <a:xfrm rot="0">
              <a:off x="1116330" y="3576955"/>
              <a:ext cx="1024255" cy="372110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SEEKER</a:t>
              </a:r>
              <a:endParaRPr lang="ko-KR" altLang="en-US" sz="18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grpSp>
        <p:nvGrpSpPr>
          <p:cNvPr id="91" name="그룹 64"/>
          <p:cNvGrpSpPr/>
          <p:nvPr/>
        </p:nvGrpSpPr>
        <p:grpSpPr>
          <a:xfrm rot="0">
            <a:off x="3720465" y="2572385"/>
            <a:ext cx="1798955" cy="1798955"/>
            <a:chOff x="3720465" y="2572385"/>
            <a:chExt cx="1798955" cy="179895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2" name="도형 61"/>
            <p:cNvSpPr>
              <a:spLocks/>
            </p:cNvSpPr>
            <p:nvPr/>
          </p:nvSpPr>
          <p:spPr>
            <a:xfrm rot="2700000">
              <a:off x="3720465" y="2572385"/>
              <a:ext cx="1800225" cy="180022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93" name="텍스트 상자 62"/>
            <p:cNvSpPr txBox="1">
              <a:spLocks/>
            </p:cNvSpPr>
            <p:nvPr/>
          </p:nvSpPr>
          <p:spPr>
            <a:xfrm rot="0">
              <a:off x="3900805" y="3063240"/>
              <a:ext cx="1422400" cy="52514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구인자</a:t>
              </a:r>
              <a:endParaRPr lang="ko-KR" altLang="en-US" sz="2800" b="1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94" name="텍스트 상자 63"/>
            <p:cNvSpPr txBox="1">
              <a:spLocks/>
            </p:cNvSpPr>
            <p:nvPr/>
          </p:nvSpPr>
          <p:spPr>
            <a:xfrm rot="0">
              <a:off x="3956050" y="3575050"/>
              <a:ext cx="1339850" cy="372110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INCRUITER</a:t>
              </a:r>
              <a:endParaRPr lang="ko-KR" altLang="en-US" sz="18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grpSp>
        <p:nvGrpSpPr>
          <p:cNvPr id="95" name="그룹 68"/>
          <p:cNvGrpSpPr/>
          <p:nvPr/>
        </p:nvGrpSpPr>
        <p:grpSpPr>
          <a:xfrm rot="0">
            <a:off x="6687185" y="2585085"/>
            <a:ext cx="1798955" cy="1798955"/>
            <a:chOff x="6687185" y="2585085"/>
            <a:chExt cx="1798955" cy="179895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6" name="도형 65"/>
            <p:cNvSpPr>
              <a:spLocks/>
            </p:cNvSpPr>
            <p:nvPr/>
          </p:nvSpPr>
          <p:spPr>
            <a:xfrm rot="2700000">
              <a:off x="6687185" y="2585085"/>
              <a:ext cx="1800225" cy="180022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97" name="텍스트 상자 66"/>
            <p:cNvSpPr txBox="1">
              <a:spLocks/>
            </p:cNvSpPr>
            <p:nvPr/>
          </p:nvSpPr>
          <p:spPr>
            <a:xfrm rot="0">
              <a:off x="6867525" y="3075940"/>
              <a:ext cx="1422400" cy="52514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전문가</a:t>
              </a:r>
              <a:endParaRPr lang="ko-KR" altLang="en-US" sz="2800" b="1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98" name="텍스트 상자 67"/>
            <p:cNvSpPr txBox="1">
              <a:spLocks/>
            </p:cNvSpPr>
            <p:nvPr/>
          </p:nvSpPr>
          <p:spPr>
            <a:xfrm rot="0">
              <a:off x="7069455" y="3514090"/>
              <a:ext cx="1047750" cy="372110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EXPERT</a:t>
              </a:r>
              <a:endParaRPr lang="ko-KR" altLang="en-US" sz="18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grpSp>
        <p:nvGrpSpPr>
          <p:cNvPr id="99" name="그룹 72"/>
          <p:cNvGrpSpPr/>
          <p:nvPr/>
        </p:nvGrpSpPr>
        <p:grpSpPr>
          <a:xfrm rot="0">
            <a:off x="9655175" y="2583180"/>
            <a:ext cx="1798955" cy="1798955"/>
            <a:chOff x="9655175" y="2583180"/>
            <a:chExt cx="1798955" cy="179895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0" name="도형 69"/>
            <p:cNvSpPr>
              <a:spLocks/>
            </p:cNvSpPr>
            <p:nvPr/>
          </p:nvSpPr>
          <p:spPr>
            <a:xfrm rot="2700000">
              <a:off x="9655175" y="2583180"/>
              <a:ext cx="1800225" cy="180022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01" name="텍스트 상자 70"/>
            <p:cNvSpPr txBox="1">
              <a:spLocks/>
            </p:cNvSpPr>
            <p:nvPr/>
          </p:nvSpPr>
          <p:spPr>
            <a:xfrm rot="0">
              <a:off x="9835515" y="3074035"/>
              <a:ext cx="1422400" cy="52514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운영자</a:t>
              </a:r>
              <a:endParaRPr lang="ko-KR" altLang="en-US" sz="2800" b="1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02" name="텍스트 상자 71"/>
            <p:cNvSpPr txBox="1">
              <a:spLocks/>
            </p:cNvSpPr>
            <p:nvPr/>
          </p:nvSpPr>
          <p:spPr>
            <a:xfrm rot="0">
              <a:off x="9763125" y="3512185"/>
              <a:ext cx="1595755" cy="37147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ADMINISTER</a:t>
              </a:r>
              <a:endParaRPr lang="ko-KR" altLang="en-US" sz="18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grpSp>
        <p:nvGrpSpPr>
          <p:cNvPr id="103" name="그룹 108"/>
          <p:cNvGrpSpPr>
            <a:grpSpLocks/>
          </p:cNvGrpSpPr>
          <p:nvPr/>
        </p:nvGrpSpPr>
        <p:grpSpPr>
          <a:xfrm rot="0">
            <a:off x="111760" y="993775"/>
            <a:ext cx="2198370" cy="490220"/>
            <a:chOff x="111760" y="993775"/>
            <a:chExt cx="2198370" cy="490220"/>
          </a:xfrm>
        </p:grpSpPr>
        <p:sp>
          <p:nvSpPr>
            <p:cNvPr id="104" name="텍스트 상자 106"/>
            <p:cNvSpPr txBox="1">
              <a:spLocks/>
            </p:cNvSpPr>
            <p:nvPr/>
          </p:nvSpPr>
          <p:spPr>
            <a:xfrm rot="0">
              <a:off x="685165" y="1039495"/>
              <a:ext cx="162496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역할 소개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05" name="그림 10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106" name="그룹 28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07" name="그림 26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08" name="텍스트 상자 27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10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8025" y="4614545"/>
            <a:ext cx="1873885" cy="1800860"/>
          </a:xfrm>
          <a:prstGeom prst="rect"/>
          <a:noFill/>
          <a:effectLst>
            <a:softEdge rad="112522"/>
          </a:effectLst>
        </p:spPr>
      </p:pic>
      <p:pic>
        <p:nvPicPr>
          <p:cNvPr id="111" name="그림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4615180"/>
            <a:ext cx="1932305" cy="1800860"/>
          </a:xfrm>
          <a:prstGeom prst="rect"/>
          <a:noFill/>
          <a:effectLst>
            <a:softEdge rad="112522"/>
          </a:effectLst>
        </p:spPr>
      </p:pic>
      <p:pic>
        <p:nvPicPr>
          <p:cNvPr id="112" name="그림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86220" y="4614545"/>
            <a:ext cx="1973580" cy="1800860"/>
          </a:xfrm>
          <a:prstGeom prst="rect"/>
          <a:noFill/>
          <a:effectLst>
            <a:softEdge rad="112522"/>
          </a:effectLst>
        </p:spPr>
      </p:pic>
      <p:pic>
        <p:nvPicPr>
          <p:cNvPr id="113" name="그림 2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17290" y="4694555"/>
            <a:ext cx="1800860" cy="1640840"/>
          </a:xfrm>
          <a:prstGeom prst="rect"/>
          <a:noFill/>
          <a:effectLst>
            <a:softEdge rad="112522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sp>
        <p:nvSpPr>
          <p:cNvPr id="87" name="도형 74"/>
          <p:cNvSpPr>
            <a:spLocks/>
          </p:cNvSpPr>
          <p:nvPr/>
        </p:nvSpPr>
        <p:spPr>
          <a:xfrm rot="0">
            <a:off x="3405505" y="2265045"/>
            <a:ext cx="4497070" cy="420370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88" name="도형 75"/>
          <p:cNvSpPr>
            <a:spLocks/>
          </p:cNvSpPr>
          <p:nvPr/>
        </p:nvSpPr>
        <p:spPr>
          <a:xfrm rot="0">
            <a:off x="3390900" y="3108960"/>
            <a:ext cx="4497070" cy="420370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89" name="도형 76"/>
          <p:cNvSpPr>
            <a:spLocks/>
          </p:cNvSpPr>
          <p:nvPr/>
        </p:nvSpPr>
        <p:spPr>
          <a:xfrm rot="0">
            <a:off x="3390900" y="3933190"/>
            <a:ext cx="4497070" cy="420370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90" name="도형 77"/>
          <p:cNvSpPr>
            <a:spLocks/>
          </p:cNvSpPr>
          <p:nvPr/>
        </p:nvSpPr>
        <p:spPr>
          <a:xfrm rot="0">
            <a:off x="3405505" y="4742180"/>
            <a:ext cx="4497070" cy="420370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91" name="도형 78"/>
          <p:cNvSpPr>
            <a:spLocks/>
          </p:cNvSpPr>
          <p:nvPr/>
        </p:nvSpPr>
        <p:spPr>
          <a:xfrm rot="0">
            <a:off x="3405505" y="5535930"/>
            <a:ext cx="4497070" cy="420370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92" name="도형 79"/>
          <p:cNvSpPr>
            <a:spLocks/>
          </p:cNvSpPr>
          <p:nvPr/>
        </p:nvSpPr>
        <p:spPr>
          <a:xfrm rot="0">
            <a:off x="3405505" y="2267585"/>
            <a:ext cx="4133850" cy="421005"/>
          </a:xfrm>
          <a:prstGeom prst="homePlate"/>
          <a:solidFill>
            <a:schemeClr val="accent1">
              <a:alpha val="6790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93" name="도형 80"/>
          <p:cNvSpPr>
            <a:spLocks/>
          </p:cNvSpPr>
          <p:nvPr/>
        </p:nvSpPr>
        <p:spPr>
          <a:xfrm rot="0">
            <a:off x="3390900" y="3108960"/>
            <a:ext cx="3661410" cy="421005"/>
          </a:xfrm>
          <a:prstGeom prst="homePlate"/>
          <a:solidFill>
            <a:schemeClr val="accent1">
              <a:alpha val="6790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94" name="도형 81"/>
          <p:cNvSpPr>
            <a:spLocks/>
          </p:cNvSpPr>
          <p:nvPr/>
        </p:nvSpPr>
        <p:spPr>
          <a:xfrm rot="0">
            <a:off x="3390900" y="3933825"/>
            <a:ext cx="3162300" cy="421005"/>
          </a:xfrm>
          <a:prstGeom prst="homePlate"/>
          <a:solidFill>
            <a:schemeClr val="accent1">
              <a:alpha val="6790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95" name="도형 82"/>
          <p:cNvSpPr>
            <a:spLocks/>
          </p:cNvSpPr>
          <p:nvPr/>
        </p:nvSpPr>
        <p:spPr>
          <a:xfrm rot="0">
            <a:off x="3405505" y="4744085"/>
            <a:ext cx="2752725" cy="421005"/>
          </a:xfrm>
          <a:prstGeom prst="homePlate"/>
          <a:solidFill>
            <a:schemeClr val="accent1">
              <a:alpha val="6790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96" name="도형 83"/>
          <p:cNvSpPr>
            <a:spLocks/>
          </p:cNvSpPr>
          <p:nvPr/>
        </p:nvSpPr>
        <p:spPr>
          <a:xfrm rot="0">
            <a:off x="3390900" y="5528945"/>
            <a:ext cx="2249805" cy="421005"/>
          </a:xfrm>
          <a:prstGeom prst="homePlate"/>
          <a:solidFill>
            <a:schemeClr val="accent1">
              <a:alpha val="6790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97" name="텍스트 상자 84"/>
          <p:cNvSpPr txBox="1">
            <a:spLocks/>
          </p:cNvSpPr>
          <p:nvPr/>
        </p:nvSpPr>
        <p:spPr>
          <a:xfrm rot="0">
            <a:off x="8056245" y="3118485"/>
            <a:ext cx="694055" cy="4013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YiSunShin Dotum M" charset="0"/>
                <a:ea typeface="YiSunShin Dotum M" charset="0"/>
              </a:rPr>
              <a:t>82%</a:t>
            </a:r>
            <a:endParaRPr lang="ko-KR" altLang="en-US" sz="2000" b="1">
              <a:solidFill>
                <a:schemeClr val="accent1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98" name="텍스트 상자 85"/>
          <p:cNvSpPr txBox="1">
            <a:spLocks/>
          </p:cNvSpPr>
          <p:nvPr/>
        </p:nvSpPr>
        <p:spPr>
          <a:xfrm rot="0">
            <a:off x="8070850" y="2284095"/>
            <a:ext cx="693420" cy="40005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YiSunShin Dotum M" charset="0"/>
                <a:ea typeface="YiSunShin Dotum M" charset="0"/>
              </a:rPr>
              <a:t>93%</a:t>
            </a:r>
            <a:endParaRPr lang="ko-KR" altLang="en-US" sz="2000" b="1">
              <a:solidFill>
                <a:schemeClr val="accent1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99" name="텍스트 상자 86"/>
          <p:cNvSpPr txBox="1">
            <a:spLocks/>
          </p:cNvSpPr>
          <p:nvPr/>
        </p:nvSpPr>
        <p:spPr>
          <a:xfrm rot="0">
            <a:off x="8056245" y="3952240"/>
            <a:ext cx="690880" cy="4013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YiSunShin Dotum M" charset="0"/>
                <a:ea typeface="YiSunShin Dotum M" charset="0"/>
              </a:rPr>
              <a:t>68%</a:t>
            </a:r>
            <a:endParaRPr lang="ko-KR" altLang="en-US" sz="2000" b="1">
              <a:solidFill>
                <a:schemeClr val="accent1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00" name="텍스트 상자 87"/>
          <p:cNvSpPr txBox="1">
            <a:spLocks/>
          </p:cNvSpPr>
          <p:nvPr/>
        </p:nvSpPr>
        <p:spPr>
          <a:xfrm rot="0">
            <a:off x="8070850" y="4767580"/>
            <a:ext cx="662940" cy="40068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YiSunShin Dotum M" charset="0"/>
                <a:ea typeface="YiSunShin Dotum M" charset="0"/>
              </a:rPr>
              <a:t>61%</a:t>
            </a:r>
            <a:endParaRPr lang="ko-KR" altLang="en-US" sz="2000" b="1">
              <a:solidFill>
                <a:schemeClr val="accent1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01" name="텍스트 상자 88"/>
          <p:cNvSpPr txBox="1">
            <a:spLocks/>
          </p:cNvSpPr>
          <p:nvPr/>
        </p:nvSpPr>
        <p:spPr>
          <a:xfrm rot="0">
            <a:off x="8056245" y="5528945"/>
            <a:ext cx="694055" cy="4013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YiSunShin Dotum M" charset="0"/>
                <a:ea typeface="YiSunShin Dotum M" charset="0"/>
              </a:rPr>
              <a:t>47%</a:t>
            </a:r>
            <a:endParaRPr lang="ko-KR" altLang="en-US" sz="2000" b="1">
              <a:solidFill>
                <a:schemeClr val="accent1"/>
              </a:solidFill>
              <a:latin typeface="YiSunShin Dotum M" charset="0"/>
              <a:ea typeface="YiSunShin Dotum M" charset="0"/>
            </a:endParaRPr>
          </a:p>
        </p:txBody>
      </p:sp>
      <p:grpSp>
        <p:nvGrpSpPr>
          <p:cNvPr id="102" name="그룹 91"/>
          <p:cNvGrpSpPr/>
          <p:nvPr/>
        </p:nvGrpSpPr>
        <p:grpSpPr>
          <a:xfrm rot="0">
            <a:off x="10075545" y="3103880"/>
            <a:ext cx="1703070" cy="1703070"/>
            <a:chOff x="10075545" y="3103880"/>
            <a:chExt cx="1703070" cy="170307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도형 89"/>
            <p:cNvSpPr>
              <a:spLocks/>
            </p:cNvSpPr>
            <p:nvPr/>
          </p:nvSpPr>
          <p:spPr>
            <a:xfrm rot="0">
              <a:off x="10075545" y="3103880"/>
              <a:ext cx="1703070" cy="170307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04" name="텍스트 상자 90"/>
            <p:cNvSpPr txBox="1">
              <a:spLocks/>
            </p:cNvSpPr>
            <p:nvPr/>
          </p:nvSpPr>
          <p:spPr>
            <a:xfrm rot="0">
              <a:off x="10480040" y="3727450"/>
              <a:ext cx="897890" cy="43053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구인자</a:t>
              </a:r>
              <a:endParaRPr lang="ko-KR" altLang="en-US" sz="22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sp>
        <p:nvSpPr>
          <p:cNvPr id="105" name="텍스트 상자 92"/>
          <p:cNvSpPr txBox="1">
            <a:spLocks/>
          </p:cNvSpPr>
          <p:nvPr/>
        </p:nvSpPr>
        <p:spPr>
          <a:xfrm rot="0">
            <a:off x="4772660" y="1378585"/>
            <a:ext cx="282702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다면평가 항목별 점수</a:t>
            </a:r>
            <a:endParaRPr lang="ko-KR" altLang="en-US" sz="20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cxnSp>
        <p:nvCxnSpPr>
          <p:cNvPr id="106" name="도형 93"/>
          <p:cNvCxnSpPr/>
          <p:nvPr/>
        </p:nvCxnSpPr>
        <p:spPr>
          <a:xfrm rot="0" flipV="1">
            <a:off x="3456940" y="1792605"/>
            <a:ext cx="5201920" cy="1905"/>
          </a:xfrm>
          <a:prstGeom prst="line"/>
          <a:ln w="190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94"/>
          <p:cNvSpPr txBox="1">
            <a:spLocks/>
          </p:cNvSpPr>
          <p:nvPr/>
        </p:nvSpPr>
        <p:spPr>
          <a:xfrm rot="0">
            <a:off x="3462020" y="1893570"/>
            <a:ext cx="2493645" cy="3079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자기소개서</a:t>
            </a:r>
            <a:endParaRPr lang="ko-KR" altLang="en-US" sz="14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08" name="텍스트 상자 95"/>
          <p:cNvSpPr txBox="1">
            <a:spLocks/>
          </p:cNvSpPr>
          <p:nvPr/>
        </p:nvSpPr>
        <p:spPr>
          <a:xfrm rot="0">
            <a:off x="3460115" y="2748280"/>
            <a:ext cx="2493645" cy="3079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1차 면접</a:t>
            </a:r>
            <a:endParaRPr lang="ko-KR" altLang="en-US" sz="14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09" name="텍스트 상자 96"/>
          <p:cNvSpPr txBox="1">
            <a:spLocks/>
          </p:cNvSpPr>
          <p:nvPr/>
        </p:nvSpPr>
        <p:spPr>
          <a:xfrm rot="0">
            <a:off x="3458210" y="3617595"/>
            <a:ext cx="2493645" cy="3079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필기시험</a:t>
            </a:r>
            <a:endParaRPr lang="ko-KR" altLang="en-US" sz="14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10" name="텍스트 상자 97"/>
          <p:cNvSpPr txBox="1">
            <a:spLocks/>
          </p:cNvSpPr>
          <p:nvPr/>
        </p:nvSpPr>
        <p:spPr>
          <a:xfrm rot="0">
            <a:off x="3456305" y="4413250"/>
            <a:ext cx="2493645" cy="3079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역량평가</a:t>
            </a:r>
            <a:endParaRPr lang="ko-KR" altLang="en-US" sz="14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11" name="텍스트 상자 98"/>
          <p:cNvSpPr txBox="1">
            <a:spLocks/>
          </p:cNvSpPr>
          <p:nvPr/>
        </p:nvSpPr>
        <p:spPr>
          <a:xfrm rot="0">
            <a:off x="3454400" y="5194300"/>
            <a:ext cx="2493645" cy="3079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최종면접</a:t>
            </a:r>
            <a:endParaRPr lang="ko-KR" altLang="en-US" sz="14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cxnSp>
        <p:nvCxnSpPr>
          <p:cNvPr id="112" name="도형 99"/>
          <p:cNvCxnSpPr/>
          <p:nvPr/>
        </p:nvCxnSpPr>
        <p:spPr>
          <a:xfrm rot="0" flipV="1">
            <a:off x="1997710" y="3953510"/>
            <a:ext cx="1183640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100"/>
          <p:cNvCxnSpPr/>
          <p:nvPr/>
        </p:nvCxnSpPr>
        <p:spPr>
          <a:xfrm rot="0">
            <a:off x="8900795" y="3954145"/>
            <a:ext cx="1019175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텍스트 상자 101"/>
          <p:cNvSpPr txBox="1">
            <a:spLocks/>
          </p:cNvSpPr>
          <p:nvPr/>
        </p:nvSpPr>
        <p:spPr>
          <a:xfrm rot="0">
            <a:off x="1901825" y="3533140"/>
            <a:ext cx="110045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입사지원</a:t>
            </a:r>
            <a:endParaRPr lang="ko-KR" altLang="en-US" sz="18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15" name="텍스트 상자 102"/>
          <p:cNvSpPr txBox="1">
            <a:spLocks/>
          </p:cNvSpPr>
          <p:nvPr/>
        </p:nvSpPr>
        <p:spPr>
          <a:xfrm rot="0">
            <a:off x="8796655" y="3531870"/>
            <a:ext cx="126682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결과 확인</a:t>
            </a:r>
            <a:endParaRPr lang="ko-KR" altLang="en-US" sz="18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pSp>
        <p:nvGrpSpPr>
          <p:cNvPr id="116" name="그룹 105"/>
          <p:cNvGrpSpPr/>
          <p:nvPr/>
        </p:nvGrpSpPr>
        <p:grpSpPr>
          <a:xfrm rot="0">
            <a:off x="165100" y="3049905"/>
            <a:ext cx="1703070" cy="1703070"/>
            <a:chOff x="165100" y="3049905"/>
            <a:chExt cx="1703070" cy="170307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7" name="도형 103"/>
            <p:cNvSpPr>
              <a:spLocks/>
            </p:cNvSpPr>
            <p:nvPr/>
          </p:nvSpPr>
          <p:spPr>
            <a:xfrm rot="0">
              <a:off x="165100" y="3049905"/>
              <a:ext cx="1703070" cy="170307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18" name="텍스트 상자 104"/>
            <p:cNvSpPr txBox="1">
              <a:spLocks/>
            </p:cNvSpPr>
            <p:nvPr/>
          </p:nvSpPr>
          <p:spPr>
            <a:xfrm rot="0">
              <a:off x="569595" y="3673475"/>
              <a:ext cx="1022350" cy="43053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구직자</a:t>
              </a:r>
              <a:endParaRPr lang="ko-KR" altLang="en-US" sz="22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grpSp>
        <p:nvGrpSpPr>
          <p:cNvPr id="119" name="그룹 111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0" name="텍스트 상자 109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채용 과정 다면평가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1" name="그림 110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122" name="그룹 31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3" name="그림 29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24" name="텍스트 상자 30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25" name="그림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4794250"/>
            <a:ext cx="1499235" cy="1440815"/>
          </a:xfrm>
          <a:prstGeom prst="rect"/>
          <a:noFill/>
          <a:effectLst>
            <a:softEdge rad="112522"/>
          </a:effectLst>
        </p:spPr>
      </p:pic>
      <p:pic>
        <p:nvPicPr>
          <p:cNvPr id="126" name="그림 2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96195" y="4891405"/>
            <a:ext cx="1581150" cy="1440815"/>
          </a:xfrm>
          <a:prstGeom prst="rect"/>
          <a:noFill/>
          <a:effectLst>
            <a:softEdge rad="112522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grpSp>
        <p:nvGrpSpPr>
          <p:cNvPr id="122" name="그룹 114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텍스트 상자 112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공고 조회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그림 11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125" name="그룹 130"/>
          <p:cNvGrpSpPr/>
          <p:nvPr/>
        </p:nvGrpSpPr>
        <p:grpSpPr>
          <a:xfrm rot="0">
            <a:off x="2803525" y="1241425"/>
            <a:ext cx="6119495" cy="4185920"/>
            <a:chOff x="2803525" y="1241425"/>
            <a:chExt cx="6119495" cy="4185920"/>
          </a:xfrm>
        </p:grpSpPr>
        <p:grpSp>
          <p:nvGrpSpPr>
            <p:cNvPr id="126" name="그룹 118"/>
            <p:cNvGrpSpPr/>
            <p:nvPr/>
          </p:nvGrpSpPr>
          <p:grpSpPr>
            <a:xfrm rot="0">
              <a:off x="4825365" y="1241425"/>
              <a:ext cx="2051050" cy="2015490"/>
              <a:chOff x="4825365" y="1241425"/>
              <a:chExt cx="2051050" cy="2015490"/>
            </a:xfrm>
          </p:grpSpPr>
          <p:sp>
            <p:nvSpPr>
              <p:cNvPr id="127" name="도형 116"/>
              <p:cNvSpPr>
                <a:spLocks/>
              </p:cNvSpPr>
              <p:nvPr/>
            </p:nvSpPr>
            <p:spPr>
              <a:xfrm rot="0">
                <a:off x="4825365" y="1241425"/>
                <a:ext cx="2051050" cy="2015490"/>
              </a:xfrm>
              <a:prstGeom prst="diamond"/>
              <a:solidFill>
                <a:schemeClr val="accent1">
                  <a:lumMod val="60000"/>
                  <a:lumOff val="40000"/>
                  <a:alpha val="67058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YiSunShin Dotum M" charset="0"/>
                  <a:ea typeface="YiSunShin Dotum M" charset="0"/>
                </a:endParaRPr>
              </a:p>
            </p:txBody>
          </p:sp>
          <p:sp>
            <p:nvSpPr>
              <p:cNvPr id="128" name="텍스트 상자 117"/>
              <p:cNvSpPr txBox="1">
                <a:spLocks/>
              </p:cNvSpPr>
              <p:nvPr/>
            </p:nvSpPr>
            <p:spPr>
              <a:xfrm rot="0">
                <a:off x="5497830" y="2038985"/>
                <a:ext cx="758190" cy="43053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rtl="0" algn="l" defTabSz="914400" eaLnBrk="1" latinLnBrk="0" hangingPunct="1">
                  <a:buFontTx/>
                  <a:buNone/>
                </a:pPr>
                <a:r>
                  <a:rPr sz="2200">
                    <a:solidFill>
                      <a:schemeClr val="bg1"/>
                    </a:solidFill>
                    <a:latin typeface="YiSunShin Dotum M" charset="0"/>
                    <a:ea typeface="YiSunShin Dotum M" charset="0"/>
                  </a:rPr>
                  <a:t>공고</a:t>
                </a:r>
                <a:endParaRPr lang="ko-KR" altLang="en-US" sz="2200">
                  <a:solidFill>
                    <a:schemeClr val="bg1"/>
                  </a:solidFill>
                  <a:latin typeface="YiSunShin Dotum M" charset="0"/>
                  <a:ea typeface="YiSunShin Dotum M" charset="0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0">
              <a:off x="2803525" y="3409950"/>
              <a:ext cx="6119495" cy="2017395"/>
              <a:chOff x="2803525" y="3409950"/>
              <a:chExt cx="6119495" cy="2017395"/>
            </a:xfrm>
          </p:grpSpPr>
          <p:grpSp>
            <p:nvGrpSpPr>
              <p:cNvPr id="130" name="그룹 121"/>
              <p:cNvGrpSpPr/>
              <p:nvPr/>
            </p:nvGrpSpPr>
            <p:grpSpPr>
              <a:xfrm rot="0">
                <a:off x="2803525" y="3413125"/>
                <a:ext cx="2126615" cy="2014220"/>
                <a:chOff x="2803525" y="3413125"/>
                <a:chExt cx="2126615" cy="2014220"/>
              </a:xfrm>
            </p:grpSpPr>
            <p:sp>
              <p:nvSpPr>
                <p:cNvPr id="131" name="도형 119"/>
                <p:cNvSpPr>
                  <a:spLocks/>
                </p:cNvSpPr>
                <p:nvPr/>
              </p:nvSpPr>
              <p:spPr>
                <a:xfrm rot="0">
                  <a:off x="2803525" y="3413125"/>
                  <a:ext cx="2051050" cy="2014220"/>
                </a:xfrm>
                <a:prstGeom prst="diamond"/>
                <a:solidFill>
                  <a:schemeClr val="accent2">
                    <a:lumMod val="60000"/>
                    <a:lumOff val="40000"/>
                    <a:alpha val="66725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YiSunShin Dotum M" charset="0"/>
                    <a:ea typeface="YiSunShin Dotum M" charset="0"/>
                  </a:endParaRPr>
                </a:p>
              </p:txBody>
            </p:sp>
            <p:sp>
              <p:nvSpPr>
                <p:cNvPr id="132" name="텍스트 상자 120"/>
                <p:cNvSpPr txBox="1">
                  <a:spLocks/>
                </p:cNvSpPr>
                <p:nvPr/>
              </p:nvSpPr>
              <p:spPr>
                <a:xfrm rot="0">
                  <a:off x="2959735" y="4229100"/>
                  <a:ext cx="1970405" cy="430530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l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YiSunShin Dotum M" charset="0"/>
                      <a:ea typeface="YiSunShin Dotum M" charset="0"/>
                    </a:rPr>
                    <a:t>지역 및 업종</a:t>
                  </a:r>
                  <a:endParaRPr lang="ko-KR" altLang="en-US" sz="2200">
                    <a:solidFill>
                      <a:schemeClr val="bg1"/>
                    </a:solidFill>
                    <a:latin typeface="YiSunShin Dotum M" charset="0"/>
                    <a:ea typeface="YiSunShin Dotum M" charset="0"/>
                  </a:endParaRPr>
                </a:p>
              </p:txBody>
            </p:sp>
          </p:grpSp>
          <p:grpSp>
            <p:nvGrpSpPr>
              <p:cNvPr id="133" name="그룹 124"/>
              <p:cNvGrpSpPr/>
              <p:nvPr/>
            </p:nvGrpSpPr>
            <p:grpSpPr>
              <a:xfrm rot="0">
                <a:off x="4832350" y="3409950"/>
                <a:ext cx="2051050" cy="2014220"/>
                <a:chOff x="4832350" y="3409950"/>
                <a:chExt cx="2051050" cy="2014220"/>
              </a:xfrm>
            </p:grpSpPr>
            <p:sp>
              <p:nvSpPr>
                <p:cNvPr id="134" name="도형 122"/>
                <p:cNvSpPr>
                  <a:spLocks/>
                </p:cNvSpPr>
                <p:nvPr/>
              </p:nvSpPr>
              <p:spPr>
                <a:xfrm rot="0">
                  <a:off x="4832350" y="3409950"/>
                  <a:ext cx="2051050" cy="2014220"/>
                </a:xfrm>
                <a:prstGeom prst="diamond"/>
                <a:solidFill>
                  <a:schemeClr val="accent6">
                    <a:lumMod val="60000"/>
                    <a:lumOff val="40000"/>
                    <a:alpha val="66725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YiSunShin Dotum M" charset="0"/>
                    <a:ea typeface="YiSunShin Dotum M" charset="0"/>
                  </a:endParaRPr>
                </a:p>
              </p:txBody>
            </p:sp>
            <p:sp>
              <p:nvSpPr>
                <p:cNvPr id="135" name="텍스트 상자 123"/>
                <p:cNvSpPr txBox="1">
                  <a:spLocks/>
                </p:cNvSpPr>
                <p:nvPr/>
              </p:nvSpPr>
              <p:spPr>
                <a:xfrm rot="0">
                  <a:off x="4982845" y="4074795"/>
                  <a:ext cx="1758950" cy="768985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YiSunShin Dotum M" charset="0"/>
                      <a:ea typeface="YiSunShin Dotum M" charset="0"/>
                    </a:rPr>
                    <a:t>조회수 높은</a:t>
                  </a:r>
                  <a:endParaRPr lang="ko-KR" altLang="en-US" sz="2200">
                    <a:solidFill>
                      <a:schemeClr val="bg1"/>
                    </a:solidFill>
                    <a:latin typeface="YiSunShin Dotum M" charset="0"/>
                    <a:ea typeface="YiSunShin Dotum M" charset="0"/>
                  </a:endParaRPr>
                </a:p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YiSunShin Dotum M" charset="0"/>
                      <a:ea typeface="YiSunShin Dotum M" charset="0"/>
                    </a:rPr>
                    <a:t>인기 공고</a:t>
                  </a:r>
                  <a:endParaRPr lang="ko-KR" altLang="en-US" sz="2200">
                    <a:solidFill>
                      <a:schemeClr val="bg1"/>
                    </a:solidFill>
                    <a:latin typeface="YiSunShin Dotum M" charset="0"/>
                    <a:ea typeface="YiSunShin Dotum M" charset="0"/>
                  </a:endParaRPr>
                </a:p>
              </p:txBody>
            </p:sp>
          </p:grpSp>
          <p:grpSp>
            <p:nvGrpSpPr>
              <p:cNvPr id="136" name="그룹 127"/>
              <p:cNvGrpSpPr/>
              <p:nvPr/>
            </p:nvGrpSpPr>
            <p:grpSpPr>
              <a:xfrm rot="0">
                <a:off x="6872605" y="3411220"/>
                <a:ext cx="2050415" cy="2013585"/>
                <a:chOff x="6872605" y="3411220"/>
                <a:chExt cx="2050415" cy="2013585"/>
              </a:xfrm>
            </p:grpSpPr>
            <p:sp>
              <p:nvSpPr>
                <p:cNvPr id="137" name="도형 125"/>
                <p:cNvSpPr>
                  <a:spLocks/>
                </p:cNvSpPr>
                <p:nvPr/>
              </p:nvSpPr>
              <p:spPr>
                <a:xfrm rot="0">
                  <a:off x="6872605" y="3411220"/>
                  <a:ext cx="2051050" cy="2014220"/>
                </a:xfrm>
                <a:prstGeom prst="diamond"/>
                <a:solidFill>
                  <a:schemeClr val="accent3">
                    <a:alpha val="66725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YiSunShin Dotum M" charset="0"/>
                    <a:ea typeface="YiSunShin Dotum M" charset="0"/>
                  </a:endParaRPr>
                </a:p>
              </p:txBody>
            </p:sp>
            <p:sp>
              <p:nvSpPr>
                <p:cNvPr id="138" name="텍스트 상자 126"/>
                <p:cNvSpPr txBox="1">
                  <a:spLocks/>
                </p:cNvSpPr>
                <p:nvPr/>
              </p:nvSpPr>
              <p:spPr>
                <a:xfrm rot="0">
                  <a:off x="7061200" y="4017010"/>
                  <a:ext cx="1692910" cy="585470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YiSunShin Dotum M" charset="0"/>
                      <a:ea typeface="YiSunShin Dotum M" charset="0"/>
                    </a:rPr>
                    <a:t>다른 사람이 </a:t>
                  </a:r>
                  <a:endParaRPr lang="ko-KR" altLang="en-US" sz="2200">
                    <a:solidFill>
                      <a:schemeClr val="bg1"/>
                    </a:solidFill>
                    <a:latin typeface="YiSunShin Dotum M" charset="0"/>
                    <a:ea typeface="YiSunShin Dotum M" charset="0"/>
                  </a:endParaRPr>
                </a:p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YiSunShin Dotum M" charset="0"/>
                      <a:ea typeface="YiSunShin Dotum M" charset="0"/>
                    </a:rPr>
                    <a:t>많이 찾은 공고</a:t>
                  </a:r>
                  <a:endParaRPr lang="ko-KR" altLang="en-US" sz="2200">
                    <a:solidFill>
                      <a:schemeClr val="bg1"/>
                    </a:solidFill>
                    <a:latin typeface="YiSunShin Dotum M" charset="0"/>
                    <a:ea typeface="YiSunShin Dotum M" charset="0"/>
                  </a:endParaRPr>
                </a:p>
              </p:txBody>
            </p:sp>
          </p:grpSp>
        </p:grpSp>
        <p:cxnSp>
          <p:nvCxnSpPr>
            <p:cNvPr id="139" name="도형 129"/>
            <p:cNvCxnSpPr/>
            <p:nvPr/>
          </p:nvCxnSpPr>
          <p:spPr>
            <a:xfrm rot="0" flipV="1">
              <a:off x="3738880" y="3279140"/>
              <a:ext cx="4447540" cy="2540"/>
            </a:xfrm>
            <a:prstGeom prst="line"/>
            <a:ln w="28575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도형 131"/>
          <p:cNvCxnSpPr/>
          <p:nvPr/>
        </p:nvCxnSpPr>
        <p:spPr>
          <a:xfrm rot="0" flipV="1">
            <a:off x="1944370" y="3279140"/>
            <a:ext cx="1551305" cy="101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도형 132"/>
          <p:cNvCxnSpPr/>
          <p:nvPr/>
        </p:nvCxnSpPr>
        <p:spPr>
          <a:xfrm rot="0" flipH="1">
            <a:off x="8449310" y="3296920"/>
            <a:ext cx="1731010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텍스트 상자 133"/>
          <p:cNvSpPr txBox="1">
            <a:spLocks/>
          </p:cNvSpPr>
          <p:nvPr/>
        </p:nvSpPr>
        <p:spPr>
          <a:xfrm rot="0">
            <a:off x="1870075" y="2869565"/>
            <a:ext cx="166116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조건맞춤 검색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43" name="그룹 136"/>
          <p:cNvGrpSpPr/>
          <p:nvPr/>
        </p:nvGrpSpPr>
        <p:grpSpPr>
          <a:xfrm rot="0">
            <a:off x="10340340" y="2475230"/>
            <a:ext cx="1704975" cy="1704975"/>
            <a:chOff x="10340340" y="2475230"/>
            <a:chExt cx="1704975" cy="1704975"/>
          </a:xfrm>
          <a:solidFill>
            <a:schemeClr val="accent1">
              <a:lumMod val="20000"/>
              <a:lumOff val="80000"/>
              <a:alpha val="68059"/>
            </a:schemeClr>
          </a:solidFill>
        </p:grpSpPr>
        <p:sp>
          <p:nvSpPr>
            <p:cNvPr id="144" name="도형 134"/>
            <p:cNvSpPr>
              <a:spLocks/>
            </p:cNvSpPr>
            <p:nvPr/>
          </p:nvSpPr>
          <p:spPr>
            <a:xfrm rot="0">
              <a:off x="10340340" y="2475230"/>
              <a:ext cx="1704975" cy="1704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45" name="텍스트 상자 135"/>
            <p:cNvSpPr txBox="1">
              <a:spLocks/>
            </p:cNvSpPr>
            <p:nvPr/>
          </p:nvSpPr>
          <p:spPr>
            <a:xfrm rot="0">
              <a:off x="10718165" y="3107690"/>
              <a:ext cx="1022985" cy="43180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latin typeface="YiSunShin Dotum M" charset="0"/>
                  <a:ea typeface="YiSunShin Dotum M" charset="0"/>
                </a:rPr>
                <a:t>구인자</a:t>
              </a:r>
              <a:endParaRPr lang="ko-KR" altLang="en-US" sz="2200">
                <a:latin typeface="YiSunShin Dotum M" charset="0"/>
                <a:ea typeface="YiSunShin Dotum M" charset="0"/>
              </a:endParaRPr>
            </a:p>
          </p:txBody>
        </p:sp>
      </p:grpSp>
      <p:sp>
        <p:nvSpPr>
          <p:cNvPr id="146" name="텍스트 상자 137"/>
          <p:cNvSpPr txBox="1">
            <a:spLocks/>
          </p:cNvSpPr>
          <p:nvPr/>
        </p:nvSpPr>
        <p:spPr>
          <a:xfrm rot="0">
            <a:off x="8151495" y="2852420"/>
            <a:ext cx="230632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세부맞춤 공고 작성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47" name="그룹 140"/>
          <p:cNvGrpSpPr/>
          <p:nvPr/>
        </p:nvGrpSpPr>
        <p:grpSpPr>
          <a:xfrm rot="0">
            <a:off x="107315" y="2475230"/>
            <a:ext cx="1704975" cy="1704975"/>
            <a:chOff x="107315" y="2475230"/>
            <a:chExt cx="1704975" cy="1704975"/>
          </a:xfrm>
          <a:solidFill>
            <a:schemeClr val="accent1">
              <a:lumMod val="20000"/>
              <a:lumOff val="80000"/>
              <a:alpha val="68059"/>
            </a:schemeClr>
          </a:solidFill>
        </p:grpSpPr>
        <p:sp>
          <p:nvSpPr>
            <p:cNvPr id="148" name="도형 138"/>
            <p:cNvSpPr>
              <a:spLocks/>
            </p:cNvSpPr>
            <p:nvPr/>
          </p:nvSpPr>
          <p:spPr>
            <a:xfrm rot="0">
              <a:off x="107315" y="2475230"/>
              <a:ext cx="1704975" cy="1704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49" name="텍스트 상자 139"/>
            <p:cNvSpPr txBox="1">
              <a:spLocks/>
            </p:cNvSpPr>
            <p:nvPr/>
          </p:nvSpPr>
          <p:spPr>
            <a:xfrm rot="0">
              <a:off x="485140" y="3107690"/>
              <a:ext cx="1022350" cy="43116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latin typeface="YiSunShin Dotum M" charset="0"/>
                  <a:ea typeface="YiSunShin Dotum M" charset="0"/>
                </a:rPr>
                <a:t>구직자</a:t>
              </a:r>
              <a:endParaRPr lang="ko-KR" altLang="en-US" sz="2200">
                <a:latin typeface="YiSunShin Dotum M" charset="0"/>
                <a:ea typeface="YiSunShin Dotum M" charset="0"/>
              </a:endParaRPr>
            </a:p>
          </p:txBody>
        </p:sp>
      </p:grpSp>
      <p:grpSp>
        <p:nvGrpSpPr>
          <p:cNvPr id="150" name="그룹 34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51" name="그림 3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52" name="텍스트 상자 33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53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4391025"/>
            <a:ext cx="1499235" cy="1440815"/>
          </a:xfrm>
          <a:prstGeom prst="rect"/>
          <a:noFill/>
          <a:effectLst>
            <a:softEdge rad="112522"/>
          </a:effectLst>
        </p:spPr>
      </p:pic>
      <p:pic>
        <p:nvPicPr>
          <p:cNvPr id="154" name="그림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39070" y="4326890"/>
            <a:ext cx="1800860" cy="1640840"/>
          </a:xfrm>
          <a:prstGeom prst="rect"/>
          <a:noFill/>
          <a:effectLst>
            <a:softEdge rad="112522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555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인재 홍보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125" name="그룹 144"/>
          <p:cNvGrpSpPr/>
          <p:nvPr/>
        </p:nvGrpSpPr>
        <p:grpSpPr>
          <a:xfrm rot="0">
            <a:off x="1014095" y="2940685"/>
            <a:ext cx="1703705" cy="1703705"/>
            <a:chOff x="1014095" y="2940685"/>
            <a:chExt cx="1703705" cy="1703705"/>
          </a:xfrm>
          <a:solidFill>
            <a:schemeClr val="accent1">
              <a:lumMod val="40000"/>
              <a:lumOff val="60000"/>
              <a:alpha val="67058"/>
            </a:schemeClr>
          </a:solidFill>
        </p:grpSpPr>
        <p:sp>
          <p:nvSpPr>
            <p:cNvPr id="126" name="도형 142"/>
            <p:cNvSpPr>
              <a:spLocks/>
            </p:cNvSpPr>
            <p:nvPr/>
          </p:nvSpPr>
          <p:spPr>
            <a:xfrm rot="0">
              <a:off x="1014095" y="2940685"/>
              <a:ext cx="1703705" cy="170370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27" name="텍스트 상자 143"/>
            <p:cNvSpPr txBox="1">
              <a:spLocks/>
            </p:cNvSpPr>
            <p:nvPr/>
          </p:nvSpPr>
          <p:spPr>
            <a:xfrm rot="0">
              <a:off x="1375410" y="3573145"/>
              <a:ext cx="102298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구직자</a:t>
              </a:r>
              <a:endParaRPr lang="ko-KR" altLang="en-US" sz="22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cxnSp>
        <p:nvCxnSpPr>
          <p:cNvPr id="128" name="도형 145"/>
          <p:cNvCxnSpPr/>
          <p:nvPr/>
        </p:nvCxnSpPr>
        <p:spPr>
          <a:xfrm rot="0" flipV="1">
            <a:off x="2875915" y="2875915"/>
            <a:ext cx="1703705" cy="6826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텍스트 상자 146"/>
          <p:cNvSpPr txBox="1">
            <a:spLocks/>
          </p:cNvSpPr>
          <p:nvPr/>
        </p:nvSpPr>
        <p:spPr>
          <a:xfrm rot="20340000">
            <a:off x="2703195" y="3296920"/>
            <a:ext cx="227076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자기 홍보글 등록</a:t>
            </a:r>
            <a:endParaRPr lang="ko-KR" altLang="en-US" sz="18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pSp>
        <p:nvGrpSpPr>
          <p:cNvPr id="130" name="그룹 149"/>
          <p:cNvGrpSpPr/>
          <p:nvPr/>
        </p:nvGrpSpPr>
        <p:grpSpPr>
          <a:xfrm rot="0">
            <a:off x="9086850" y="2941955"/>
            <a:ext cx="1703705" cy="1703705"/>
            <a:chOff x="9086850" y="2941955"/>
            <a:chExt cx="1703705" cy="1703705"/>
          </a:xfrm>
          <a:solidFill>
            <a:schemeClr val="accent1">
              <a:lumMod val="40000"/>
              <a:lumOff val="60000"/>
              <a:alpha val="67058"/>
            </a:schemeClr>
          </a:solidFill>
        </p:grpSpPr>
        <p:sp>
          <p:nvSpPr>
            <p:cNvPr id="131" name="도형 147"/>
            <p:cNvSpPr>
              <a:spLocks/>
            </p:cNvSpPr>
            <p:nvPr/>
          </p:nvSpPr>
          <p:spPr>
            <a:xfrm rot="0">
              <a:off x="9086850" y="2941955"/>
              <a:ext cx="1703705" cy="170370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32" name="텍스트 상자 148"/>
            <p:cNvSpPr txBox="1">
              <a:spLocks/>
            </p:cNvSpPr>
            <p:nvPr/>
          </p:nvSpPr>
          <p:spPr>
            <a:xfrm rot="0">
              <a:off x="9437370" y="3565525"/>
              <a:ext cx="102298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구인자</a:t>
              </a:r>
              <a:endParaRPr lang="ko-KR" altLang="en-US" sz="22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sp>
        <p:nvSpPr>
          <p:cNvPr id="133" name="텍스트 상자 150"/>
          <p:cNvSpPr txBox="1">
            <a:spLocks/>
          </p:cNvSpPr>
          <p:nvPr/>
        </p:nvSpPr>
        <p:spPr>
          <a:xfrm rot="1200000">
            <a:off x="7150100" y="3206750"/>
            <a:ext cx="1619885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조건검색</a:t>
            </a:r>
            <a:endParaRPr lang="ko-KR" altLang="en-US" sz="18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pSp>
        <p:nvGrpSpPr>
          <p:cNvPr id="134" name="그룹 153"/>
          <p:cNvGrpSpPr/>
          <p:nvPr/>
        </p:nvGrpSpPr>
        <p:grpSpPr>
          <a:xfrm rot="0">
            <a:off x="4757420" y="1674495"/>
            <a:ext cx="2305685" cy="2216785"/>
            <a:chOff x="4757420" y="1674495"/>
            <a:chExt cx="2305685" cy="2216785"/>
          </a:xfrm>
          <a:solidFill>
            <a:schemeClr val="accent1">
              <a:lumMod val="40000"/>
              <a:lumOff val="60000"/>
              <a:alpha val="67058"/>
            </a:schemeClr>
          </a:solidFill>
        </p:grpSpPr>
        <p:sp>
          <p:nvSpPr>
            <p:cNvPr id="135" name="도형 151"/>
            <p:cNvSpPr>
              <a:spLocks/>
            </p:cNvSpPr>
            <p:nvPr/>
          </p:nvSpPr>
          <p:spPr>
            <a:xfrm rot="0">
              <a:off x="4757420" y="1674495"/>
              <a:ext cx="2305685" cy="2216785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36" name="텍스트 상자 152"/>
            <p:cNvSpPr txBox="1">
              <a:spLocks/>
            </p:cNvSpPr>
            <p:nvPr/>
          </p:nvSpPr>
          <p:spPr>
            <a:xfrm rot="0">
              <a:off x="4802505" y="2597785"/>
              <a:ext cx="2205990" cy="36893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인재 홍보글</a:t>
              </a:r>
              <a:endParaRPr lang="ko-KR" altLang="en-US" sz="18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cxnSp>
        <p:nvCxnSpPr>
          <p:cNvPr id="137" name="도형 154"/>
          <p:cNvCxnSpPr/>
          <p:nvPr/>
        </p:nvCxnSpPr>
        <p:spPr>
          <a:xfrm rot="0" flipH="1" flipV="1">
            <a:off x="7141210" y="2804160"/>
            <a:ext cx="1775460" cy="7454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도형 155"/>
          <p:cNvCxnSpPr/>
          <p:nvPr/>
        </p:nvCxnSpPr>
        <p:spPr>
          <a:xfrm rot="0" flipH="1">
            <a:off x="2669540" y="4363720"/>
            <a:ext cx="6480175" cy="819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텍스트 상자 156"/>
          <p:cNvSpPr txBox="1">
            <a:spLocks/>
          </p:cNvSpPr>
          <p:nvPr/>
        </p:nvSpPr>
        <p:spPr>
          <a:xfrm rot="0">
            <a:off x="4790440" y="4524375"/>
            <a:ext cx="227076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컨택하기</a:t>
            </a:r>
            <a:endParaRPr lang="ko-KR" altLang="en-US" sz="18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pSp>
        <p:nvGrpSpPr>
          <p:cNvPr id="140" name="그룹 37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41" name="그림 35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42" name="텍스트 상자 36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43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84310" y="4694555"/>
            <a:ext cx="1800860" cy="1640840"/>
          </a:xfrm>
          <a:prstGeom prst="rect"/>
          <a:noFill/>
          <a:effectLst>
            <a:softEdge rad="112522"/>
          </a:effectLst>
        </p:spPr>
      </p:pic>
      <p:pic>
        <p:nvPicPr>
          <p:cNvPr id="144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0775" y="4820920"/>
            <a:ext cx="1499235" cy="1440815"/>
          </a:xfrm>
          <a:prstGeom prst="rect"/>
          <a:noFill/>
          <a:effectLst>
            <a:softEdge rad="112522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555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커뮤니티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125" name="그룹 160"/>
          <p:cNvGrpSpPr/>
          <p:nvPr/>
        </p:nvGrpSpPr>
        <p:grpSpPr>
          <a:xfrm rot="0">
            <a:off x="1075055" y="2430145"/>
            <a:ext cx="1704975" cy="1704975"/>
            <a:chOff x="1075055" y="2430145"/>
            <a:chExt cx="1704975" cy="1704975"/>
          </a:xfrm>
        </p:grpSpPr>
        <p:sp>
          <p:nvSpPr>
            <p:cNvPr id="126" name="도형 158"/>
            <p:cNvSpPr>
              <a:spLocks/>
            </p:cNvSpPr>
            <p:nvPr/>
          </p:nvSpPr>
          <p:spPr>
            <a:xfrm rot="0">
              <a:off x="1075055" y="2430145"/>
              <a:ext cx="1704975" cy="1704975"/>
            </a:xfrm>
            <a:prstGeom prst="ellipse"/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27" name="텍스트 상자 159"/>
            <p:cNvSpPr txBox="1">
              <a:spLocks/>
            </p:cNvSpPr>
            <p:nvPr/>
          </p:nvSpPr>
          <p:spPr>
            <a:xfrm rot="0">
              <a:off x="1452880" y="3062605"/>
              <a:ext cx="102298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구직자</a:t>
              </a:r>
              <a:endParaRPr lang="ko-KR" altLang="en-US" sz="22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cxnSp>
        <p:nvCxnSpPr>
          <p:cNvPr id="128" name="도형 161"/>
          <p:cNvCxnSpPr/>
          <p:nvPr/>
        </p:nvCxnSpPr>
        <p:spPr>
          <a:xfrm rot="0">
            <a:off x="2961640" y="3222625"/>
            <a:ext cx="2846070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텍스트 상자 162"/>
          <p:cNvSpPr txBox="1">
            <a:spLocks/>
          </p:cNvSpPr>
          <p:nvPr/>
        </p:nvSpPr>
        <p:spPr>
          <a:xfrm rot="0">
            <a:off x="3171190" y="3374390"/>
            <a:ext cx="235839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글 작성 및 정보 검색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30" name="그룹 177"/>
          <p:cNvGrpSpPr>
            <a:grpSpLocks/>
          </p:cNvGrpSpPr>
          <p:nvPr/>
        </p:nvGrpSpPr>
        <p:grpSpPr>
          <a:xfrm>
            <a:off x="5259070" y="1181735"/>
            <a:ext cx="6119495" cy="4200525"/>
            <a:chOff x="5259070" y="1181735"/>
            <a:chExt cx="6119495" cy="4200525"/>
          </a:xfrm>
        </p:grpSpPr>
        <p:grpSp>
          <p:nvGrpSpPr>
            <p:cNvPr id="131" name="그룹 165"/>
            <p:cNvGrpSpPr/>
            <p:nvPr/>
          </p:nvGrpSpPr>
          <p:grpSpPr>
            <a:xfrm rot="0">
              <a:off x="7288530" y="1181735"/>
              <a:ext cx="2051050" cy="2015490"/>
              <a:chOff x="7288530" y="1181735"/>
              <a:chExt cx="2051050" cy="2015490"/>
            </a:xfrm>
          </p:grpSpPr>
          <p:sp>
            <p:nvSpPr>
              <p:cNvPr id="132" name="도형 163"/>
              <p:cNvSpPr>
                <a:spLocks/>
              </p:cNvSpPr>
              <p:nvPr/>
            </p:nvSpPr>
            <p:spPr>
              <a:xfrm rot="0">
                <a:off x="7288530" y="1181735"/>
                <a:ext cx="2051050" cy="2015490"/>
              </a:xfrm>
              <a:prstGeom prst="diamond"/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YiSunShin Dotum M" charset="0"/>
                  <a:ea typeface="YiSunShin Dotum M" charset="0"/>
                </a:endParaRPr>
              </a:p>
            </p:txBody>
          </p:sp>
          <p:sp>
            <p:nvSpPr>
              <p:cNvPr id="133" name="텍스트 상자 164"/>
              <p:cNvSpPr txBox="1">
                <a:spLocks/>
              </p:cNvSpPr>
              <p:nvPr/>
            </p:nvSpPr>
            <p:spPr>
              <a:xfrm rot="0">
                <a:off x="7666355" y="1994535"/>
                <a:ext cx="1384935" cy="43053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rtl="0" algn="l" defTabSz="914400" eaLnBrk="1" latinLnBrk="0" hangingPunct="1">
                  <a:buFontTx/>
                  <a:buNone/>
                </a:pPr>
                <a:r>
                  <a:rPr sz="2200">
                    <a:solidFill>
                      <a:schemeClr val="bg1"/>
                    </a:solidFill>
                    <a:latin typeface="YiSunShin Dotum M" charset="0"/>
                    <a:ea typeface="YiSunShin Dotum M" charset="0"/>
                  </a:rPr>
                  <a:t> 커뮤니티</a:t>
                </a:r>
                <a:endParaRPr lang="ko-KR" altLang="en-US" sz="2200">
                  <a:solidFill>
                    <a:schemeClr val="bg1"/>
                  </a:solidFill>
                  <a:latin typeface="YiSunShin Dotum M" charset="0"/>
                  <a:ea typeface="YiSunShin Dotum M" charset="0"/>
                </a:endParaRPr>
              </a:p>
            </p:txBody>
          </p:sp>
        </p:grpSp>
        <p:grpSp>
          <p:nvGrpSpPr>
            <p:cNvPr id="134" name="그룹 175"/>
            <p:cNvGrpSpPr>
              <a:grpSpLocks/>
            </p:cNvGrpSpPr>
            <p:nvPr/>
          </p:nvGrpSpPr>
          <p:grpSpPr>
            <a:xfrm>
              <a:off x="5259070" y="3365500"/>
              <a:ext cx="6119495" cy="2016760"/>
              <a:chOff x="5259070" y="3365500"/>
              <a:chExt cx="6119495" cy="2016760"/>
            </a:xfrm>
          </p:grpSpPr>
          <p:grpSp>
            <p:nvGrpSpPr>
              <p:cNvPr id="135" name="그룹 168"/>
              <p:cNvGrpSpPr>
                <a:grpSpLocks/>
              </p:cNvGrpSpPr>
              <p:nvPr/>
            </p:nvGrpSpPr>
            <p:grpSpPr>
              <a:xfrm>
                <a:off x="5259070" y="3368675"/>
                <a:ext cx="2050415" cy="2013585"/>
                <a:chOff x="5259070" y="3368675"/>
                <a:chExt cx="2050415" cy="2013585"/>
              </a:xfrm>
            </p:grpSpPr>
            <p:sp>
              <p:nvSpPr>
                <p:cNvPr id="136" name="도형 166"/>
                <p:cNvSpPr>
                  <a:spLocks/>
                </p:cNvSpPr>
                <p:nvPr/>
              </p:nvSpPr>
              <p:spPr>
                <a:xfrm rot="0">
                  <a:off x="5259070" y="3368675"/>
                  <a:ext cx="2051050" cy="2014220"/>
                </a:xfrm>
                <a:prstGeom prst="diamond"/>
                <a:solidFill>
                  <a:schemeClr val="accent2">
                    <a:lumMod val="60000"/>
                    <a:lumOff val="40000"/>
                    <a:alpha val="66725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YiSunShin Dotum M" charset="0"/>
                    <a:ea typeface="YiSunShin Dotum M" charset="0"/>
                  </a:endParaRPr>
                </a:p>
              </p:txBody>
            </p:sp>
            <p:sp>
              <p:nvSpPr>
                <p:cNvPr id="137" name="텍스트 상자 167"/>
                <p:cNvSpPr txBox="1">
                  <a:spLocks/>
                </p:cNvSpPr>
                <p:nvPr/>
              </p:nvSpPr>
              <p:spPr>
                <a:xfrm rot="0">
                  <a:off x="5773420" y="4005580"/>
                  <a:ext cx="1056005" cy="770255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l" defTabSz="914400" eaLnBrk="1" latinLnBrk="0" hangingPunct="1">
                    <a:buFontTx/>
                    <a:buNone/>
                  </a:pPr>
                  <a:r>
                    <a:rPr sz="2200">
                      <a:latin typeface="YiSunShin Dotum M" charset="0"/>
                      <a:ea typeface="YiSunShin Dotum M" charset="0"/>
                    </a:rPr>
                    <a:t>주제별 </a:t>
                  </a:r>
                  <a:endParaRPr lang="ko-KR" altLang="en-US" sz="2200">
                    <a:latin typeface="YiSunShin Dotum M" charset="0"/>
                    <a:ea typeface="YiSunShin Dotum M" charset="0"/>
                  </a:endParaRPr>
                </a:p>
                <a:p>
                  <a:pPr marL="0" indent="0" rtl="0" algn="l" defTabSz="914400" eaLnBrk="1" latinLnBrk="0" hangingPunct="1">
                    <a:buFontTx/>
                    <a:buNone/>
                  </a:pPr>
                  <a:r>
                    <a:rPr sz="2200">
                      <a:latin typeface="YiSunShin Dotum M" charset="0"/>
                      <a:ea typeface="YiSunShin Dotum M" charset="0"/>
                    </a:rPr>
                    <a:t>정보글</a:t>
                  </a:r>
                  <a:endParaRPr lang="ko-KR" altLang="en-US" sz="2200">
                    <a:latin typeface="YiSunShin Dotum M" charset="0"/>
                    <a:ea typeface="YiSunShin Dotum M" charset="0"/>
                  </a:endParaRPr>
                </a:p>
              </p:txBody>
            </p:sp>
          </p:grpSp>
          <p:grpSp>
            <p:nvGrpSpPr>
              <p:cNvPr id="138" name="그룹 171"/>
              <p:cNvGrpSpPr>
                <a:grpSpLocks/>
              </p:cNvGrpSpPr>
              <p:nvPr/>
            </p:nvGrpSpPr>
            <p:grpSpPr>
              <a:xfrm>
                <a:off x="7287895" y="3365500"/>
                <a:ext cx="2050415" cy="2013585"/>
                <a:chOff x="7287895" y="3365500"/>
                <a:chExt cx="2050415" cy="2013585"/>
              </a:xfrm>
            </p:grpSpPr>
            <p:sp>
              <p:nvSpPr>
                <p:cNvPr id="139" name="도형 169"/>
                <p:cNvSpPr>
                  <a:spLocks/>
                </p:cNvSpPr>
                <p:nvPr/>
              </p:nvSpPr>
              <p:spPr>
                <a:xfrm rot="0">
                  <a:off x="7287895" y="3365500"/>
                  <a:ext cx="2051050" cy="2014220"/>
                </a:xfrm>
                <a:prstGeom prst="diamond"/>
                <a:solidFill>
                  <a:schemeClr val="accent6">
                    <a:lumMod val="60000"/>
                    <a:lumOff val="40000"/>
                    <a:alpha val="66725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YiSunShin Dotum M" charset="0"/>
                    <a:ea typeface="YiSunShin Dotum M" charset="0"/>
                  </a:endParaRPr>
                </a:p>
              </p:txBody>
            </p:sp>
            <p:sp>
              <p:nvSpPr>
                <p:cNvPr id="140" name="텍스트 상자 170"/>
                <p:cNvSpPr txBox="1">
                  <a:spLocks/>
                </p:cNvSpPr>
                <p:nvPr/>
              </p:nvSpPr>
              <p:spPr>
                <a:xfrm rot="0">
                  <a:off x="7438390" y="4030345"/>
                  <a:ext cx="1758950" cy="770255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latin typeface="YiSunShin Dotum M" charset="0"/>
                      <a:ea typeface="YiSunShin Dotum M" charset="0"/>
                    </a:rPr>
                    <a:t>현직자 인터뷰</a:t>
                  </a:r>
                  <a:endParaRPr lang="ko-KR" altLang="en-US" sz="2200">
                    <a:latin typeface="YiSunShin Dotum M" charset="0"/>
                    <a:ea typeface="YiSunShin Dotum M" charset="0"/>
                  </a:endParaRPr>
                </a:p>
              </p:txBody>
            </p:sp>
          </p:grpSp>
          <p:grpSp>
            <p:nvGrpSpPr>
              <p:cNvPr id="141" name="그룹 174"/>
              <p:cNvGrpSpPr>
                <a:grpSpLocks/>
              </p:cNvGrpSpPr>
              <p:nvPr/>
            </p:nvGrpSpPr>
            <p:grpSpPr>
              <a:xfrm>
                <a:off x="9328150" y="3366770"/>
                <a:ext cx="2050415" cy="2013585"/>
                <a:chOff x="9328150" y="3366770"/>
                <a:chExt cx="2050415" cy="2013585"/>
              </a:xfrm>
            </p:grpSpPr>
            <p:sp>
              <p:nvSpPr>
                <p:cNvPr id="142" name="도형 172"/>
                <p:cNvSpPr>
                  <a:spLocks/>
                </p:cNvSpPr>
                <p:nvPr/>
              </p:nvSpPr>
              <p:spPr>
                <a:xfrm rot="0">
                  <a:off x="9328150" y="3366770"/>
                  <a:ext cx="2051050" cy="2014220"/>
                </a:xfrm>
                <a:prstGeom prst="diamond"/>
                <a:solidFill>
                  <a:schemeClr val="accent3">
                    <a:alpha val="66725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YiSunShin Dotum M" charset="0"/>
                    <a:ea typeface="YiSunShin Dotum M" charset="0"/>
                  </a:endParaRPr>
                </a:p>
              </p:txBody>
            </p:sp>
            <p:sp>
              <p:nvSpPr>
                <p:cNvPr id="143" name="텍스트 상자 173"/>
                <p:cNvSpPr txBox="1">
                  <a:spLocks/>
                </p:cNvSpPr>
                <p:nvPr/>
              </p:nvSpPr>
              <p:spPr>
                <a:xfrm rot="0">
                  <a:off x="9507855" y="4133850"/>
                  <a:ext cx="1692910" cy="431800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latin typeface="YiSunShin Dotum M" charset="0"/>
                      <a:ea typeface="YiSunShin Dotum M" charset="0"/>
                    </a:rPr>
                    <a:t>Q&amp;A</a:t>
                  </a:r>
                  <a:endParaRPr lang="ko-KR" altLang="en-US" sz="2200">
                    <a:latin typeface="YiSunShin Dotum M" charset="0"/>
                    <a:ea typeface="YiSunShin Dotum M" charset="0"/>
                  </a:endParaRPr>
                </a:p>
              </p:txBody>
            </p:sp>
          </p:grpSp>
        </p:grpSp>
        <p:cxnSp>
          <p:nvCxnSpPr>
            <p:cNvPr id="144" name="도형 176"/>
            <p:cNvCxnSpPr/>
            <p:nvPr/>
          </p:nvCxnSpPr>
          <p:spPr>
            <a:xfrm rot="0" flipV="1">
              <a:off x="6194425" y="3234690"/>
              <a:ext cx="4447540" cy="2540"/>
            </a:xfrm>
            <a:prstGeom prst="line"/>
            <a:ln w="28575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40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46" name="그림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47" name="텍스트 상자 39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48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3005" y="4355465"/>
            <a:ext cx="1499235" cy="1440815"/>
          </a:xfrm>
          <a:prstGeom prst="rect"/>
          <a:noFill/>
          <a:effectLst>
            <a:softEdge rad="112522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555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유료상품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125" name="그룹 181"/>
          <p:cNvGrpSpPr/>
          <p:nvPr/>
        </p:nvGrpSpPr>
        <p:grpSpPr>
          <a:xfrm rot="0">
            <a:off x="2493010" y="1497330"/>
            <a:ext cx="1703070" cy="1703070"/>
            <a:chOff x="2493010" y="1497330"/>
            <a:chExt cx="1703070" cy="170307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6" name="도형 179"/>
            <p:cNvSpPr>
              <a:spLocks/>
            </p:cNvSpPr>
            <p:nvPr/>
          </p:nvSpPr>
          <p:spPr>
            <a:xfrm rot="0">
              <a:off x="2493010" y="1497330"/>
              <a:ext cx="1703070" cy="170307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27" name="텍스트 상자 180"/>
            <p:cNvSpPr txBox="1">
              <a:spLocks/>
            </p:cNvSpPr>
            <p:nvPr/>
          </p:nvSpPr>
          <p:spPr>
            <a:xfrm rot="0">
              <a:off x="3015615" y="2120900"/>
              <a:ext cx="660400" cy="43053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회원</a:t>
              </a:r>
              <a:endParaRPr lang="ko-KR" altLang="en-US" sz="22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grpSp>
        <p:nvGrpSpPr>
          <p:cNvPr id="128" name="그룹 184"/>
          <p:cNvGrpSpPr/>
          <p:nvPr/>
        </p:nvGrpSpPr>
        <p:grpSpPr>
          <a:xfrm rot="0">
            <a:off x="8016240" y="1495425"/>
            <a:ext cx="1703070" cy="1703070"/>
            <a:chOff x="8016240" y="1495425"/>
            <a:chExt cx="1703070" cy="170307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9" name="도형 182"/>
            <p:cNvSpPr>
              <a:spLocks/>
            </p:cNvSpPr>
            <p:nvPr/>
          </p:nvSpPr>
          <p:spPr>
            <a:xfrm rot="0">
              <a:off x="8016240" y="1495425"/>
              <a:ext cx="1703070" cy="170307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30" name="텍스트 상자 183"/>
            <p:cNvSpPr txBox="1">
              <a:spLocks/>
            </p:cNvSpPr>
            <p:nvPr/>
          </p:nvSpPr>
          <p:spPr>
            <a:xfrm rot="0">
              <a:off x="8420735" y="2118995"/>
              <a:ext cx="897890" cy="43053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전문가</a:t>
              </a:r>
              <a:endParaRPr lang="ko-KR" altLang="en-US" sz="22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cxnSp>
        <p:nvCxnSpPr>
          <p:cNvPr id="131" name="도형 185"/>
          <p:cNvCxnSpPr/>
          <p:nvPr/>
        </p:nvCxnSpPr>
        <p:spPr>
          <a:xfrm rot="0">
            <a:off x="4405630" y="2037080"/>
            <a:ext cx="3405505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텍스트 상자 186"/>
          <p:cNvSpPr txBox="1">
            <a:spLocks/>
          </p:cNvSpPr>
          <p:nvPr/>
        </p:nvSpPr>
        <p:spPr>
          <a:xfrm rot="0">
            <a:off x="4389755" y="1569720"/>
            <a:ext cx="357759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컨설팅 및 유료 상품 컨텐츠 신청</a:t>
            </a:r>
            <a:endParaRPr lang="ko-KR" altLang="en-US" sz="18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cxnSp>
        <p:nvCxnSpPr>
          <p:cNvPr id="133" name="도형 187"/>
          <p:cNvCxnSpPr/>
          <p:nvPr/>
        </p:nvCxnSpPr>
        <p:spPr>
          <a:xfrm rot="0" flipH="1" flipV="1">
            <a:off x="4432935" y="2897505"/>
            <a:ext cx="3392805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텍스트 상자 188"/>
          <p:cNvSpPr txBox="1">
            <a:spLocks/>
          </p:cNvSpPr>
          <p:nvPr/>
        </p:nvSpPr>
        <p:spPr>
          <a:xfrm rot="0">
            <a:off x="4504055" y="2454275"/>
            <a:ext cx="317246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서비스 제공</a:t>
            </a:r>
            <a:endParaRPr lang="ko-KR" altLang="en-US" sz="18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pSp>
        <p:nvGrpSpPr>
          <p:cNvPr id="135" name="그룹 191"/>
          <p:cNvGrpSpPr/>
          <p:nvPr/>
        </p:nvGrpSpPr>
        <p:grpSpPr>
          <a:xfrm rot="0">
            <a:off x="5252085" y="4598670"/>
            <a:ext cx="1703705" cy="1703705"/>
            <a:chOff x="5252085" y="4598670"/>
            <a:chExt cx="1703705" cy="17037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6" name="도형 189"/>
            <p:cNvSpPr>
              <a:spLocks/>
            </p:cNvSpPr>
            <p:nvPr/>
          </p:nvSpPr>
          <p:spPr>
            <a:xfrm rot="0">
              <a:off x="5252085" y="4598670"/>
              <a:ext cx="1703705" cy="170370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YiSunShin Dotum M" charset="0"/>
                <a:ea typeface="YiSunShin Dotum M" charset="0"/>
              </a:endParaRPr>
            </a:p>
          </p:txBody>
        </p:sp>
        <p:sp>
          <p:nvSpPr>
            <p:cNvPr id="137" name="텍스트 상자 190"/>
            <p:cNvSpPr txBox="1">
              <a:spLocks/>
            </p:cNvSpPr>
            <p:nvPr/>
          </p:nvSpPr>
          <p:spPr>
            <a:xfrm rot="0">
              <a:off x="5656580" y="5222240"/>
              <a:ext cx="898525" cy="43053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YiSunShin Dotum M" charset="0"/>
                  <a:ea typeface="YiSunShin Dotum M" charset="0"/>
                </a:rPr>
                <a:t>운영자</a:t>
              </a:r>
              <a:endParaRPr lang="ko-KR" altLang="en-US" sz="2200">
                <a:solidFill>
                  <a:schemeClr val="bg1"/>
                </a:solidFill>
                <a:latin typeface="YiSunShin Dotum M" charset="0"/>
                <a:ea typeface="YiSunShin Dotum M" charset="0"/>
              </a:endParaRPr>
            </a:p>
          </p:txBody>
        </p:sp>
      </p:grpSp>
      <p:cxnSp>
        <p:nvCxnSpPr>
          <p:cNvPr id="138" name="도형 192"/>
          <p:cNvCxnSpPr/>
          <p:nvPr/>
        </p:nvCxnSpPr>
        <p:spPr>
          <a:xfrm rot="0">
            <a:off x="4086225" y="3443605"/>
            <a:ext cx="1257300" cy="12573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텍스트 상자 193"/>
          <p:cNvSpPr txBox="1">
            <a:spLocks/>
          </p:cNvSpPr>
          <p:nvPr/>
        </p:nvSpPr>
        <p:spPr>
          <a:xfrm rot="2700000">
            <a:off x="3142615" y="3973830"/>
            <a:ext cx="2658745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이용료 지불</a:t>
            </a:r>
            <a:endParaRPr lang="ko-KR" altLang="en-US" sz="18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cxnSp>
        <p:nvCxnSpPr>
          <p:cNvPr id="140" name="도형 194"/>
          <p:cNvCxnSpPr/>
          <p:nvPr/>
        </p:nvCxnSpPr>
        <p:spPr>
          <a:xfrm rot="0" flipV="1">
            <a:off x="6849745" y="3340100"/>
            <a:ext cx="1287145" cy="12871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텍스트 상자 195"/>
          <p:cNvSpPr txBox="1">
            <a:spLocks/>
          </p:cNvSpPr>
          <p:nvPr/>
        </p:nvSpPr>
        <p:spPr>
          <a:xfrm rot="18900000">
            <a:off x="6436360" y="3883025"/>
            <a:ext cx="265811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수수료 공제 후 금액 지급</a:t>
            </a:r>
            <a:endParaRPr lang="ko-KR" altLang="en-US" sz="1800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pSp>
        <p:nvGrpSpPr>
          <p:cNvPr id="142" name="그룹 43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43" name="그림 41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44" name="텍스트 상자 42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45" name="그림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865" y="1568450"/>
            <a:ext cx="1499235" cy="1440815"/>
          </a:xfrm>
          <a:prstGeom prst="rect"/>
          <a:noFill/>
          <a:effectLst>
            <a:softEdge rad="112522"/>
          </a:effectLst>
        </p:spPr>
      </p:pic>
      <p:pic>
        <p:nvPicPr>
          <p:cNvPr id="146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9800" y="1648460"/>
            <a:ext cx="1579245" cy="1440815"/>
          </a:xfrm>
          <a:prstGeom prst="rect"/>
          <a:noFill/>
          <a:effectLst>
            <a:softEdge rad="112522"/>
          </a:effectLst>
        </p:spPr>
      </p:pic>
      <p:pic>
        <p:nvPicPr>
          <p:cNvPr id="147" name="그림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1515" y="4857115"/>
            <a:ext cx="1546225" cy="1440815"/>
          </a:xfrm>
          <a:prstGeom prst="rect"/>
          <a:noFill/>
          <a:effectLst>
            <a:softEdge rad="112522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>
            <a:spLocks/>
          </p:cNvSpPr>
          <p:nvPr/>
        </p:nvSpPr>
        <p:spPr>
          <a:xfrm rot="0">
            <a:off x="0" y="0"/>
            <a:ext cx="6210935" cy="685927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 flipH="1">
            <a:off x="1967230" y="669290"/>
            <a:ext cx="3175635" cy="6470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목차</a:t>
            </a:r>
            <a:endParaRPr lang="ko-KR" altLang="en-US" sz="3600" b="1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967740" y="2077085"/>
            <a:ext cx="2882265" cy="523240"/>
            <a:chOff x="967740" y="2077085"/>
            <a:chExt cx="2882265" cy="523240"/>
          </a:xfrm>
        </p:grpSpPr>
        <p:sp>
          <p:nvSpPr>
            <p:cNvPr id="6" name="TextBox 5"/>
            <p:cNvSpPr txBox="1">
              <a:spLocks noChangeArrowheads="1" noEditPoints="1" noGrp="1" noMove="1" noResize="1" noRot="1" noChangeShapeType="1"/>
            </p:cNvSpPr>
            <p:nvPr/>
          </p:nvSpPr>
          <p:spPr>
            <a:xfrm rot="0">
              <a:off x="967740" y="2077085"/>
              <a:ext cx="678815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#1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>
              <a:spLocks noChangeArrowheads="1" noEditPoints="1" noGrp="1" noMove="1" noResize="1" noRot="1" noChangeShapeType="1"/>
            </p:cNvSpPr>
            <p:nvPr/>
          </p:nvSpPr>
          <p:spPr>
            <a:xfrm rot="0">
              <a:off x="1751965" y="2077085"/>
              <a:ext cx="2098675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프로젝트 개요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021715" y="2898140"/>
            <a:ext cx="2348865" cy="523240"/>
            <a:chOff x="1021715" y="2898140"/>
            <a:chExt cx="2348865" cy="523240"/>
          </a:xfrm>
        </p:grpSpPr>
        <p:sp>
          <p:nvSpPr>
            <p:cNvPr id="10" name="TextBox 9"/>
            <p:cNvSpPr txBox="1">
              <a:spLocks noChangeArrowheads="1" noEditPoints="1" noGrp="1" noMove="1" noResize="1" noRot="1" noChangeShapeType="1"/>
            </p:cNvSpPr>
            <p:nvPr/>
          </p:nvSpPr>
          <p:spPr>
            <a:xfrm rot="0">
              <a:off x="1021715" y="2898140"/>
              <a:ext cx="678815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#2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>
              <a:spLocks noChangeArrowheads="1" noEditPoints="1" noGrp="1" noMove="1" noResize="1" noRot="1" noChangeShapeType="1"/>
            </p:cNvSpPr>
            <p:nvPr/>
          </p:nvSpPr>
          <p:spPr>
            <a:xfrm rot="0">
              <a:off x="1805940" y="2898140"/>
              <a:ext cx="1565275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팀 및 역할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021715" y="3727450"/>
            <a:ext cx="2966720" cy="523240"/>
            <a:chOff x="1021715" y="3727450"/>
            <a:chExt cx="2966720" cy="523240"/>
          </a:xfrm>
        </p:grpSpPr>
        <p:sp>
          <p:nvSpPr>
            <p:cNvPr id="13" name="TextBox 12"/>
            <p:cNvSpPr txBox="1">
              <a:spLocks noChangeArrowheads="1" noEditPoints="1" noGrp="1" noMove="1" noResize="1" noRot="1" noChangeShapeType="1"/>
            </p:cNvSpPr>
            <p:nvPr/>
          </p:nvSpPr>
          <p:spPr>
            <a:xfrm rot="0">
              <a:off x="1021715" y="3727450"/>
              <a:ext cx="678815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#3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>
              <a:spLocks noChangeArrowheads="1" noEditPoints="1" noGrp="1" noMove="1" noResize="1" noRot="1" noChangeShapeType="1"/>
            </p:cNvSpPr>
            <p:nvPr/>
          </p:nvSpPr>
          <p:spPr>
            <a:xfrm rot="0">
              <a:off x="1805940" y="3727450"/>
              <a:ext cx="2183130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주요 기능 소개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021715" y="4520565"/>
            <a:ext cx="3878580" cy="523240"/>
            <a:chOff x="1021715" y="4520565"/>
            <a:chExt cx="3878580" cy="523240"/>
          </a:xfrm>
        </p:grpSpPr>
        <p:sp>
          <p:nvSpPr>
            <p:cNvPr id="16" name="TextBox 15"/>
            <p:cNvSpPr txBox="1">
              <a:spLocks noChangeArrowheads="1" noEditPoints="1" noGrp="1" noMove="1" noResize="1" noRot="1" noChangeShapeType="1"/>
            </p:cNvSpPr>
            <p:nvPr/>
          </p:nvSpPr>
          <p:spPr>
            <a:xfrm rot="0">
              <a:off x="1021715" y="4520565"/>
              <a:ext cx="579755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#4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 noEditPoints="1" noGrp="1" noMove="1" noResize="1" noRot="1" noChangeShapeType="1"/>
            </p:cNvSpPr>
            <p:nvPr/>
          </p:nvSpPr>
          <p:spPr>
            <a:xfrm rot="0">
              <a:off x="1805940" y="4520565"/>
              <a:ext cx="3094990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수행절차 및 개발환경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pic>
        <p:nvPicPr>
          <p:cNvPr id="19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6490" y="-1270"/>
            <a:ext cx="6007100" cy="6874510"/>
          </a:xfrm>
          <a:prstGeom prst="rect"/>
          <a:noFill/>
        </p:spPr>
      </p:pic>
      <p:grpSp>
        <p:nvGrpSpPr>
          <p:cNvPr id="20" name="그룹 28"/>
          <p:cNvGrpSpPr>
            <a:grpSpLocks/>
          </p:cNvGrpSpPr>
          <p:nvPr/>
        </p:nvGrpSpPr>
        <p:grpSpPr>
          <a:xfrm>
            <a:off x="1022350" y="5963285"/>
            <a:ext cx="2800985" cy="523240"/>
            <a:chOff x="1022350" y="5963285"/>
            <a:chExt cx="2800985" cy="523240"/>
          </a:xfrm>
        </p:grpSpPr>
        <p:sp>
          <p:nvSpPr>
            <p:cNvPr id="21" name="텍스트 상자 26"/>
            <p:cNvSpPr txBox="1">
              <a:spLocks/>
            </p:cNvSpPr>
            <p:nvPr/>
          </p:nvSpPr>
          <p:spPr>
            <a:xfrm rot="0">
              <a:off x="1022350" y="5963285"/>
              <a:ext cx="579755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#6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22" name="텍스트 상자 27"/>
            <p:cNvSpPr txBox="1">
              <a:spLocks/>
            </p:cNvSpPr>
            <p:nvPr/>
          </p:nvSpPr>
          <p:spPr>
            <a:xfrm rot="0">
              <a:off x="1806575" y="5963285"/>
              <a:ext cx="2017395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Q&amp;A 및 소감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23" name="그룹 31"/>
          <p:cNvGrpSpPr>
            <a:grpSpLocks/>
          </p:cNvGrpSpPr>
          <p:nvPr/>
        </p:nvGrpSpPr>
        <p:grpSpPr>
          <a:xfrm>
            <a:off x="1022350" y="5228590"/>
            <a:ext cx="1809750" cy="522605"/>
            <a:chOff x="1022350" y="5228590"/>
            <a:chExt cx="1809750" cy="522605"/>
          </a:xfrm>
        </p:grpSpPr>
        <p:sp>
          <p:nvSpPr>
            <p:cNvPr id="24" name="텍스트 상자 29"/>
            <p:cNvSpPr txBox="1">
              <a:spLocks/>
            </p:cNvSpPr>
            <p:nvPr/>
          </p:nvSpPr>
          <p:spPr>
            <a:xfrm rot="0">
              <a:off x="1022350" y="5228590"/>
              <a:ext cx="678815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#5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25" name="텍스트 상자 30"/>
            <p:cNvSpPr txBox="1">
              <a:spLocks/>
            </p:cNvSpPr>
            <p:nvPr/>
          </p:nvSpPr>
          <p:spPr>
            <a:xfrm rot="0">
              <a:off x="1806575" y="5228590"/>
              <a:ext cx="1026160" cy="52324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시연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 rot="0"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0550" cy="3002280"/>
            </a:xfrm>
            <a:prstGeom prst="rect"/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 rot="0">
              <a:off x="449580" y="3708400"/>
              <a:ext cx="5108575" cy="1353820"/>
              <a:chOff x="449580" y="3708400"/>
              <a:chExt cx="510857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66878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4,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449580" y="4231640"/>
                <a:ext cx="5108575" cy="83058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수행절차 및 개발환경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Picture " descr="C:/Users/PC-23/AppData/Roaming/PolarisOffice/ETemp/13128_11595992/fImage41529859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36335" y="-635"/>
            <a:ext cx="5959475" cy="68649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594804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수행절차 및 개발환경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grpSp>
        <p:nvGrpSpPr>
          <p:cNvPr id="84" name="Group 5"/>
          <p:cNvGrpSpPr>
            <a:grpSpLocks/>
          </p:cNvGrpSpPr>
          <p:nvPr/>
        </p:nvGrpSpPr>
        <p:grpSpPr>
          <a:xfrm rot="0">
            <a:off x="10537190" y="543560"/>
            <a:ext cx="1598295" cy="371475"/>
            <a:chOff x="10537190" y="543560"/>
            <a:chExt cx="1598295" cy="371475"/>
          </a:xfrm>
        </p:grpSpPr>
        <p:pic>
          <p:nvPicPr>
            <p:cNvPr id="85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86" name="Rect 0"/>
            <p:cNvSpPr txBox="1">
              <a:spLocks/>
            </p:cNvSpPr>
            <p:nvPr/>
          </p:nvSpPr>
          <p:spPr>
            <a:xfrm rot="0">
              <a:off x="10537190" y="680720"/>
              <a:ext cx="986790" cy="2324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22" name="Group 5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수행절차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aphicFrame>
        <p:nvGraphicFramePr>
          <p:cNvPr id="125" name="표 197"/>
          <p:cNvGraphicFramePr>
            <a:graphicFrameLocks noGrp="1"/>
          </p:cNvGraphicFramePr>
          <p:nvPr/>
        </p:nvGraphicFramePr>
        <p:xfrm>
          <a:off x="124460" y="2036445"/>
          <a:ext cx="5831840" cy="468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  <a:gridCol w="833120"/>
                <a:gridCol w="833120"/>
              </a:tblGrid>
              <a:tr h="46482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일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월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화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수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목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금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토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9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14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17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19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YiSunShin Dotum M" charset="0"/>
                          <a:ea typeface="YiSunShin Dotum M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YiSunShin Dotum M" charset="0"/>
                          <a:ea typeface="YiSunShin Dotum M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YiSunShin Dotum M" charset="0"/>
                          <a:ea typeface="YiSunShin Dotum M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YiSunShin Dotum M" charset="0"/>
                          <a:ea typeface="YiSunShin Dotum M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" name="도형 198"/>
          <p:cNvSpPr>
            <a:spLocks/>
          </p:cNvSpPr>
          <p:nvPr/>
        </p:nvSpPr>
        <p:spPr>
          <a:xfrm rot="0">
            <a:off x="139700" y="3602355"/>
            <a:ext cx="4969510" cy="1085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127" name="도형 199"/>
          <p:cNvSpPr>
            <a:spLocks/>
          </p:cNvSpPr>
          <p:nvPr/>
        </p:nvSpPr>
        <p:spPr>
          <a:xfrm rot="10800000">
            <a:off x="4314825" y="2837180"/>
            <a:ext cx="1621155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128" name="텍스트 상자 200"/>
          <p:cNvSpPr txBox="1">
            <a:spLocks/>
          </p:cNvSpPr>
          <p:nvPr/>
        </p:nvSpPr>
        <p:spPr>
          <a:xfrm rot="0">
            <a:off x="2088515" y="3652520"/>
            <a:ext cx="1375410" cy="5080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30" b="1">
                <a:solidFill>
                  <a:schemeClr val="accent1">
                    <a:alpha val="68687"/>
                  </a:schemeClr>
                </a:solidFill>
                <a:latin typeface="YiSunShin Dotum M" charset="0"/>
                <a:ea typeface="YiSunShin Dotum M" charset="0"/>
              </a:rPr>
              <a:t>주제 선정</a:t>
            </a:r>
            <a:r>
              <a:rPr sz="2700" spc="-130" b="1">
                <a:solidFill>
                  <a:schemeClr val="accent1">
                    <a:alpha val="68687"/>
                  </a:schemeClr>
                </a:solidFill>
                <a:latin typeface="나눔스퀘어라운드 Regular" charset="0"/>
                <a:ea typeface="나눔스퀘어라운드 Regular" charset="0"/>
              </a:rPr>
              <a:t>(1/6~1/13)</a:t>
            </a:r>
            <a:endParaRPr lang="ko-KR" altLang="en-US" sz="2700" b="1">
              <a:solidFill>
                <a:schemeClr val="accent1">
                  <a:alpha val="68687"/>
                </a:schemeClr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129" name="도형 201"/>
          <p:cNvSpPr>
            <a:spLocks/>
          </p:cNvSpPr>
          <p:nvPr/>
        </p:nvSpPr>
        <p:spPr>
          <a:xfrm rot="0">
            <a:off x="138430" y="4476115"/>
            <a:ext cx="5797550" cy="54610"/>
          </a:xfrm>
          <a:prstGeom prst="rect"/>
          <a:solidFill>
            <a:srgbClr val="783E94">
              <a:alpha val="4984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130" name="도형 202"/>
          <p:cNvSpPr>
            <a:spLocks/>
          </p:cNvSpPr>
          <p:nvPr/>
        </p:nvSpPr>
        <p:spPr>
          <a:xfrm rot="10800000">
            <a:off x="5114925" y="3604895"/>
            <a:ext cx="829310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3E94">
              <a:alpha val="486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131" name="도형 203"/>
          <p:cNvSpPr>
            <a:spLocks/>
          </p:cNvSpPr>
          <p:nvPr/>
        </p:nvSpPr>
        <p:spPr>
          <a:xfrm rot="0">
            <a:off x="135255" y="6137910"/>
            <a:ext cx="3312795" cy="1085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3E94">
              <a:alpha val="4984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132" name="도형 204"/>
          <p:cNvSpPr>
            <a:spLocks/>
          </p:cNvSpPr>
          <p:nvPr/>
        </p:nvSpPr>
        <p:spPr>
          <a:xfrm rot="0">
            <a:off x="136525" y="5330825"/>
            <a:ext cx="5797550" cy="54610"/>
          </a:xfrm>
          <a:prstGeom prst="rect"/>
          <a:solidFill>
            <a:srgbClr val="783E94">
              <a:alpha val="4984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133" name="텍스트 상자 205"/>
          <p:cNvSpPr txBox="1">
            <a:spLocks/>
          </p:cNvSpPr>
          <p:nvPr/>
        </p:nvSpPr>
        <p:spPr>
          <a:xfrm rot="0">
            <a:off x="2028825" y="4535805"/>
            <a:ext cx="1654175" cy="5080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30" b="1">
                <a:solidFill>
                  <a:srgbClr val="783E94">
                    <a:alpha val="48670"/>
                  </a:srgbClr>
                </a:solidFill>
                <a:latin typeface="YiSunShin Dotum M" charset="0"/>
                <a:ea typeface="YiSunShin Dotum M" charset="0"/>
              </a:rPr>
              <a:t>시스템 설계</a:t>
            </a:r>
            <a:r>
              <a:rPr sz="2700" spc="-130" b="1">
                <a:solidFill>
                  <a:srgbClr val="783E94">
                    <a:alpha val="48670"/>
                  </a:srgbClr>
                </a:solidFill>
                <a:latin typeface="나눔스퀘어라운드 Regular" charset="0"/>
                <a:ea typeface="나눔스퀘어라운드 Regular" charset="0"/>
              </a:rPr>
              <a:t>(1/14~2/1)</a:t>
            </a:r>
            <a:endParaRPr lang="ko-KR" altLang="en-US" sz="2700" b="1">
              <a:solidFill>
                <a:srgbClr val="783E94">
                  <a:alpha val="48670"/>
                </a:srgbClr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134" name="도형 206"/>
          <p:cNvSpPr>
            <a:spLocks/>
          </p:cNvSpPr>
          <p:nvPr/>
        </p:nvSpPr>
        <p:spPr>
          <a:xfrm rot="10800000">
            <a:off x="3468370" y="6145530"/>
            <a:ext cx="2485390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EBBA6F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35" name="도형 207"/>
          <p:cNvSpPr>
            <a:spLocks/>
          </p:cNvSpPr>
          <p:nvPr/>
        </p:nvSpPr>
        <p:spPr>
          <a:xfrm>
            <a:off x="4638675" y="1371600"/>
            <a:ext cx="2915285" cy="40005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YiSunShin Dotum M" charset="0"/>
                <a:ea typeface="YiSunShin Dotum M" charset="0"/>
              </a:rPr>
              <a:t>1월 ~ 3월</a:t>
            </a:r>
            <a:endParaRPr lang="ko-KR" altLang="en-US" sz="3600">
              <a:latin typeface="YiSunShin Dotum M" charset="0"/>
              <a:ea typeface="YiSunShin Dotum M" charset="0"/>
            </a:endParaRPr>
          </a:p>
        </p:txBody>
      </p:sp>
      <p:graphicFrame>
        <p:nvGraphicFramePr>
          <p:cNvPr id="136" name="표 208"/>
          <p:cNvGraphicFramePr>
            <a:graphicFrameLocks noGrp="1"/>
          </p:cNvGraphicFramePr>
          <p:nvPr/>
        </p:nvGraphicFramePr>
        <p:xfrm>
          <a:off x="6166485" y="2036445"/>
          <a:ext cx="5831840" cy="46812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  <a:gridCol w="833120"/>
                <a:gridCol w="833120"/>
              </a:tblGrid>
              <a:tr h="46482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일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월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화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수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목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금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토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YiSunShin Dotum M" charset="0"/>
                          <a:ea typeface="YiSunShin Dotum M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YiSunShin Dotum M" charset="0"/>
                          <a:ea typeface="YiSunShin Dotum M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YiSunShin Dotum M" charset="0"/>
                          <a:ea typeface="YiSunShin Dotum M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9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19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20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21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YiSunShin Dotum M" charset="0"/>
                          <a:ea typeface="YiSunShin Dotum M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도형 209"/>
          <p:cNvSpPr>
            <a:spLocks/>
          </p:cNvSpPr>
          <p:nvPr/>
        </p:nvSpPr>
        <p:spPr>
          <a:xfrm rot="0">
            <a:off x="6179820" y="4463415"/>
            <a:ext cx="2484755" cy="1085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138" name="도형 210"/>
          <p:cNvSpPr>
            <a:spLocks/>
          </p:cNvSpPr>
          <p:nvPr/>
        </p:nvSpPr>
        <p:spPr>
          <a:xfrm rot="10800000">
            <a:off x="9517380" y="4479925"/>
            <a:ext cx="810260" cy="10985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139" name="텍스트 상자 211"/>
          <p:cNvSpPr txBox="1">
            <a:spLocks/>
          </p:cNvSpPr>
          <p:nvPr/>
        </p:nvSpPr>
        <p:spPr>
          <a:xfrm rot="0">
            <a:off x="9545955" y="4569460"/>
            <a:ext cx="857885" cy="5073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30" b="1">
                <a:solidFill>
                  <a:srgbClr val="FF0000">
                    <a:alpha val="60052"/>
                  </a:srgbClr>
                </a:solidFill>
                <a:latin typeface="YiSunShin Dotum M" charset="0"/>
                <a:ea typeface="YiSunShin Dotum M" charset="0"/>
              </a:rPr>
              <a:t>발표</a:t>
            </a:r>
            <a:endParaRPr lang="ko-KR" altLang="en-US" sz="2700" b="1">
              <a:solidFill>
                <a:srgbClr val="FF0000">
                  <a:alpha val="60052"/>
                </a:srgbClr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40" name="도형 212"/>
          <p:cNvSpPr>
            <a:spLocks/>
          </p:cNvSpPr>
          <p:nvPr/>
        </p:nvSpPr>
        <p:spPr>
          <a:xfrm rot="0">
            <a:off x="6190615" y="3628390"/>
            <a:ext cx="5797550" cy="54610"/>
          </a:xfrm>
          <a:prstGeom prst="rect"/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3057B9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41" name="도형 213"/>
          <p:cNvSpPr>
            <a:spLocks/>
          </p:cNvSpPr>
          <p:nvPr/>
        </p:nvSpPr>
        <p:spPr>
          <a:xfrm rot="0">
            <a:off x="6189345" y="2856865"/>
            <a:ext cx="5797550" cy="54610"/>
          </a:xfrm>
          <a:prstGeom prst="rect"/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YiSunShin Dotum M" charset="0"/>
              <a:ea typeface="YiSunShin Dotum M" charset="0"/>
            </a:endParaRPr>
          </a:p>
        </p:txBody>
      </p:sp>
      <p:sp>
        <p:nvSpPr>
          <p:cNvPr id="142" name="텍스트 상자 214"/>
          <p:cNvSpPr txBox="1">
            <a:spLocks/>
          </p:cNvSpPr>
          <p:nvPr/>
        </p:nvSpPr>
        <p:spPr>
          <a:xfrm rot="0">
            <a:off x="8131175" y="2872740"/>
            <a:ext cx="1654175" cy="5080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30" b="1">
                <a:solidFill>
                  <a:srgbClr val="FF843A">
                    <a:alpha val="68687"/>
                  </a:srgbClr>
                </a:solidFill>
                <a:latin typeface="YiSunShin Dotum M" charset="0"/>
                <a:ea typeface="YiSunShin Dotum M" charset="0"/>
              </a:rPr>
              <a:t>시스템 구현</a:t>
            </a:r>
            <a:r>
              <a:rPr sz="2700" spc="-130" b="1">
                <a:solidFill>
                  <a:srgbClr val="FF843A">
                    <a:alpha val="68687"/>
                  </a:srgbClr>
                </a:solidFill>
                <a:latin typeface="나눔스퀘어라운드 Regular" charset="0"/>
                <a:ea typeface="나눔스퀘어라운드 Regular" charset="0"/>
              </a:rPr>
              <a:t>(2/2~3/14)</a:t>
            </a:r>
            <a:endParaRPr lang="ko-KR" altLang="en-US" sz="2700" b="1">
              <a:solidFill>
                <a:srgbClr val="FF843A">
                  <a:alpha val="68687"/>
                </a:srgbClr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143" name="도형 215"/>
          <p:cNvSpPr>
            <a:spLocks/>
          </p:cNvSpPr>
          <p:nvPr/>
        </p:nvSpPr>
        <p:spPr>
          <a:xfrm rot="10800000">
            <a:off x="8685530" y="4458335"/>
            <a:ext cx="810260" cy="10985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628E1">
              <a:alpha val="6790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F628E1">
                  <a:alpha val="60052"/>
                </a:srgbClr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44" name="텍스트 상자 216"/>
          <p:cNvSpPr txBox="1">
            <a:spLocks/>
          </p:cNvSpPr>
          <p:nvPr/>
        </p:nvSpPr>
        <p:spPr>
          <a:xfrm rot="0">
            <a:off x="8439150" y="4516755"/>
            <a:ext cx="959485" cy="5080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30" b="1">
                <a:solidFill>
                  <a:srgbClr val="F628E1">
                    <a:alpha val="60052"/>
                  </a:srgbClr>
                </a:solidFill>
                <a:latin typeface="YiSunShin Dotum M" charset="0"/>
                <a:ea typeface="YiSunShin Dotum M" charset="0"/>
              </a:rPr>
              <a:t>테스트</a:t>
            </a:r>
            <a:endParaRPr lang="ko-KR" altLang="en-US" sz="2700" b="1">
              <a:solidFill>
                <a:srgbClr val="F628E1">
                  <a:alpha val="60052"/>
                </a:srgbClr>
              </a:solidFill>
              <a:latin typeface="YiSunShin Dotum M" charset="0"/>
              <a:ea typeface="YiSunShin Dotum M" charset="0"/>
            </a:endParaRPr>
          </a:p>
        </p:txBody>
      </p:sp>
      <p:pic>
        <p:nvPicPr>
          <p:cNvPr id="145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655" y="6397625"/>
            <a:ext cx="12044045" cy="295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555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언어 및 기타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aphicFrame>
        <p:nvGraphicFramePr>
          <p:cNvPr id="125" name="표 109"/>
          <p:cNvGraphicFramePr>
            <a:graphicFrameLocks noGrp="1"/>
          </p:cNvGraphicFramePr>
          <p:nvPr/>
        </p:nvGraphicFramePr>
        <p:xfrm>
          <a:off x="1129665" y="3911600"/>
          <a:ext cx="5095240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JAVA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1.8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JSP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2.3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HTML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JS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ES6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표 108"/>
          <p:cNvGraphicFramePr>
            <a:graphicFrameLocks noGrp="1"/>
          </p:cNvGraphicFramePr>
          <p:nvPr/>
        </p:nvGraphicFramePr>
        <p:xfrm>
          <a:off x="6718300" y="1722120"/>
          <a:ext cx="5226050" cy="234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2218690"/>
                <a:gridCol w="1355725"/>
              </a:tblGrid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툴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IDE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Spring Tool Suite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4.8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DB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Sql Developer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Arial" charset="0"/>
                          <a:ea typeface="나눔스퀘어라운드 Regular" charset="0"/>
                        </a:rPr>
                        <a:t>11.2.0.1.0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Arial" charset="0"/>
                        <a:ea typeface="나눔스퀘어라운드 Regular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UML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ERD Cloud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-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프로젝트관리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REDMINE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-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7" name="텍스트 상자 220"/>
          <p:cNvSpPr txBox="1">
            <a:spLocks/>
          </p:cNvSpPr>
          <p:nvPr/>
        </p:nvSpPr>
        <p:spPr>
          <a:xfrm rot="0">
            <a:off x="8728710" y="1084580"/>
            <a:ext cx="1198245" cy="5861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Tools</a:t>
            </a:r>
            <a:endParaRPr lang="ko-KR" altLang="en-US" sz="3200" b="1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28" name="텍스트 상자 221"/>
          <p:cNvSpPr txBox="1">
            <a:spLocks/>
          </p:cNvSpPr>
          <p:nvPr/>
        </p:nvSpPr>
        <p:spPr>
          <a:xfrm rot="0">
            <a:off x="2618105" y="3331210"/>
            <a:ext cx="2118995" cy="5861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Language</a:t>
            </a:r>
            <a:endParaRPr lang="ko-KR" altLang="en-US" sz="3200" b="1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29" name="텍스트 상자 222"/>
          <p:cNvSpPr txBox="1">
            <a:spLocks/>
          </p:cNvSpPr>
          <p:nvPr/>
        </p:nvSpPr>
        <p:spPr>
          <a:xfrm rot="0">
            <a:off x="2642870" y="1139825"/>
            <a:ext cx="2183130" cy="5861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Framwork</a:t>
            </a:r>
            <a:endParaRPr lang="ko-KR" altLang="en-US" sz="3200" b="1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aphicFrame>
        <p:nvGraphicFramePr>
          <p:cNvPr id="130" name="표 107"/>
          <p:cNvGraphicFramePr>
            <a:graphicFrameLocks noGrp="1"/>
          </p:cNvGraphicFramePr>
          <p:nvPr/>
        </p:nvGraphicFramePr>
        <p:xfrm>
          <a:off x="1165860" y="1722120"/>
          <a:ext cx="5095240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Spring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4.3.25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Tiles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3.0.8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1" name="그룹 46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32" name="그림 4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33" name="텍스트 상자 45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555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150" y="6423660"/>
            <a:ext cx="4268470" cy="260985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언어 및 기타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sp>
        <p:nvSpPr>
          <p:cNvPr id="125" name="텍스트 상자 225"/>
          <p:cNvSpPr txBox="1">
            <a:spLocks/>
          </p:cNvSpPr>
          <p:nvPr/>
        </p:nvSpPr>
        <p:spPr>
          <a:xfrm rot="0">
            <a:off x="2550160" y="1685925"/>
            <a:ext cx="1143000" cy="5861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ORM</a:t>
            </a:r>
            <a:endParaRPr lang="ko-KR" altLang="en-US" sz="3200" b="1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sp>
        <p:nvSpPr>
          <p:cNvPr id="126" name="텍스트 상자 226"/>
          <p:cNvSpPr txBox="1">
            <a:spLocks/>
          </p:cNvSpPr>
          <p:nvPr/>
        </p:nvSpPr>
        <p:spPr>
          <a:xfrm rot="0">
            <a:off x="2120900" y="3709670"/>
            <a:ext cx="1995170" cy="5861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LIBRARY</a:t>
            </a:r>
            <a:endParaRPr lang="ko-KR" altLang="en-US" sz="3200" b="1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aphicFrame>
        <p:nvGraphicFramePr>
          <p:cNvPr id="127" name="표 110"/>
          <p:cNvGraphicFramePr>
            <a:graphicFrameLocks noGrp="1"/>
          </p:cNvGraphicFramePr>
          <p:nvPr/>
        </p:nvGraphicFramePr>
        <p:xfrm>
          <a:off x="579120" y="2252980"/>
          <a:ext cx="509524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Mybatis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3.5.11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표 112"/>
          <p:cNvGraphicFramePr>
            <a:graphicFrameLocks noGrp="1"/>
          </p:cNvGraphicFramePr>
          <p:nvPr/>
        </p:nvGraphicFramePr>
        <p:xfrm>
          <a:off x="579120" y="4297045"/>
          <a:ext cx="50952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jQuery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UX/UI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Bootstrap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디자인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iText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PDF 파일 출력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9" name="텍스트 상자 229"/>
          <p:cNvSpPr txBox="1">
            <a:spLocks/>
          </p:cNvSpPr>
          <p:nvPr/>
        </p:nvSpPr>
        <p:spPr>
          <a:xfrm rot="0">
            <a:off x="8619490" y="1656080"/>
            <a:ext cx="748665" cy="5861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DB</a:t>
            </a:r>
            <a:endParaRPr lang="ko-KR" altLang="en-US" sz="3200" b="1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aphicFrame>
        <p:nvGraphicFramePr>
          <p:cNvPr id="130" name="표 111"/>
          <p:cNvGraphicFramePr>
            <a:graphicFrameLocks noGrp="1"/>
          </p:cNvGraphicFramePr>
          <p:nvPr/>
        </p:nvGraphicFramePr>
        <p:xfrm>
          <a:off x="6445885" y="2238375"/>
          <a:ext cx="509524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Oracle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11g XE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표 113"/>
          <p:cNvGraphicFramePr>
            <a:graphicFrameLocks noGrp="1"/>
          </p:cNvGraphicFramePr>
          <p:nvPr/>
        </p:nvGraphicFramePr>
        <p:xfrm>
          <a:off x="6445885" y="4292600"/>
          <a:ext cx="509587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625"/>
                <a:gridCol w="1698625"/>
                <a:gridCol w="1698625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용도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Tomcat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WAS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8.5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SVN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형상관리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Arial" charset="0"/>
                          <a:ea typeface="나눔스퀘어라운드 Regular" charset="0"/>
                        </a:rPr>
                        <a:t>1.14.2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Arial" charset="0"/>
                        <a:ea typeface="나눔스퀘어라운드 Regular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Servlet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동적서비스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3.1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2" name="텍스트 상자 232"/>
          <p:cNvSpPr txBox="1">
            <a:spLocks/>
          </p:cNvSpPr>
          <p:nvPr/>
        </p:nvSpPr>
        <p:spPr>
          <a:xfrm rot="0">
            <a:off x="8261985" y="3710940"/>
            <a:ext cx="1482090" cy="5861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Server</a:t>
            </a:r>
            <a:endParaRPr lang="ko-KR" altLang="en-US" sz="3200" b="1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pSp>
        <p:nvGrpSpPr>
          <p:cNvPr id="133" name="그룹 49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34" name="그림 47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35" name="텍스트 상자 48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555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언어 및 기타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sp>
        <p:nvSpPr>
          <p:cNvPr id="125" name="텍스트 상자 234"/>
          <p:cNvSpPr txBox="1">
            <a:spLocks/>
          </p:cNvSpPr>
          <p:nvPr/>
        </p:nvSpPr>
        <p:spPr>
          <a:xfrm rot="0">
            <a:off x="8603615" y="1400175"/>
            <a:ext cx="869950" cy="58547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API</a:t>
            </a:r>
            <a:endParaRPr lang="ko-KR" altLang="en-US" sz="3200" b="1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aphicFrame>
        <p:nvGraphicFramePr>
          <p:cNvPr id="126" name="표 115"/>
          <p:cNvGraphicFramePr>
            <a:graphicFrameLocks noGrp="1"/>
          </p:cNvGraphicFramePr>
          <p:nvPr/>
        </p:nvGraphicFramePr>
        <p:xfrm>
          <a:off x="6482080" y="2018665"/>
          <a:ext cx="5095240" cy="42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용도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OAuth2.0 REST API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플랫폼 로그인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WebSocket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양방향 연결 스트림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한글 맞춤법 검사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맞춤법 검사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사람인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채용정보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잡코리아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채용정보/공채달력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워크넷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직업정보/공채달력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고용보험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입.퇴사비율/종업원수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OPENDART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재무정보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7" name="텍스트 상자 236"/>
          <p:cNvSpPr txBox="1">
            <a:spLocks/>
          </p:cNvSpPr>
          <p:nvPr/>
        </p:nvSpPr>
        <p:spPr>
          <a:xfrm rot="0">
            <a:off x="2738755" y="1366520"/>
            <a:ext cx="869950" cy="58547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YiSunShin Dotum M" charset="0"/>
                <a:ea typeface="YiSunShin Dotum M" charset="0"/>
              </a:rPr>
              <a:t>API</a:t>
            </a:r>
            <a:endParaRPr lang="ko-KR" altLang="en-US" sz="3200" b="1">
              <a:solidFill>
                <a:schemeClr val="tx2"/>
              </a:solidFill>
              <a:latin typeface="YiSunShin Dotum M" charset="0"/>
              <a:ea typeface="YiSunShin Dotum M" charset="0"/>
            </a:endParaRPr>
          </a:p>
        </p:txBody>
      </p:sp>
      <p:graphicFrame>
        <p:nvGraphicFramePr>
          <p:cNvPr id="128" name="표 114"/>
          <p:cNvGraphicFramePr>
            <a:graphicFrameLocks noGrp="1"/>
          </p:cNvGraphicFramePr>
          <p:nvPr/>
        </p:nvGraphicFramePr>
        <p:xfrm>
          <a:off x="617855" y="1985010"/>
          <a:ext cx="5095240" cy="42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YiSunShin Dotum M" charset="0"/>
                          <a:ea typeface="YiSunShin Dotum M" charset="0"/>
                        </a:rPr>
                        <a:t>용도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이미지 캡차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자동입력방지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FullCalendar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일정관리 달력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카카오페이/이니시스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결제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카카오지도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지도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Pdfprint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프린트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Chart.js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차트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Drag&amp;Drop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Drag&amp;Drop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YiSunShin Dotum M" charset="0"/>
                          <a:ea typeface="YiSunShin Dotum M" charset="0"/>
                        </a:rPr>
                        <a:t>SMS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YiSunShin Dotum M" charset="0"/>
                          <a:ea typeface="YiSunShin Dotum M" charset="0"/>
                        </a:rPr>
                        <a:t>SMS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9" name="그룹 52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30" name="그림 50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31" name="텍스트 상자 51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산출물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산출물 목록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aphicFrame>
        <p:nvGraphicFramePr>
          <p:cNvPr id="125" name="표 102"/>
          <p:cNvGraphicFramePr>
            <a:graphicFrameLocks noGrp="1"/>
          </p:cNvGraphicFramePr>
          <p:nvPr/>
        </p:nvGraphicFramePr>
        <p:xfrm>
          <a:off x="445770" y="1528445"/>
          <a:ext cx="322770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70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목록</a:t>
                      </a:r>
                      <a:endParaRPr lang="ko-KR" altLang="en-US" sz="15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프로젝트 수행계획서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요구사항정의서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3. 유스케이스 다이어그램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4. 단위업무정의서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 자료사전정의서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6. 논리 ERD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7. 물리 ERD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8. 테이블정의서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9. 메뉴구조도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10. 화면정의서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11. 프로세스정의서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12. 프로세스흐름도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표 103"/>
          <p:cNvGraphicFramePr>
            <a:graphicFrameLocks noGrp="1"/>
          </p:cNvGraphicFramePr>
          <p:nvPr/>
        </p:nvGraphicFramePr>
        <p:xfrm>
          <a:off x="3671570" y="1532890"/>
          <a:ext cx="32188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81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13. 프로그램목록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14. 프로그램사양서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15. 개발환경 구축완료보고서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16. 착수발표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17. 통합테스트 시나리오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18. 최종발표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7" name="그림 2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24275" y="4136390"/>
            <a:ext cx="3157855" cy="2277110"/>
          </a:xfrm>
          <a:prstGeom prst="rect"/>
          <a:noFill/>
          <a:effectLst>
            <a:softEdge rad="112522"/>
          </a:effectLst>
        </p:spPr>
      </p:pic>
      <p:grpSp>
        <p:nvGrpSpPr>
          <p:cNvPr id="128" name="그룹 55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9" name="그림 53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30" name="텍스트 상자 54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31" name="도형 42"/>
          <p:cNvSpPr>
            <a:spLocks/>
          </p:cNvSpPr>
          <p:nvPr/>
        </p:nvSpPr>
        <p:spPr>
          <a:xfrm rot="0">
            <a:off x="7338695" y="1666240"/>
            <a:ext cx="4624705" cy="4373880"/>
          </a:xfrm>
          <a:prstGeom prst="rect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여기 뭐 채워놓을까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ERD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 rot="0"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314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논리 &amp; 물리 ERD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pic>
        <p:nvPicPr>
          <p:cNvPr id="125" name="그림 26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7" t="9005" r="13450" b="6710"/>
          <a:stretch>
            <a:fillRect/>
          </a:stretch>
        </p:blipFill>
        <p:spPr>
          <a:xfrm rot="0">
            <a:off x="626745" y="1424305"/>
            <a:ext cx="10798175" cy="4937760"/>
          </a:xfrm>
          <a:prstGeom prst="rect"/>
          <a:noFill/>
        </p:spPr>
      </p:pic>
      <p:grpSp>
        <p:nvGrpSpPr>
          <p:cNvPr id="126" name="그룹 58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7" name="그림 56" descr="C:/Users/PC-23/AppData/Roaming/PolarisOffice/ETemp/9324_17222512/fImage10111182566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28" name="텍스트 상자 57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 rot="0"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0550" cy="3002280"/>
            </a:xfrm>
            <a:prstGeom prst="rect"/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 rot="0">
              <a:off x="657860" y="3708400"/>
              <a:ext cx="3604895" cy="1353820"/>
              <a:chOff x="657860" y="3708400"/>
              <a:chExt cx="360489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66878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2,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1744980" y="4231640"/>
                <a:ext cx="2517775" cy="83058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팀 및 역할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1" name="그림 245" descr="C:/Users/PC-23/AppData/Roaming/PolarisOffice/ETemp/13128_11595992/fImage236134169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8890" y="0"/>
            <a:ext cx="12204065" cy="6873240"/>
          </a:xfrm>
          <a:prstGeom prst="rect"/>
          <a:noFill/>
        </p:spPr>
      </p:pic>
      <p:pic>
        <p:nvPicPr>
          <p:cNvPr id="17" name="그림 256" descr="C:/Users/PC-23/AppData/Roaming/PolarisOffice/ETemp/13128_11595992/fImage5341702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276225"/>
            <a:ext cx="4828540" cy="1910715"/>
          </a:xfrm>
          <a:prstGeom prst="rect"/>
          <a:noFill/>
        </p:spPr>
      </p:pic>
      <p:grpSp>
        <p:nvGrpSpPr>
          <p:cNvPr id="12" name="그룹 250"/>
          <p:cNvGrpSpPr>
            <a:grpSpLocks/>
          </p:cNvGrpSpPr>
          <p:nvPr/>
        </p:nvGrpSpPr>
        <p:grpSpPr>
          <a:xfrm rot="0">
            <a:off x="136525" y="142240"/>
            <a:ext cx="5497830" cy="2805430"/>
            <a:chOff x="136525" y="142240"/>
            <a:chExt cx="5497830" cy="2805430"/>
          </a:xfrm>
        </p:grpSpPr>
        <p:sp>
          <p:nvSpPr>
            <p:cNvPr id="13" name="도형 246"/>
            <p:cNvSpPr>
              <a:spLocks/>
            </p:cNvSpPr>
            <p:nvPr/>
          </p:nvSpPr>
          <p:spPr>
            <a:xfrm rot="0">
              <a:off x="136525" y="142240"/>
              <a:ext cx="5497830" cy="2805430"/>
            </a:xfrm>
            <a:prstGeom prst="rect"/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14" name="그룹 249"/>
            <p:cNvGrpSpPr>
              <a:grpSpLocks/>
            </p:cNvGrpSpPr>
            <p:nvPr/>
          </p:nvGrpSpPr>
          <p:grpSpPr>
            <a:xfrm rot="0">
              <a:off x="553085" y="640715"/>
              <a:ext cx="3201670" cy="1358900"/>
              <a:chOff x="553085" y="640715"/>
              <a:chExt cx="3201670" cy="1358900"/>
            </a:xfrm>
          </p:grpSpPr>
          <p:sp>
            <p:nvSpPr>
              <p:cNvPr id="15" name="텍스트 상자 247"/>
              <p:cNvSpPr txBox="1">
                <a:spLocks/>
              </p:cNvSpPr>
              <p:nvPr/>
            </p:nvSpPr>
            <p:spPr>
              <a:xfrm rot="0">
                <a:off x="550545" y="638175"/>
                <a:ext cx="2049780" cy="55753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5,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텍스트 상자 248"/>
              <p:cNvSpPr txBox="1">
                <a:spLocks/>
              </p:cNvSpPr>
              <p:nvPr/>
            </p:nvSpPr>
            <p:spPr>
              <a:xfrm rot="0">
                <a:off x="2343150" y="1108710"/>
                <a:ext cx="1409700" cy="88773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시연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sp>
        <p:nvSpPr>
          <p:cNvPr id="123" name="텍스트 상자 258"/>
          <p:cNvSpPr txBox="1">
            <a:spLocks/>
          </p:cNvSpPr>
          <p:nvPr/>
        </p:nvSpPr>
        <p:spPr>
          <a:xfrm rot="0">
            <a:off x="6312535" y="3001645"/>
            <a:ext cx="3350260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0">
                <a:latin typeface="서울남산체 EB" charset="0"/>
                <a:ea typeface="서울남산체 EB" charset="0"/>
              </a:rPr>
              <a:t>Q &amp; A</a:t>
            </a:r>
            <a:endParaRPr lang="ko-KR" altLang="en-US" sz="6000">
              <a:latin typeface="서울남산체 EB" charset="0"/>
              <a:ea typeface="서울남산체 EB" charset="0"/>
            </a:endParaRPr>
          </a:p>
        </p:txBody>
      </p:sp>
      <p:pic>
        <p:nvPicPr>
          <p:cNvPr id="125" name="그림 2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0825" y="1844675"/>
            <a:ext cx="3401695" cy="3164205"/>
          </a:xfrm>
          <a:prstGeom prst="rect"/>
          <a:noFill/>
        </p:spPr>
      </p:pic>
      <p:grpSp>
        <p:nvGrpSpPr>
          <p:cNvPr id="126" name="그룹 61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7" name="그림 59" descr="C:/Users/PC-23/AppData/Roaming/PolarisOffice/ETemp/9324_17222512/fImage10111182566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28" name="텍스트 상자 60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6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개인 소감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graphicFrame>
        <p:nvGraphicFramePr>
          <p:cNvPr id="87" name="표 261"/>
          <p:cNvGraphicFramePr>
            <a:graphicFrameLocks noGrp="1"/>
          </p:cNvGraphicFramePr>
          <p:nvPr/>
        </p:nvGraphicFramePr>
        <p:xfrm>
          <a:off x="546100" y="1353820"/>
          <a:ext cx="3154045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04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최경수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PL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0769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작성하면됨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262"/>
          <p:cNvGraphicFramePr>
            <a:graphicFrameLocks noGrp="1"/>
          </p:cNvGraphicFramePr>
          <p:nvPr/>
        </p:nvGraphicFramePr>
        <p:xfrm>
          <a:off x="548005" y="3925570"/>
          <a:ext cx="3197225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22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양서연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DA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0769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표 263"/>
          <p:cNvGraphicFramePr>
            <a:graphicFrameLocks noGrp="1"/>
          </p:cNvGraphicFramePr>
          <p:nvPr/>
        </p:nvGraphicFramePr>
        <p:xfrm>
          <a:off x="8128635" y="1353820"/>
          <a:ext cx="3304540" cy="173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540"/>
              </a:tblGrid>
              <a:tr h="9042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임채리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BA 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264"/>
          <p:cNvGraphicFramePr>
            <a:graphicFrameLocks noGrp="1"/>
          </p:cNvGraphicFramePr>
          <p:nvPr/>
        </p:nvGraphicFramePr>
        <p:xfrm>
          <a:off x="8125460" y="3925570"/>
          <a:ext cx="3298825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82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윤호연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UA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표 265"/>
          <p:cNvGraphicFramePr>
            <a:graphicFrameLocks noGrp="1"/>
          </p:cNvGraphicFramePr>
          <p:nvPr/>
        </p:nvGraphicFramePr>
        <p:xfrm>
          <a:off x="4222750" y="3925570"/>
          <a:ext cx="3411220" cy="191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220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허근주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TA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0210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266"/>
          <p:cNvGraphicFramePr>
            <a:graphicFrameLocks noGrp="1"/>
          </p:cNvGraphicFramePr>
          <p:nvPr/>
        </p:nvGraphicFramePr>
        <p:xfrm>
          <a:off x="4261485" y="1351280"/>
          <a:ext cx="3319145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14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박형준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YiSunShin Dotum M" charset="0"/>
                          <a:ea typeface="YiSunShin Dotum M" charset="0"/>
                        </a:rPr>
                        <a:t>AA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YiSunShin Dotum M" charset="0"/>
                          <a:ea typeface="YiSunShin Dotum M" charset="0"/>
                        </a:rPr>
                        <a:t>작성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YiSunShin Dotum M" charset="0"/>
                        <a:ea typeface="YiSunShin Dotum M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9" name="그룹 7"/>
          <p:cNvGrpSpPr>
            <a:grpSpLocks/>
          </p:cNvGrpSpPr>
          <p:nvPr/>
        </p:nvGrpSpPr>
        <p:grpSpPr>
          <a:xfrm rot="0">
            <a:off x="10447655" y="543560"/>
            <a:ext cx="1688465" cy="372110"/>
            <a:chOff x="10447655" y="543560"/>
            <a:chExt cx="1688465" cy="372110"/>
          </a:xfrm>
        </p:grpSpPr>
        <p:pic>
          <p:nvPicPr>
            <p:cNvPr id="130" name="그림 5" descr="C:/Users/PC-23/AppData/Roaming/PolarisOffice/ETemp/13732_11928552/fImage10111182566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945" cy="372110"/>
            </a:xfrm>
            <a:prstGeom prst="rect"/>
            <a:noFill/>
          </p:spPr>
        </p:pic>
        <p:sp>
          <p:nvSpPr>
            <p:cNvPr id="131" name="텍스트 상자 6"/>
            <p:cNvSpPr txBox="1">
              <a:spLocks/>
            </p:cNvSpPr>
            <p:nvPr/>
          </p:nvSpPr>
          <p:spPr>
            <a:xfrm rot="0">
              <a:off x="10447655" y="680720"/>
              <a:ext cx="1130935" cy="2324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195"/>
            <a:ext cx="5669915" cy="3001645"/>
            <a:chOff x="426720" y="3465195"/>
            <a:chExt cx="5669915" cy="3001645"/>
          </a:xfrm>
        </p:grpSpPr>
        <p:sp>
          <p:nvSpPr>
            <p:cNvPr id="3" name="직사각형 2"/>
            <p:cNvSpPr>
              <a:spLocks/>
            </p:cNvSpPr>
            <p:nvPr/>
          </p:nvSpPr>
          <p:spPr>
            <a:xfrm rot="0">
              <a:off x="426720" y="3465195"/>
              <a:ext cx="5670550" cy="3002280"/>
            </a:xfrm>
            <a:prstGeom prst="rect"/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860" y="3708400"/>
              <a:ext cx="4050665" cy="1353820"/>
              <a:chOff x="657860" y="3708400"/>
              <a:chExt cx="4050665" cy="1353820"/>
            </a:xfrm>
          </p:grpSpPr>
          <p:sp>
            <p:nvSpPr>
              <p:cNvPr id="4" name="TextBox 3"/>
              <p:cNvSpPr txBox="1">
                <a:spLocks/>
              </p:cNvSpPr>
              <p:nvPr/>
            </p:nvSpPr>
            <p:spPr>
              <a:xfrm rot="0">
                <a:off x="657860" y="3708400"/>
                <a:ext cx="166878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1,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/>
              <p:cNvSpPr txBox="1">
                <a:spLocks/>
              </p:cNvSpPr>
              <p:nvPr/>
            </p:nvSpPr>
            <p:spPr>
              <a:xfrm rot="0">
                <a:off x="1299210" y="4231640"/>
                <a:ext cx="3409950" cy="83121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프로젝트</a:t>
                </a: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 </a:t>
                </a: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개요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6335" y="-635"/>
            <a:ext cx="5958840" cy="6864350"/>
          </a:xfrm>
          <a:prstGeom prst="rect"/>
          <a:noFill/>
        </p:spPr>
      </p:pic>
      <p:sp>
        <p:nvSpPr>
          <p:cNvPr id="10" name="도형 34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7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7800" y="6119495"/>
            <a:ext cx="3136900" cy="708660"/>
          </a:xfrm>
          <a:prstGeom prst="rect"/>
          <a:noFill/>
        </p:spPr>
      </p:pic>
      <p:sp>
        <p:nvSpPr>
          <p:cNvPr id="13" name="텍스트 상자 277"/>
          <p:cNvSpPr txBox="1">
            <a:spLocks/>
          </p:cNvSpPr>
          <p:nvPr/>
        </p:nvSpPr>
        <p:spPr>
          <a:xfrm rot="0">
            <a:off x="4681220" y="6120130"/>
            <a:ext cx="5623560" cy="631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35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경청해주셔서 감사합니다</a:t>
            </a:r>
            <a:endParaRPr lang="ko-KR" altLang="en-US" sz="35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14" name="그림 34" descr="C:/Users/PC-23/AppData/Roaming/PolarisOffice/ETemp/13732_11928552/fImage104905682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" y="635"/>
            <a:ext cx="12193905" cy="6057265"/>
          </a:xfrm>
          <a:prstGeom prst="rect"/>
          <a:noFill/>
        </p:spPr>
      </p:pic>
      <p:grpSp>
        <p:nvGrpSpPr>
          <p:cNvPr id="129" name="그룹 45"/>
          <p:cNvGrpSpPr>
            <a:grpSpLocks/>
          </p:cNvGrpSpPr>
          <p:nvPr/>
        </p:nvGrpSpPr>
        <p:grpSpPr>
          <a:xfrm rot="0">
            <a:off x="2705735" y="6305550"/>
            <a:ext cx="1742440" cy="372110"/>
            <a:chOff x="2705735" y="6305550"/>
            <a:chExt cx="1742440" cy="372110"/>
          </a:xfrm>
        </p:grpSpPr>
        <p:pic>
          <p:nvPicPr>
            <p:cNvPr id="130" name="그림 43" descr="C:/Users/PC-23/AppData/Roaming/PolarisOffice/ETemp/13732_11928552/fImage101111825667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745230" y="6305550"/>
              <a:ext cx="702945" cy="372110"/>
            </a:xfrm>
            <a:prstGeom prst="rect"/>
            <a:noFill/>
          </p:spPr>
        </p:pic>
        <p:sp>
          <p:nvSpPr>
            <p:cNvPr id="131" name="텍스트 상자 44"/>
            <p:cNvSpPr txBox="1">
              <a:spLocks/>
            </p:cNvSpPr>
            <p:nvPr/>
          </p:nvSpPr>
          <p:spPr>
            <a:xfrm rot="0">
              <a:off x="2705735" y="644271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6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필요한내용 추가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소제목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 descr="C:/Users/PC-23/AppData/Roaming/PolarisOffice/ETemp/13732_11928552/fImage1962811975436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29" name="그룹 10"/>
          <p:cNvGrpSpPr>
            <a:grpSpLocks/>
          </p:cNvGrpSpPr>
          <p:nvPr/>
        </p:nvGrpSpPr>
        <p:grpSpPr>
          <a:xfrm rot="0">
            <a:off x="10447655" y="543560"/>
            <a:ext cx="1688465" cy="372110"/>
            <a:chOff x="10447655" y="543560"/>
            <a:chExt cx="1688465" cy="372110"/>
          </a:xfrm>
        </p:grpSpPr>
        <p:pic>
          <p:nvPicPr>
            <p:cNvPr id="130" name="그림 8" descr="C:/Users/PC-23/AppData/Roaming/PolarisOffice/ETemp/13732_11928552/fImage10111182566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945" cy="372110"/>
            </a:xfrm>
            <a:prstGeom prst="rect"/>
            <a:noFill/>
          </p:spPr>
        </p:pic>
        <p:sp>
          <p:nvSpPr>
            <p:cNvPr id="131" name="텍스트 상자 9"/>
            <p:cNvSpPr txBox="1">
              <a:spLocks/>
            </p:cNvSpPr>
            <p:nvPr/>
          </p:nvSpPr>
          <p:spPr>
            <a:xfrm rot="0">
              <a:off x="10447655" y="680720"/>
              <a:ext cx="1130935" cy="2324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391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grpSp>
        <p:nvGrpSpPr>
          <p:cNvPr id="74" name="그룹 77"/>
          <p:cNvGrpSpPr>
            <a:grpSpLocks/>
          </p:cNvGrpSpPr>
          <p:nvPr/>
        </p:nvGrpSpPr>
        <p:grpSpPr>
          <a:xfrm rot="0">
            <a:off x="2336165" y="2010410"/>
            <a:ext cx="7954010" cy="2840990"/>
            <a:chOff x="2336165" y="2010410"/>
            <a:chExt cx="7954010" cy="2840990"/>
          </a:xfrm>
        </p:grpSpPr>
        <p:grpSp>
          <p:nvGrpSpPr>
            <p:cNvPr id="47" name="그룹 58"/>
            <p:cNvGrpSpPr>
              <a:grpSpLocks/>
            </p:cNvGrpSpPr>
            <p:nvPr/>
          </p:nvGrpSpPr>
          <p:grpSpPr>
            <a:xfrm rot="21000000">
              <a:off x="2336165" y="2301240"/>
              <a:ext cx="4867910" cy="786130"/>
              <a:chOff x="2336165" y="2301240"/>
              <a:chExt cx="4867910" cy="786130"/>
            </a:xfrm>
          </p:grpSpPr>
          <p:pic>
            <p:nvPicPr>
              <p:cNvPr id="48" name="그림 5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00000">
                <a:off x="2461260" y="2399665"/>
                <a:ext cx="4778375" cy="641985"/>
              </a:xfrm>
              <a:prstGeom prst="rect"/>
              <a:noFill/>
            </p:spPr>
          </p:pic>
          <p:sp>
            <p:nvSpPr>
              <p:cNvPr id="49" name="도형 57"/>
              <p:cNvSpPr>
                <a:spLocks/>
              </p:cNvSpPr>
              <p:nvPr/>
            </p:nvSpPr>
            <p:spPr>
              <a:xfrm rot="21000000">
                <a:off x="2338070" y="2301875"/>
                <a:ext cx="4864100" cy="78486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Arial" charset="0"/>
                  <a:ea typeface="나눔스퀘어라운드 Regular" charset="0"/>
                </a:endParaRPr>
              </a:p>
            </p:txBody>
          </p:sp>
        </p:grpSp>
        <p:grpSp>
          <p:nvGrpSpPr>
            <p:cNvPr id="50" name="그룹 61"/>
            <p:cNvGrpSpPr>
              <a:grpSpLocks/>
            </p:cNvGrpSpPr>
            <p:nvPr/>
          </p:nvGrpSpPr>
          <p:grpSpPr>
            <a:xfrm rot="21300000">
              <a:off x="3029585" y="3120390"/>
              <a:ext cx="5250180" cy="1101725"/>
              <a:chOff x="3029585" y="3120390"/>
              <a:chExt cx="5250180" cy="1101725"/>
            </a:xfrm>
          </p:grpSpPr>
          <p:pic>
            <p:nvPicPr>
              <p:cNvPr id="51" name="그림 5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00000">
                <a:off x="3029585" y="3120390"/>
                <a:ext cx="5250180" cy="1101725"/>
              </a:xfrm>
              <a:prstGeom prst="rect"/>
              <a:noFill/>
            </p:spPr>
          </p:pic>
          <p:sp>
            <p:nvSpPr>
              <p:cNvPr id="52" name="도형 60"/>
              <p:cNvSpPr>
                <a:spLocks/>
              </p:cNvSpPr>
              <p:nvPr/>
            </p:nvSpPr>
            <p:spPr>
              <a:xfrm rot="21300000">
                <a:off x="3029585" y="3120390"/>
                <a:ext cx="5250180" cy="110172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Arial" charset="0"/>
                  <a:ea typeface="나눔스퀘어라운드 Regular" charset="0"/>
                </a:endParaRPr>
              </a:p>
            </p:txBody>
          </p:sp>
        </p:grpSp>
        <p:grpSp>
          <p:nvGrpSpPr>
            <p:cNvPr id="55" name="그룹 66"/>
            <p:cNvGrpSpPr>
              <a:grpSpLocks/>
            </p:cNvGrpSpPr>
            <p:nvPr/>
          </p:nvGrpSpPr>
          <p:grpSpPr>
            <a:xfrm rot="0">
              <a:off x="4822190" y="3641090"/>
              <a:ext cx="5467985" cy="1210310"/>
              <a:chOff x="4822190" y="3641090"/>
              <a:chExt cx="5467985" cy="1210310"/>
            </a:xfrm>
          </p:grpSpPr>
          <p:grpSp>
            <p:nvGrpSpPr>
              <p:cNvPr id="56" name="그룹 64"/>
              <p:cNvGrpSpPr>
                <a:grpSpLocks/>
              </p:cNvGrpSpPr>
              <p:nvPr/>
            </p:nvGrpSpPr>
            <p:grpSpPr>
              <a:xfrm rot="20940000">
                <a:off x="4822190" y="3641090"/>
                <a:ext cx="5467985" cy="1210310"/>
                <a:chOff x="4822190" y="3641090"/>
                <a:chExt cx="5467985" cy="1210310"/>
              </a:xfrm>
            </p:grpSpPr>
            <p:pic>
              <p:nvPicPr>
                <p:cNvPr id="57" name="그림 6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0940000">
                  <a:off x="4844415" y="3695065"/>
                  <a:ext cx="5467350" cy="1147445"/>
                </a:xfrm>
                <a:prstGeom prst="rect"/>
                <a:noFill/>
              </p:spPr>
            </p:pic>
            <p:sp>
              <p:nvSpPr>
                <p:cNvPr id="58" name="도형 63"/>
                <p:cNvSpPr>
                  <a:spLocks/>
                </p:cNvSpPr>
                <p:nvPr/>
              </p:nvSpPr>
              <p:spPr>
                <a:xfrm rot="20940000">
                  <a:off x="4800600" y="3649980"/>
                  <a:ext cx="5467350" cy="1147445"/>
                </a:xfrm>
                <a:prstGeom prst="rect"/>
                <a:noFill/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Arial" charset="0"/>
                    <a:ea typeface="나눔스퀘어라운드 Regular" charset="0"/>
                  </a:endParaRPr>
                </a:p>
              </p:txBody>
            </p:sp>
          </p:grpSp>
          <p:cxnSp>
            <p:nvCxnSpPr>
              <p:cNvPr id="59" name="도형 65"/>
              <p:cNvCxnSpPr/>
              <p:nvPr/>
            </p:nvCxnSpPr>
            <p:spPr>
              <a:xfrm rot="0" flipV="1">
                <a:off x="5146675" y="3724910"/>
                <a:ext cx="4828540" cy="920115"/>
              </a:xfrm>
              <a:prstGeom prst="line"/>
              <a:ln w="34925" cap="flat" cmpd="sng">
                <a:solidFill>
                  <a:srgbClr val="C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72"/>
            <p:cNvGrpSpPr>
              <a:grpSpLocks/>
            </p:cNvGrpSpPr>
            <p:nvPr/>
          </p:nvGrpSpPr>
          <p:grpSpPr>
            <a:xfrm rot="21360000">
              <a:off x="5463540" y="2475230"/>
              <a:ext cx="4112260" cy="995045"/>
              <a:chOff x="5463540" y="2475230"/>
              <a:chExt cx="4112260" cy="995045"/>
            </a:xfrm>
          </p:grpSpPr>
          <p:grpSp>
            <p:nvGrpSpPr>
              <p:cNvPr id="65" name="그룹 69"/>
              <p:cNvGrpSpPr>
                <a:grpSpLocks/>
              </p:cNvGrpSpPr>
              <p:nvPr/>
            </p:nvGrpSpPr>
            <p:grpSpPr>
              <a:xfrm rot="21540000">
                <a:off x="5462905" y="2477135"/>
                <a:ext cx="4113530" cy="991235"/>
                <a:chOff x="5462905" y="2477135"/>
                <a:chExt cx="4113530" cy="991235"/>
              </a:xfrm>
            </p:grpSpPr>
            <p:pic>
              <p:nvPicPr>
                <p:cNvPr id="66" name="그림 6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540000">
                  <a:off x="5462905" y="2475230"/>
                  <a:ext cx="4113530" cy="995045"/>
                </a:xfrm>
                <a:prstGeom prst="rect"/>
                <a:noFill/>
              </p:spPr>
            </p:pic>
            <p:sp>
              <p:nvSpPr>
                <p:cNvPr id="67" name="도형 68"/>
                <p:cNvSpPr>
                  <a:spLocks/>
                </p:cNvSpPr>
                <p:nvPr/>
              </p:nvSpPr>
              <p:spPr>
                <a:xfrm rot="21540000">
                  <a:off x="5462905" y="2475230"/>
                  <a:ext cx="4113530" cy="995045"/>
                </a:xfrm>
                <a:prstGeom prst="rect"/>
                <a:noFill/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Arial" charset="0"/>
                    <a:ea typeface="나눔스퀘어라운드 Regular" charset="0"/>
                  </a:endParaRPr>
                </a:p>
              </p:txBody>
            </p:sp>
          </p:grpSp>
          <p:cxnSp>
            <p:nvCxnSpPr>
              <p:cNvPr id="68" name="도형 70"/>
              <p:cNvCxnSpPr/>
              <p:nvPr/>
            </p:nvCxnSpPr>
            <p:spPr>
              <a:xfrm rot="21360000">
                <a:off x="6767830" y="2998470"/>
                <a:ext cx="756920" cy="71755"/>
              </a:xfrm>
              <a:prstGeom prst="line"/>
              <a:ln w="34925" cap="flat" cmpd="sng">
                <a:solidFill>
                  <a:srgbClr val="C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도형 71"/>
              <p:cNvCxnSpPr/>
              <p:nvPr/>
            </p:nvCxnSpPr>
            <p:spPr>
              <a:xfrm rot="21360000">
                <a:off x="7864475" y="2755900"/>
                <a:ext cx="760730" cy="73025"/>
              </a:xfrm>
              <a:prstGeom prst="line"/>
              <a:ln w="34925" cap="flat" cmpd="sng">
                <a:solidFill>
                  <a:srgbClr val="C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75"/>
            <p:cNvGrpSpPr>
              <a:grpSpLocks/>
            </p:cNvGrpSpPr>
            <p:nvPr/>
          </p:nvGrpSpPr>
          <p:grpSpPr>
            <a:xfrm rot="720000">
              <a:off x="2709545" y="2010410"/>
              <a:ext cx="4634230" cy="993775"/>
              <a:chOff x="2709545" y="2010410"/>
              <a:chExt cx="4634230" cy="993775"/>
            </a:xfrm>
          </p:grpSpPr>
          <p:pic>
            <p:nvPicPr>
              <p:cNvPr id="71" name="그림 7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0000">
                <a:off x="2677795" y="2148205"/>
                <a:ext cx="4634865" cy="772795"/>
              </a:xfrm>
              <a:prstGeom prst="rect"/>
              <a:noFill/>
            </p:spPr>
          </p:pic>
          <p:sp>
            <p:nvSpPr>
              <p:cNvPr id="72" name="도형 74"/>
              <p:cNvSpPr>
                <a:spLocks/>
              </p:cNvSpPr>
              <p:nvPr/>
            </p:nvSpPr>
            <p:spPr>
              <a:xfrm rot="720000">
                <a:off x="2710180" y="2009775"/>
                <a:ext cx="4632960" cy="99441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Arial" charset="0"/>
                  <a:ea typeface="나눔스퀘어라운드 Regular" charset="0"/>
                </a:endParaRPr>
              </a:p>
            </p:txBody>
          </p:sp>
        </p:grpSp>
        <p:pic>
          <p:nvPicPr>
            <p:cNvPr id="73" name="그림 7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">
              <a:off x="3234055" y="3810635"/>
              <a:ext cx="3773805" cy="977900"/>
            </a:xfrm>
            <a:prstGeom prst="rect"/>
            <a:noFill/>
          </p:spPr>
        </p:pic>
      </p:grpSp>
      <p:cxnSp>
        <p:nvCxnSpPr>
          <p:cNvPr id="87" name="도형 219"/>
          <p:cNvCxnSpPr/>
          <p:nvPr/>
        </p:nvCxnSpPr>
        <p:spPr>
          <a:xfrm rot="0">
            <a:off x="2055495" y="5478780"/>
            <a:ext cx="8292465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220"/>
          <p:cNvSpPr>
            <a:spLocks/>
          </p:cNvSpPr>
          <p:nvPr/>
        </p:nvSpPr>
        <p:spPr>
          <a:xfrm rot="0">
            <a:off x="3742690" y="5819775"/>
            <a:ext cx="5120005" cy="39052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spc="300">
                <a:latin typeface="YiSunShin Dotum B" charset="0"/>
                <a:ea typeface="YiSunShin Dotum B" charset="0"/>
              </a:rPr>
              <a:t>구직난</a:t>
            </a: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grpSp>
        <p:nvGrpSpPr>
          <p:cNvPr id="90" name="그룹 11"/>
          <p:cNvGrpSpPr>
            <a:grpSpLocks/>
          </p:cNvGrpSpPr>
          <p:nvPr/>
        </p:nvGrpSpPr>
        <p:grpSpPr>
          <a:xfrm rot="0"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91" name="텍스트 상자 9"/>
            <p:cNvSpPr txBox="1">
              <a:spLocks/>
            </p:cNvSpPr>
            <p:nvPr/>
          </p:nvSpPr>
          <p:spPr>
            <a:xfrm rot="0">
              <a:off x="355600" y="1039495"/>
              <a:ext cx="214312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0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93" name="그룹 4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2"/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95" name="텍스트 상자 3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391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cxnSp>
        <p:nvCxnSpPr>
          <p:cNvPr id="8" name="도형 80"/>
          <p:cNvCxnSpPr/>
          <p:nvPr/>
        </p:nvCxnSpPr>
        <p:spPr>
          <a:xfrm rot="0">
            <a:off x="1849120" y="5227955"/>
            <a:ext cx="8291830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83"/>
          <p:cNvGrpSpPr/>
          <p:nvPr/>
        </p:nvGrpSpPr>
        <p:grpSpPr>
          <a:xfrm rot="0">
            <a:off x="5529580" y="1598295"/>
            <a:ext cx="3332480" cy="3332480"/>
            <a:chOff x="5529580" y="1598295"/>
            <a:chExt cx="3332480" cy="33324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" name="도형 81"/>
            <p:cNvSpPr>
              <a:spLocks/>
            </p:cNvSpPr>
            <p:nvPr/>
          </p:nvSpPr>
          <p:spPr>
            <a:xfrm rot="0">
              <a:off x="5529580" y="1598295"/>
              <a:ext cx="3332480" cy="333248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Arial" charset="0"/>
                <a:ea typeface="나눔스퀘어라운드 Regular" charset="0"/>
              </a:endParaRPr>
            </a:p>
          </p:txBody>
        </p:sp>
        <p:sp>
          <p:nvSpPr>
            <p:cNvPr id="25" name="텍스트 상자 82"/>
            <p:cNvSpPr txBox="1">
              <a:spLocks/>
            </p:cNvSpPr>
            <p:nvPr/>
          </p:nvSpPr>
          <p:spPr>
            <a:xfrm rot="0">
              <a:off x="6455410" y="2869565"/>
              <a:ext cx="1570990" cy="924560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5400" b="1">
                  <a:solidFill>
                    <a:schemeClr val="bg1"/>
                  </a:solidFill>
                  <a:latin typeface="Arial" charset="0"/>
                  <a:ea typeface="나눔스퀘어라운드 Regular" charset="0"/>
                </a:rPr>
                <a:t>35%</a:t>
              </a:r>
              <a:endParaRPr lang="ko-KR" altLang="en-US" sz="5400" b="1">
                <a:solidFill>
                  <a:schemeClr val="bg1"/>
                </a:solidFill>
                <a:latin typeface="Arial" charset="0"/>
                <a:ea typeface="나눔스퀘어라운드 Regular" charset="0"/>
              </a:endParaRPr>
            </a:p>
          </p:txBody>
        </p:sp>
      </p:grpSp>
      <p:grpSp>
        <p:nvGrpSpPr>
          <p:cNvPr id="30" name="그룹 86"/>
          <p:cNvGrpSpPr>
            <a:grpSpLocks/>
          </p:cNvGrpSpPr>
          <p:nvPr/>
        </p:nvGrpSpPr>
        <p:grpSpPr>
          <a:xfrm rot="0">
            <a:off x="8592820" y="2066925"/>
            <a:ext cx="2529205" cy="2529205"/>
            <a:chOff x="8592820" y="2066925"/>
            <a:chExt cx="2529205" cy="2529205"/>
          </a:xfrm>
        </p:grpSpPr>
        <p:sp>
          <p:nvSpPr>
            <p:cNvPr id="31" name="도형 84"/>
            <p:cNvSpPr>
              <a:spLocks/>
            </p:cNvSpPr>
            <p:nvPr/>
          </p:nvSpPr>
          <p:spPr>
            <a:xfrm rot="0">
              <a:off x="8592820" y="2066925"/>
              <a:ext cx="2529205" cy="2529205"/>
            </a:xfrm>
            <a:prstGeom prst="ellipse"/>
            <a:solidFill>
              <a:schemeClr val="accent2">
                <a:alpha val="4984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Arial" charset="0"/>
                <a:ea typeface="나눔스퀘어라운드 Regular" charset="0"/>
              </a:endParaRPr>
            </a:p>
          </p:txBody>
        </p:sp>
        <p:sp>
          <p:nvSpPr>
            <p:cNvPr id="32" name="텍스트 상자 85"/>
            <p:cNvSpPr txBox="1">
              <a:spLocks/>
            </p:cNvSpPr>
            <p:nvPr/>
          </p:nvSpPr>
          <p:spPr>
            <a:xfrm rot="0">
              <a:off x="9363075" y="2977515"/>
              <a:ext cx="1212850" cy="708660"/>
            </a:xfrm>
            <a:prstGeom prst="rect"/>
            <a:noFill/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000" b="1">
                  <a:solidFill>
                    <a:schemeClr val="bg1"/>
                  </a:solidFill>
                  <a:latin typeface="Arial" charset="0"/>
                  <a:ea typeface="나눔스퀘어라운드 Regular" charset="0"/>
                </a:rPr>
                <a:t>23%</a:t>
              </a:r>
              <a:endParaRPr lang="ko-KR" altLang="en-US" sz="4000" b="1">
                <a:solidFill>
                  <a:schemeClr val="bg1"/>
                </a:solidFill>
                <a:latin typeface="Arial" charset="0"/>
                <a:ea typeface="나눔스퀘어라운드 Regular" charset="0"/>
              </a:endParaRPr>
            </a:p>
          </p:txBody>
        </p:sp>
      </p:grpSp>
      <p:grpSp>
        <p:nvGrpSpPr>
          <p:cNvPr id="33" name="그룹 89"/>
          <p:cNvGrpSpPr>
            <a:grpSpLocks/>
          </p:cNvGrpSpPr>
          <p:nvPr/>
        </p:nvGrpSpPr>
        <p:grpSpPr>
          <a:xfrm rot="0">
            <a:off x="1201420" y="2480945"/>
            <a:ext cx="1702435" cy="1702435"/>
            <a:chOff x="1201420" y="2480945"/>
            <a:chExt cx="1702435" cy="1702435"/>
          </a:xfrm>
        </p:grpSpPr>
        <p:sp>
          <p:nvSpPr>
            <p:cNvPr id="34" name="도형 87"/>
            <p:cNvSpPr>
              <a:spLocks/>
            </p:cNvSpPr>
            <p:nvPr/>
          </p:nvSpPr>
          <p:spPr>
            <a:xfrm rot="0">
              <a:off x="1201420" y="2480945"/>
              <a:ext cx="1702435" cy="1702435"/>
            </a:xfrm>
            <a:prstGeom prst="ellipse"/>
            <a:solidFill>
              <a:schemeClr val="accent1">
                <a:alpha val="600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Arial" charset="0"/>
                <a:ea typeface="나눔스퀘어라운드 Regular" charset="0"/>
              </a:endParaRPr>
            </a:p>
          </p:txBody>
        </p:sp>
        <p:sp>
          <p:nvSpPr>
            <p:cNvPr id="35" name="텍스트 상자 88"/>
            <p:cNvSpPr txBox="1">
              <a:spLocks/>
            </p:cNvSpPr>
            <p:nvPr/>
          </p:nvSpPr>
          <p:spPr>
            <a:xfrm rot="0">
              <a:off x="1532890" y="3039110"/>
              <a:ext cx="1006475" cy="585470"/>
            </a:xfrm>
            <a:prstGeom prst="rect"/>
            <a:noFill/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bg1"/>
                  </a:solidFill>
                  <a:latin typeface="Arial" charset="0"/>
                  <a:ea typeface="나눔스퀘어라운드 Regular" charset="0"/>
                </a:rPr>
                <a:t>25%</a:t>
              </a:r>
              <a:endParaRPr lang="ko-KR" altLang="en-US" sz="3200" b="1">
                <a:solidFill>
                  <a:schemeClr val="bg1"/>
                </a:solidFill>
                <a:latin typeface="Arial" charset="0"/>
                <a:ea typeface="나눔스퀘어라운드 Regular" charset="0"/>
              </a:endParaRPr>
            </a:p>
          </p:txBody>
        </p:sp>
      </p:grpSp>
      <p:grpSp>
        <p:nvGrpSpPr>
          <p:cNvPr id="36" name="그룹 92"/>
          <p:cNvGrpSpPr>
            <a:grpSpLocks/>
          </p:cNvGrpSpPr>
          <p:nvPr/>
        </p:nvGrpSpPr>
        <p:grpSpPr>
          <a:xfrm rot="0">
            <a:off x="2724785" y="2357755"/>
            <a:ext cx="1856740" cy="1856740"/>
            <a:chOff x="2724785" y="2357755"/>
            <a:chExt cx="1856740" cy="1856740"/>
          </a:xfrm>
        </p:grpSpPr>
        <p:sp>
          <p:nvSpPr>
            <p:cNvPr id="37" name="도형 90"/>
            <p:cNvSpPr>
              <a:spLocks/>
            </p:cNvSpPr>
            <p:nvPr/>
          </p:nvSpPr>
          <p:spPr>
            <a:xfrm rot="0">
              <a:off x="2724785" y="2357755"/>
              <a:ext cx="1856740" cy="1856740"/>
            </a:xfrm>
            <a:prstGeom prst="ellipse"/>
            <a:solidFill>
              <a:schemeClr val="accent3">
                <a:lumMod val="9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Arial" charset="0"/>
                <a:ea typeface="나눔스퀘어라운드 Regular" charset="0"/>
              </a:endParaRPr>
            </a:p>
          </p:txBody>
        </p:sp>
        <p:sp>
          <p:nvSpPr>
            <p:cNvPr id="38" name="텍스트 상자 91"/>
            <p:cNvSpPr txBox="1">
              <a:spLocks/>
            </p:cNvSpPr>
            <p:nvPr/>
          </p:nvSpPr>
          <p:spPr>
            <a:xfrm rot="0">
              <a:off x="3198495" y="2988310"/>
              <a:ext cx="1121410" cy="648970"/>
            </a:xfrm>
            <a:prstGeom prst="rect"/>
            <a:noFill/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Arial" charset="0"/>
                  <a:ea typeface="나눔스퀘어라운드 Regular" charset="0"/>
                </a:rPr>
                <a:t>18%</a:t>
              </a:r>
              <a:endParaRPr lang="ko-KR" altLang="en-US" sz="2800" b="1">
                <a:solidFill>
                  <a:schemeClr val="bg1"/>
                </a:solidFill>
                <a:latin typeface="Arial" charset="0"/>
                <a:ea typeface="나눔스퀘어라운드 Regular" charset="0"/>
              </a:endParaRPr>
            </a:p>
          </p:txBody>
        </p:sp>
      </p:grpSp>
      <p:grpSp>
        <p:nvGrpSpPr>
          <p:cNvPr id="39" name="그룹 95"/>
          <p:cNvGrpSpPr>
            <a:grpSpLocks/>
          </p:cNvGrpSpPr>
          <p:nvPr/>
        </p:nvGrpSpPr>
        <p:grpSpPr>
          <a:xfrm rot="0">
            <a:off x="4168775" y="2515235"/>
            <a:ext cx="1498600" cy="1498600"/>
            <a:chOff x="4168775" y="2515235"/>
            <a:chExt cx="1498600" cy="1498600"/>
          </a:xfrm>
        </p:grpSpPr>
        <p:sp>
          <p:nvSpPr>
            <p:cNvPr id="40" name="도형 93"/>
            <p:cNvSpPr>
              <a:spLocks/>
            </p:cNvSpPr>
            <p:nvPr/>
          </p:nvSpPr>
          <p:spPr>
            <a:xfrm rot="0">
              <a:off x="4168775" y="2515235"/>
              <a:ext cx="1498600" cy="1498600"/>
            </a:xfrm>
            <a:prstGeom prst="ellipse"/>
            <a:solidFill>
              <a:schemeClr val="accent6">
                <a:lumMod val="60000"/>
                <a:lumOff val="4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Arial" charset="0"/>
                <a:ea typeface="나눔스퀘어라운드 Regular" charset="0"/>
              </a:endParaRPr>
            </a:p>
          </p:txBody>
        </p:sp>
        <p:sp>
          <p:nvSpPr>
            <p:cNvPr id="41" name="텍스트 상자 94"/>
            <p:cNvSpPr txBox="1">
              <a:spLocks/>
            </p:cNvSpPr>
            <p:nvPr/>
          </p:nvSpPr>
          <p:spPr>
            <a:xfrm rot="0">
              <a:off x="4547235" y="3023870"/>
              <a:ext cx="905510" cy="523875"/>
            </a:xfrm>
            <a:prstGeom prst="rect"/>
            <a:noFill/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Arial" charset="0"/>
                  <a:ea typeface="나눔스퀘어라운드 Regular" charset="0"/>
                </a:rPr>
                <a:t>16%</a:t>
              </a:r>
              <a:endParaRPr lang="ko-KR" altLang="en-US" sz="2800" b="1">
                <a:solidFill>
                  <a:schemeClr val="bg1"/>
                </a:solidFill>
                <a:latin typeface="Arial" charset="0"/>
                <a:ea typeface="나눔스퀘어라운드 Regular" charset="0"/>
              </a:endParaRPr>
            </a:p>
          </p:txBody>
        </p:sp>
      </p:grpSp>
      <p:sp>
        <p:nvSpPr>
          <p:cNvPr id="42" name="텍스트 상자 96"/>
          <p:cNvSpPr txBox="1">
            <a:spLocks/>
          </p:cNvSpPr>
          <p:nvPr/>
        </p:nvSpPr>
        <p:spPr>
          <a:xfrm rot="0">
            <a:off x="1567815" y="4213860"/>
            <a:ext cx="7537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YiSunShin Dotum B" charset="0"/>
                <a:ea typeface="YiSunShin Dotum B" charset="0"/>
              </a:rPr>
              <a:t>전체</a:t>
            </a: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sp>
        <p:nvSpPr>
          <p:cNvPr id="43" name="텍스트 상자 97"/>
          <p:cNvSpPr txBox="1">
            <a:spLocks/>
          </p:cNvSpPr>
          <p:nvPr/>
        </p:nvSpPr>
        <p:spPr>
          <a:xfrm rot="0">
            <a:off x="3100070" y="4213860"/>
            <a:ext cx="95504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YiSunShin Dotum B" charset="0"/>
                <a:ea typeface="YiSunShin Dotum B" charset="0"/>
              </a:rPr>
              <a:t>대기업</a:t>
            </a: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sp>
        <p:nvSpPr>
          <p:cNvPr id="44" name="텍스트 상자 98"/>
          <p:cNvSpPr txBox="1">
            <a:spLocks/>
          </p:cNvSpPr>
          <p:nvPr/>
        </p:nvSpPr>
        <p:spPr>
          <a:xfrm rot="0">
            <a:off x="4354830" y="4213860"/>
            <a:ext cx="114427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YiSunShin Dotum B" charset="0"/>
                <a:ea typeface="YiSunShin Dotum B" charset="0"/>
              </a:rPr>
              <a:t>중견기업</a:t>
            </a: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sp>
        <p:nvSpPr>
          <p:cNvPr id="45" name="텍스트 상자 99"/>
          <p:cNvSpPr txBox="1">
            <a:spLocks/>
          </p:cNvSpPr>
          <p:nvPr/>
        </p:nvSpPr>
        <p:spPr>
          <a:xfrm rot="0">
            <a:off x="6700520" y="4213860"/>
            <a:ext cx="12122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YiSunShin Dotum B" charset="0"/>
                <a:ea typeface="YiSunShin Dotum B" charset="0"/>
              </a:rPr>
              <a:t>중소기업</a:t>
            </a: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sp>
        <p:nvSpPr>
          <p:cNvPr id="46" name="텍스트 상자 100"/>
          <p:cNvSpPr txBox="1">
            <a:spLocks/>
          </p:cNvSpPr>
          <p:nvPr/>
        </p:nvSpPr>
        <p:spPr>
          <a:xfrm rot="0">
            <a:off x="9429115" y="4213860"/>
            <a:ext cx="11982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YiSunShin Dotum B" charset="0"/>
                <a:ea typeface="YiSunShin Dotum B" charset="0"/>
              </a:rPr>
              <a:t>스타트업</a:t>
            </a: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sp>
        <p:nvSpPr>
          <p:cNvPr id="87" name="도형 222"/>
          <p:cNvSpPr>
            <a:spLocks/>
          </p:cNvSpPr>
          <p:nvPr/>
        </p:nvSpPr>
        <p:spPr>
          <a:xfrm rot="0">
            <a:off x="3536315" y="5568950"/>
            <a:ext cx="5120005" cy="39052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spc="300">
                <a:latin typeface="YiSunShin Dotum B" charset="0"/>
                <a:ea typeface="YiSunShin Dotum B" charset="0"/>
              </a:rPr>
              <a:t>기업 형태별 50% 미만 채용 비율</a:t>
            </a: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grpSp>
        <p:nvGrpSpPr>
          <p:cNvPr id="90" name="그룹 14"/>
          <p:cNvGrpSpPr>
            <a:grpSpLocks/>
          </p:cNvGrpSpPr>
          <p:nvPr/>
        </p:nvGrpSpPr>
        <p:grpSpPr>
          <a:xfrm rot="0"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91" name="텍스트 상자 12"/>
            <p:cNvSpPr txBox="1">
              <a:spLocks/>
            </p:cNvSpPr>
            <p:nvPr/>
          </p:nvSpPr>
          <p:spPr>
            <a:xfrm rot="0">
              <a:off x="355600" y="1039495"/>
              <a:ext cx="214312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93" name="그룹 7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5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95" name="텍스트 상자 6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391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sp>
        <p:nvSpPr>
          <p:cNvPr id="8" name="도형 102"/>
          <p:cNvSpPr>
            <a:spLocks/>
          </p:cNvSpPr>
          <p:nvPr/>
        </p:nvSpPr>
        <p:spPr>
          <a:xfrm rot="0">
            <a:off x="4038600" y="1554480"/>
            <a:ext cx="3870960" cy="3783965"/>
          </a:xfrm>
          <a:prstGeom prst="ellipse"/>
          <a:solidFill>
            <a:schemeClr val="bg1">
              <a:alpha val="69865"/>
            </a:schemeClr>
          </a:solidFill>
          <a:ln w="1270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rial" charset="0"/>
              <a:ea typeface="나눔스퀘어라운드 Regular" charset="0"/>
            </a:endParaRPr>
          </a:p>
        </p:txBody>
      </p:sp>
      <p:sp>
        <p:nvSpPr>
          <p:cNvPr id="9" name="도형 103"/>
          <p:cNvSpPr>
            <a:spLocks/>
          </p:cNvSpPr>
          <p:nvPr/>
        </p:nvSpPr>
        <p:spPr>
          <a:xfrm rot="0">
            <a:off x="3502660" y="1083945"/>
            <a:ext cx="4794885" cy="4686935"/>
          </a:xfrm>
          <a:prstGeom prst="ellipse"/>
          <a:solidFill>
            <a:schemeClr val="bg1">
              <a:alpha val="69865"/>
            </a:schemeClr>
          </a:solidFill>
          <a:ln w="1270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rial" charset="0"/>
              <a:ea typeface="나눔스퀘어라운드 Regular" charset="0"/>
            </a:endParaRPr>
          </a:p>
        </p:txBody>
      </p:sp>
      <p:pic>
        <p:nvPicPr>
          <p:cNvPr id="10" name="그림 104" descr="C:/Users/PC-08/AppData/Roaming/PolarisOffice/ETemp/11340_18806704/fImage141871048491.png"/>
          <p:cNvPicPr>
            <a:picLocks/>
          </p:cNvPicPr>
          <p:nvPr/>
        </p:nvPicPr>
        <p:blipFill rotWithShape="1">
          <a:blip r:embed="rId3" cstate="hqprint">
            <a:duotone>
              <a:srgbClr val="00628E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02025" y="1851660"/>
            <a:ext cx="4881880" cy="3181985"/>
          </a:xfrm>
          <a:prstGeom prst="rect"/>
          <a:noFill/>
        </p:spPr>
      </p:pic>
      <p:sp>
        <p:nvSpPr>
          <p:cNvPr id="11" name="텍스트 상자 105"/>
          <p:cNvSpPr txBox="1">
            <a:spLocks/>
          </p:cNvSpPr>
          <p:nvPr/>
        </p:nvSpPr>
        <p:spPr>
          <a:xfrm rot="0">
            <a:off x="2283460" y="1363980"/>
            <a:ext cx="1706245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YiSunShin Dotum M" charset="0"/>
                <a:ea typeface="YiSunShin Dotum M" charset="0"/>
              </a:rPr>
              <a:t>충원했다 11.5%</a:t>
            </a:r>
            <a:endParaRPr lang="ko-KR" altLang="en-US" sz="2000" b="1">
              <a:latin typeface="YiSunShin Dotum M" charset="0"/>
              <a:ea typeface="YiSunShin Dotum M" charset="0"/>
            </a:endParaRPr>
          </a:p>
        </p:txBody>
      </p:sp>
      <p:grpSp>
        <p:nvGrpSpPr>
          <p:cNvPr id="53" name="그룹 110"/>
          <p:cNvGrpSpPr>
            <a:grpSpLocks/>
          </p:cNvGrpSpPr>
          <p:nvPr/>
        </p:nvGrpSpPr>
        <p:grpSpPr>
          <a:xfrm rot="0">
            <a:off x="3347720" y="1765935"/>
            <a:ext cx="1922780" cy="583565"/>
            <a:chOff x="3347720" y="1765935"/>
            <a:chExt cx="1922780" cy="583565"/>
          </a:xfrm>
        </p:grpSpPr>
        <p:grpSp>
          <p:nvGrpSpPr>
            <p:cNvPr id="54" name="그룹 108"/>
            <p:cNvGrpSpPr>
              <a:grpSpLocks/>
            </p:cNvGrpSpPr>
            <p:nvPr/>
          </p:nvGrpSpPr>
          <p:grpSpPr>
            <a:xfrm rot="0">
              <a:off x="3347720" y="1765935"/>
              <a:ext cx="1840230" cy="467360"/>
              <a:chOff x="3347720" y="1765935"/>
              <a:chExt cx="1840230" cy="467360"/>
            </a:xfrm>
          </p:grpSpPr>
          <p:cxnSp>
            <p:nvCxnSpPr>
              <p:cNvPr id="55" name="도형 106"/>
              <p:cNvCxnSpPr/>
              <p:nvPr/>
            </p:nvCxnSpPr>
            <p:spPr>
              <a:xfrm rot="0">
                <a:off x="3347085" y="1765935"/>
                <a:ext cx="1541780" cy="635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도형 107"/>
              <p:cNvCxnSpPr/>
              <p:nvPr/>
            </p:nvCxnSpPr>
            <p:spPr>
              <a:xfrm rot="0">
                <a:off x="4887595" y="1765300"/>
                <a:ext cx="299720" cy="46736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도형 109"/>
            <p:cNvSpPr>
              <a:spLocks/>
            </p:cNvSpPr>
            <p:nvPr/>
          </p:nvSpPr>
          <p:spPr>
            <a:xfrm rot="0">
              <a:off x="5128260" y="2209800"/>
              <a:ext cx="142240" cy="139700"/>
            </a:xfrm>
            <a:prstGeom prst="ellipse"/>
            <a:solidFill>
              <a:schemeClr val="tx1"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Arial" charset="0"/>
                <a:ea typeface="나눔스퀘어라운드 Regular" charset="0"/>
              </a:endParaRPr>
            </a:p>
          </p:txBody>
        </p:sp>
      </p:grpSp>
      <p:grpSp>
        <p:nvGrpSpPr>
          <p:cNvPr id="58" name="그룹 115"/>
          <p:cNvGrpSpPr>
            <a:grpSpLocks/>
          </p:cNvGrpSpPr>
          <p:nvPr/>
        </p:nvGrpSpPr>
        <p:grpSpPr>
          <a:xfrm rot="10800000">
            <a:off x="7413625" y="3903345"/>
            <a:ext cx="2388235" cy="583565"/>
            <a:chOff x="7413625" y="3903345"/>
            <a:chExt cx="2388235" cy="583565"/>
          </a:xfrm>
        </p:grpSpPr>
        <p:grpSp>
          <p:nvGrpSpPr>
            <p:cNvPr id="59" name="그룹 113"/>
            <p:cNvGrpSpPr>
              <a:grpSpLocks/>
            </p:cNvGrpSpPr>
            <p:nvPr/>
          </p:nvGrpSpPr>
          <p:grpSpPr>
            <a:xfrm rot="216000000">
              <a:off x="7413625" y="3903345"/>
              <a:ext cx="2286000" cy="467360"/>
              <a:chOff x="7413625" y="3903345"/>
              <a:chExt cx="2286000" cy="467360"/>
            </a:xfrm>
          </p:grpSpPr>
          <p:cxnSp>
            <p:nvCxnSpPr>
              <p:cNvPr id="60" name="도형 111"/>
              <p:cNvCxnSpPr/>
              <p:nvPr/>
            </p:nvCxnSpPr>
            <p:spPr>
              <a:xfrm rot="216000000">
                <a:off x="7414260" y="3903345"/>
                <a:ext cx="1915160" cy="635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도형 112"/>
              <p:cNvCxnSpPr/>
              <p:nvPr/>
            </p:nvCxnSpPr>
            <p:spPr>
              <a:xfrm rot="216000000">
                <a:off x="9328150" y="3904615"/>
                <a:ext cx="372110" cy="46736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도형 114"/>
            <p:cNvSpPr>
              <a:spLocks/>
            </p:cNvSpPr>
            <p:nvPr/>
          </p:nvSpPr>
          <p:spPr>
            <a:xfrm rot="216000000">
              <a:off x="9624060" y="4347210"/>
              <a:ext cx="177800" cy="139700"/>
            </a:xfrm>
            <a:prstGeom prst="ellipse"/>
            <a:solidFill>
              <a:schemeClr val="tx1"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Arial" charset="0"/>
                <a:ea typeface="나눔스퀘어라운드 Regular" charset="0"/>
              </a:endParaRPr>
            </a:p>
          </p:txBody>
        </p:sp>
      </p:grpSp>
      <p:sp>
        <p:nvSpPr>
          <p:cNvPr id="63" name="텍스트 상자 116"/>
          <p:cNvSpPr txBox="1">
            <a:spLocks/>
          </p:cNvSpPr>
          <p:nvPr/>
        </p:nvSpPr>
        <p:spPr>
          <a:xfrm rot="0">
            <a:off x="9217660" y="4597400"/>
            <a:ext cx="1695450" cy="12604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YiSunShin Dotum M" charset="0"/>
                <a:ea typeface="YiSunShin Dotum M" charset="0"/>
              </a:rPr>
              <a:t>충원하지 못했다</a:t>
            </a:r>
            <a:endParaRPr lang="ko-KR" altLang="en-US" sz="2000" b="1">
              <a:latin typeface="YiSunShin Dotum M" charset="0"/>
              <a:ea typeface="YiSunShin Dotum M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3600" b="1">
                <a:latin typeface="YiSunShin Dotum M" charset="0"/>
                <a:ea typeface="YiSunShin Dotum M" charset="0"/>
              </a:rPr>
              <a:t>88.5%</a:t>
            </a:r>
            <a:endParaRPr lang="ko-KR" altLang="en-US" sz="3600" b="1">
              <a:latin typeface="YiSunShin Dotum M" charset="0"/>
              <a:ea typeface="YiSunShin Dotum M" charset="0"/>
            </a:endParaRPr>
          </a:p>
        </p:txBody>
      </p:sp>
      <p:sp>
        <p:nvSpPr>
          <p:cNvPr id="64" name="도형 117"/>
          <p:cNvSpPr>
            <a:spLocks/>
          </p:cNvSpPr>
          <p:nvPr/>
        </p:nvSpPr>
        <p:spPr>
          <a:xfrm rot="0">
            <a:off x="3420745" y="5890260"/>
            <a:ext cx="5120005" cy="39052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spc="300">
                <a:latin typeface="YiSunShin Dotum B" charset="0"/>
                <a:ea typeface="YiSunShin Dotum B" charset="0"/>
              </a:rPr>
              <a:t>연초 계획만큼 채용했는지 여부</a:t>
            </a:r>
            <a:endParaRPr lang="ko-KR" altLang="en-US" sz="1800">
              <a:latin typeface="YiSunShin Dotum B" charset="0"/>
              <a:ea typeface="YiSunShin Dotum B" charset="0"/>
            </a:endParaRPr>
          </a:p>
        </p:txBody>
      </p:sp>
      <p:grpSp>
        <p:nvGrpSpPr>
          <p:cNvPr id="90" name="그룹 17"/>
          <p:cNvGrpSpPr>
            <a:grpSpLocks/>
          </p:cNvGrpSpPr>
          <p:nvPr/>
        </p:nvGrpSpPr>
        <p:grpSpPr>
          <a:xfrm rot="0"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91" name="텍스트 상자 15"/>
            <p:cNvSpPr txBox="1">
              <a:spLocks/>
            </p:cNvSpPr>
            <p:nvPr/>
          </p:nvSpPr>
          <p:spPr>
            <a:xfrm rot="0">
              <a:off x="355600" y="1039495"/>
              <a:ext cx="214312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6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93" name="그룹 10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8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95" name="텍스트 상자 9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391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sp>
        <p:nvSpPr>
          <p:cNvPr id="8" name="도형 123"/>
          <p:cNvSpPr>
            <a:spLocks/>
          </p:cNvSpPr>
          <p:nvPr/>
        </p:nvSpPr>
        <p:spPr>
          <a:xfrm rot="0">
            <a:off x="2749550" y="1687195"/>
            <a:ext cx="5001260" cy="67119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YiSunShin Dotum B" charset="0"/>
                <a:ea typeface="YiSunShin Dotum B" charset="0"/>
              </a:rPr>
              <a:t>채용 전략 변화가 필요하다.</a:t>
            </a:r>
            <a:endParaRPr lang="ko-KR" altLang="en-US" sz="3600">
              <a:latin typeface="YiSunShin Dotum B" charset="0"/>
              <a:ea typeface="YiSunShin Dotum 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YiSunShin Dotum L" charset="0"/>
                <a:ea typeface="YiSunShin Dotum L" charset="0"/>
              </a:rPr>
              <a:t>CJ제일제당 인사기획팀장</a:t>
            </a:r>
            <a:endParaRPr lang="ko-KR" altLang="en-US" sz="1000">
              <a:latin typeface="YiSunShin Dotum L" charset="0"/>
              <a:ea typeface="YiSunShin Dotum L" charset="0"/>
            </a:endParaRPr>
          </a:p>
        </p:txBody>
      </p:sp>
      <p:sp>
        <p:nvSpPr>
          <p:cNvPr id="9" name="도형 124"/>
          <p:cNvSpPr>
            <a:spLocks/>
          </p:cNvSpPr>
          <p:nvPr/>
        </p:nvSpPr>
        <p:spPr>
          <a:xfrm rot="0">
            <a:off x="5433695" y="3101340"/>
            <a:ext cx="4633595" cy="67119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YiSunShin Dotum B" charset="0"/>
                <a:ea typeface="YiSunShin Dotum B" charset="0"/>
              </a:rPr>
              <a:t>코로나 시대 채용 변화</a:t>
            </a:r>
            <a:endParaRPr lang="ko-KR" altLang="en-US" sz="3600">
              <a:latin typeface="YiSunShin Dotum B" charset="0"/>
              <a:ea typeface="YiSunShin Dotum 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YiSunShin Dotum L" charset="0"/>
                <a:ea typeface="YiSunShin Dotum L" charset="0"/>
              </a:rPr>
              <a:t>사람인, 에듀진 기자</a:t>
            </a:r>
            <a:endParaRPr lang="ko-KR" altLang="en-US" sz="1000">
              <a:latin typeface="YiSunShin Dotum L" charset="0"/>
              <a:ea typeface="YiSunShin Dotum L" charset="0"/>
            </a:endParaRPr>
          </a:p>
        </p:txBody>
      </p:sp>
      <p:sp>
        <p:nvSpPr>
          <p:cNvPr id="10" name="도형 125"/>
          <p:cNvSpPr>
            <a:spLocks/>
          </p:cNvSpPr>
          <p:nvPr/>
        </p:nvSpPr>
        <p:spPr>
          <a:xfrm rot="0">
            <a:off x="2160270" y="4500245"/>
            <a:ext cx="5334635" cy="67119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YiSunShin Dotum B" charset="0"/>
                <a:ea typeface="YiSunShin Dotum B" charset="0"/>
              </a:rPr>
              <a:t>체계가 없는 면접..변화 필요</a:t>
            </a:r>
            <a:endParaRPr lang="ko-KR" altLang="en-US" sz="3600">
              <a:latin typeface="YiSunShin Dotum B" charset="0"/>
              <a:ea typeface="YiSunShin Dotum 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YiSunShin Dotum L" charset="0"/>
                <a:ea typeface="YiSunShin Dotum L" charset="0"/>
              </a:rPr>
              <a:t>서울파이낸스 기자</a:t>
            </a:r>
            <a:endParaRPr lang="ko-KR" altLang="en-US" sz="1000">
              <a:latin typeface="YiSunShin Dotum L" charset="0"/>
              <a:ea typeface="YiSunShin Dotum L" charset="0"/>
            </a:endParaRPr>
          </a:p>
        </p:txBody>
      </p:sp>
      <p:grpSp>
        <p:nvGrpSpPr>
          <p:cNvPr id="90" name="그룹 8"/>
          <p:cNvGrpSpPr>
            <a:grpSpLocks/>
          </p:cNvGrpSpPr>
          <p:nvPr/>
        </p:nvGrpSpPr>
        <p:grpSpPr>
          <a:xfrm rot="0"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87" name="텍스트 상자 223"/>
            <p:cNvSpPr txBox="1">
              <a:spLocks/>
            </p:cNvSpPr>
            <p:nvPr/>
          </p:nvSpPr>
          <p:spPr>
            <a:xfrm rot="0">
              <a:off x="355600" y="1039495"/>
              <a:ext cx="2143125" cy="40132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89" name="그림 226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91" name="그룹 13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2" name="그림 11" descr="C:/Users/PC-23/AppData/Roaming/PolarisOffice/ETemp/9324_17222512/fImage101111825667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93" name="텍스트 상자 12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391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sp>
        <p:nvSpPr>
          <p:cNvPr id="8" name="텍스트 상자 127"/>
          <p:cNvSpPr txBox="1">
            <a:spLocks/>
          </p:cNvSpPr>
          <p:nvPr/>
        </p:nvSpPr>
        <p:spPr>
          <a:xfrm rot="0">
            <a:off x="1755775" y="1386205"/>
            <a:ext cx="1781810" cy="5238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800">
                <a:latin typeface="YiSunShin Dotum B" charset="0"/>
                <a:ea typeface="YiSunShin Dotum B" charset="0"/>
              </a:rPr>
              <a:t>취업 플랫폼</a:t>
            </a:r>
            <a:endParaRPr lang="ko-KR" altLang="en-US" sz="2800">
              <a:latin typeface="YiSunShin Dotum B" charset="0"/>
              <a:ea typeface="YiSunShin Dotum B" charset="0"/>
            </a:endParaRPr>
          </a:p>
        </p:txBody>
      </p:sp>
      <p:pic>
        <p:nvPicPr>
          <p:cNvPr id="9" name="그림 1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7975" y="3491865"/>
            <a:ext cx="2966085" cy="1123315"/>
          </a:xfrm>
          <a:prstGeom prst="rect"/>
          <a:noFill/>
        </p:spPr>
      </p:pic>
      <p:pic>
        <p:nvPicPr>
          <p:cNvPr id="10" name="그림 1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12265" y="4918075"/>
            <a:ext cx="3027680" cy="1009650"/>
          </a:xfrm>
          <a:prstGeom prst="rect"/>
          <a:noFill/>
        </p:spPr>
      </p:pic>
      <p:pic>
        <p:nvPicPr>
          <p:cNvPr id="11" name="그림 1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315" y="2213610"/>
            <a:ext cx="3563620" cy="975995"/>
          </a:xfrm>
          <a:prstGeom prst="rect"/>
          <a:noFill/>
        </p:spPr>
      </p:pic>
      <p:sp>
        <p:nvSpPr>
          <p:cNvPr id="12" name="도형 131"/>
          <p:cNvSpPr>
            <a:spLocks/>
          </p:cNvSpPr>
          <p:nvPr/>
        </p:nvSpPr>
        <p:spPr>
          <a:xfrm rot="0" flipV="1">
            <a:off x="1642745" y="1848485"/>
            <a:ext cx="2083435" cy="4635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rial" charset="0"/>
              <a:ea typeface="나눔스퀘어라운드 Regular" charset="0"/>
            </a:endParaRPr>
          </a:p>
        </p:txBody>
      </p:sp>
      <p:sp>
        <p:nvSpPr>
          <p:cNvPr id="13" name="도형 132"/>
          <p:cNvSpPr>
            <a:spLocks/>
          </p:cNvSpPr>
          <p:nvPr/>
        </p:nvSpPr>
        <p:spPr>
          <a:xfrm rot="0">
            <a:off x="6522085" y="3732530"/>
            <a:ext cx="4633595" cy="67119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YiSunShin Dotum B" charset="0"/>
                <a:ea typeface="YiSunShin Dotum B" charset="0"/>
              </a:rPr>
              <a:t>채용 정보</a:t>
            </a:r>
            <a:endParaRPr lang="ko-KR" altLang="en-US" sz="3600">
              <a:latin typeface="YiSunShin Dotum B" charset="0"/>
              <a:ea typeface="YiSunShin Dotum 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YiSunShin Dotum B" charset="0"/>
                <a:ea typeface="YiSunShin Dotum B" charset="0"/>
              </a:rPr>
              <a:t>입사지원</a:t>
            </a:r>
            <a:endParaRPr lang="ko-KR" altLang="en-US" sz="3600">
              <a:latin typeface="YiSunShin Dotum B" charset="0"/>
              <a:ea typeface="YiSunShin Dotum 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YiSunShin Dotum B" charset="0"/>
                <a:ea typeface="YiSunShin Dotum B" charset="0"/>
              </a:rPr>
              <a:t>헤드헌팅</a:t>
            </a:r>
            <a:endParaRPr lang="ko-KR" altLang="en-US" sz="3600">
              <a:latin typeface="YiSunShin Dotum B" charset="0"/>
              <a:ea typeface="YiSunShin Dotum B" charset="0"/>
            </a:endParaRPr>
          </a:p>
        </p:txBody>
      </p:sp>
      <p:grpSp>
        <p:nvGrpSpPr>
          <p:cNvPr id="90" name="그룹 20"/>
          <p:cNvGrpSpPr>
            <a:grpSpLocks/>
          </p:cNvGrpSpPr>
          <p:nvPr/>
        </p:nvGrpSpPr>
        <p:grpSpPr>
          <a:xfrm rot="0">
            <a:off x="111760" y="993775"/>
            <a:ext cx="1891665" cy="490220"/>
            <a:chOff x="111760" y="993775"/>
            <a:chExt cx="1891665" cy="490220"/>
          </a:xfrm>
        </p:grpSpPr>
        <p:sp>
          <p:nvSpPr>
            <p:cNvPr id="91" name="텍스트 상자 18"/>
            <p:cNvSpPr txBox="1">
              <a:spLocks/>
            </p:cNvSpPr>
            <p:nvPr/>
          </p:nvSpPr>
          <p:spPr>
            <a:xfrm rot="0">
              <a:off x="355600" y="1039495"/>
              <a:ext cx="164782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벤치마킹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9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93" name="그룹 16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14" descr="C:/Users/PC-23/AppData/Roaming/PolarisOffice/ETemp/9324_17222512/fImage101111825667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95" name="텍스트 상자 15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391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1785" y="6415405"/>
            <a:ext cx="4267835" cy="260350"/>
          </a:xfrm>
          <a:prstGeom prst="rect"/>
          <a:noFill/>
        </p:spPr>
      </p:pic>
      <p:sp>
        <p:nvSpPr>
          <p:cNvPr id="8" name="도형 134"/>
          <p:cNvSpPr>
            <a:spLocks/>
          </p:cNvSpPr>
          <p:nvPr/>
        </p:nvSpPr>
        <p:spPr>
          <a:xfrm rot="0">
            <a:off x="1638300" y="3118485"/>
            <a:ext cx="2860675" cy="67119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YiSunShin Dotum B" charset="0"/>
                <a:ea typeface="YiSunShin Dotum B" charset="0"/>
              </a:rPr>
              <a:t>구인 구직</a:t>
            </a:r>
            <a:endParaRPr lang="ko-KR" altLang="en-US" sz="3600">
              <a:latin typeface="YiSunShin Dotum B" charset="0"/>
              <a:ea typeface="YiSunShin Dotum 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YiSunShin Dotum B" charset="0"/>
                <a:ea typeface="YiSunShin Dotum B" charset="0"/>
              </a:rPr>
              <a:t>시스템</a:t>
            </a:r>
            <a:endParaRPr lang="ko-KR" altLang="en-US" sz="3600">
              <a:latin typeface="YiSunShin Dotum B" charset="0"/>
              <a:ea typeface="YiSunShin Dotum B" charset="0"/>
            </a:endParaRPr>
          </a:p>
        </p:txBody>
      </p:sp>
      <p:sp>
        <p:nvSpPr>
          <p:cNvPr id="9" name="도형 135"/>
          <p:cNvSpPr>
            <a:spLocks/>
          </p:cNvSpPr>
          <p:nvPr/>
        </p:nvSpPr>
        <p:spPr>
          <a:xfrm rot="0">
            <a:off x="7155815" y="1125855"/>
            <a:ext cx="2422525" cy="2422525"/>
          </a:xfrm>
          <a:prstGeom prst="ellipse"/>
          <a:solidFill>
            <a:schemeClr val="accent1">
              <a:lumMod val="60000"/>
              <a:lumOff val="40000"/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YiSunShin Dotum B" charset="0"/>
              <a:ea typeface="YiSunShin Dotum B" charset="0"/>
            </a:endParaRPr>
          </a:p>
        </p:txBody>
      </p:sp>
      <p:sp>
        <p:nvSpPr>
          <p:cNvPr id="10" name="도형 136"/>
          <p:cNvSpPr>
            <a:spLocks/>
          </p:cNvSpPr>
          <p:nvPr/>
        </p:nvSpPr>
        <p:spPr>
          <a:xfrm rot="0">
            <a:off x="8526780" y="2334260"/>
            <a:ext cx="2422525" cy="2422525"/>
          </a:xfrm>
          <a:prstGeom prst="ellipse"/>
          <a:solidFill>
            <a:schemeClr val="accent6">
              <a:lumMod val="60000"/>
              <a:lumOff val="40000"/>
              <a:alpha val="48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YiSunShin Dotum B" charset="0"/>
              <a:ea typeface="YiSunShin Dotum B" charset="0"/>
            </a:endParaRPr>
          </a:p>
        </p:txBody>
      </p:sp>
      <p:sp>
        <p:nvSpPr>
          <p:cNvPr id="11" name="도형 137"/>
          <p:cNvSpPr>
            <a:spLocks/>
          </p:cNvSpPr>
          <p:nvPr/>
        </p:nvSpPr>
        <p:spPr>
          <a:xfrm rot="0">
            <a:off x="7303770" y="3521710"/>
            <a:ext cx="2422525" cy="2422525"/>
          </a:xfrm>
          <a:prstGeom prst="ellipse"/>
          <a:solidFill>
            <a:schemeClr val="accent2">
              <a:lumMod val="60000"/>
              <a:lumOff val="40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YiSunShin Dotum B" charset="0"/>
              <a:ea typeface="YiSunShin Dotum B" charset="0"/>
            </a:endParaRPr>
          </a:p>
        </p:txBody>
      </p:sp>
      <p:sp>
        <p:nvSpPr>
          <p:cNvPr id="12" name="도형 138"/>
          <p:cNvSpPr>
            <a:spLocks/>
          </p:cNvSpPr>
          <p:nvPr/>
        </p:nvSpPr>
        <p:spPr>
          <a:xfrm rot="0">
            <a:off x="5699125" y="2338705"/>
            <a:ext cx="2422525" cy="2422525"/>
          </a:xfrm>
          <a:prstGeom prst="ellipse"/>
          <a:solidFill>
            <a:schemeClr val="accent1">
              <a:lumMod val="75000"/>
              <a:lumOff val="0"/>
              <a:alpha val="4804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YiSunShin Dotum B" charset="0"/>
              <a:ea typeface="YiSunShin Dotum B" charset="0"/>
            </a:endParaRPr>
          </a:p>
        </p:txBody>
      </p:sp>
      <p:sp>
        <p:nvSpPr>
          <p:cNvPr id="13" name="텍스트 상자 139"/>
          <p:cNvSpPr txBox="1">
            <a:spLocks/>
          </p:cNvSpPr>
          <p:nvPr/>
        </p:nvSpPr>
        <p:spPr>
          <a:xfrm rot="0">
            <a:off x="7819390" y="1696085"/>
            <a:ext cx="1109345" cy="709295"/>
          </a:xfrm>
          <a:prstGeom prst="rect"/>
          <a:noFill/>
        </p:spPr>
        <p:txBody>
          <a:bodyPr wrap="none" lIns="91440" tIns="45720" rIns="91440" bIns="45720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YiSunShin Dotum B" charset="0"/>
                <a:ea typeface="YiSunShin Dotum B" charset="0"/>
              </a:rPr>
              <a:t>채용 과정</a:t>
            </a:r>
            <a:endParaRPr lang="ko-KR" altLang="en-US" sz="2000">
              <a:solidFill>
                <a:schemeClr val="bg1"/>
              </a:solidFill>
              <a:latin typeface="YiSunShin Dotum B" charset="0"/>
              <a:ea typeface="YiSunShin Dotum 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YiSunShin Dotum B" charset="0"/>
                <a:ea typeface="YiSunShin Dotum B" charset="0"/>
              </a:rPr>
              <a:t>다면평가</a:t>
            </a:r>
            <a:endParaRPr lang="ko-KR" altLang="en-US" sz="2000">
              <a:solidFill>
                <a:schemeClr val="bg1"/>
              </a:solidFill>
              <a:latin typeface="YiSunShin Dotum B" charset="0"/>
              <a:ea typeface="YiSunShin Dotum B" charset="0"/>
            </a:endParaRPr>
          </a:p>
        </p:txBody>
      </p:sp>
      <p:sp>
        <p:nvSpPr>
          <p:cNvPr id="14" name="텍스트 상자 140"/>
          <p:cNvSpPr txBox="1">
            <a:spLocks/>
          </p:cNvSpPr>
          <p:nvPr/>
        </p:nvSpPr>
        <p:spPr>
          <a:xfrm rot="0">
            <a:off x="9535795" y="3348355"/>
            <a:ext cx="830580" cy="401320"/>
          </a:xfrm>
          <a:prstGeom prst="rect"/>
          <a:noFill/>
        </p:spPr>
        <p:txBody>
          <a:bodyPr wrap="none" lIns="91440" tIns="45720" rIns="91440" bIns="45720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YiSunShin Dotum B" charset="0"/>
                <a:ea typeface="YiSunShin Dotum B" charset="0"/>
              </a:rPr>
              <a:t>컨설팅</a:t>
            </a:r>
            <a:endParaRPr lang="ko-KR" altLang="en-US" sz="2000">
              <a:solidFill>
                <a:schemeClr val="bg1"/>
              </a:solidFill>
              <a:latin typeface="YiSunShin Dotum B" charset="0"/>
              <a:ea typeface="YiSunShin Dotum B" charset="0"/>
            </a:endParaRPr>
          </a:p>
        </p:txBody>
      </p:sp>
      <p:sp>
        <p:nvSpPr>
          <p:cNvPr id="15" name="텍스트 상자 141"/>
          <p:cNvSpPr txBox="1">
            <a:spLocks/>
          </p:cNvSpPr>
          <p:nvPr/>
        </p:nvSpPr>
        <p:spPr>
          <a:xfrm rot="0">
            <a:off x="8166735" y="4835525"/>
            <a:ext cx="830580" cy="401320"/>
          </a:xfrm>
          <a:prstGeom prst="rect"/>
          <a:noFill/>
        </p:spPr>
        <p:txBody>
          <a:bodyPr wrap="none" lIns="91440" tIns="45720" rIns="91440" bIns="45720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YiSunShin Dotum B" charset="0"/>
                <a:ea typeface="YiSunShin Dotum B" charset="0"/>
              </a:rPr>
              <a:t>클래스</a:t>
            </a:r>
            <a:endParaRPr lang="ko-KR" altLang="en-US" sz="2000">
              <a:solidFill>
                <a:schemeClr val="bg1"/>
              </a:solidFill>
              <a:latin typeface="YiSunShin Dotum B" charset="0"/>
              <a:ea typeface="YiSunShin Dotum B" charset="0"/>
            </a:endParaRPr>
          </a:p>
        </p:txBody>
      </p:sp>
      <p:sp>
        <p:nvSpPr>
          <p:cNvPr id="16" name="텍스트 상자 142"/>
          <p:cNvSpPr txBox="1">
            <a:spLocks/>
          </p:cNvSpPr>
          <p:nvPr/>
        </p:nvSpPr>
        <p:spPr>
          <a:xfrm rot="0">
            <a:off x="6282690" y="3220720"/>
            <a:ext cx="1200150" cy="707390"/>
          </a:xfrm>
          <a:prstGeom prst="rect"/>
          <a:noFill/>
        </p:spPr>
        <p:txBody>
          <a:bodyPr wrap="none" lIns="91440" tIns="45720" rIns="91440" bIns="45720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YiSunShin Dotum B" charset="0"/>
                <a:ea typeface="YiSunShin Dotum B" charset="0"/>
              </a:rPr>
              <a:t>공고 및 </a:t>
            </a:r>
            <a:endParaRPr lang="ko-KR" altLang="en-US" sz="2000">
              <a:solidFill>
                <a:schemeClr val="bg1"/>
              </a:solidFill>
              <a:latin typeface="YiSunShin Dotum B" charset="0"/>
              <a:ea typeface="YiSunShin Dotum 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YiSunShin Dotum B" charset="0"/>
                <a:ea typeface="YiSunShin Dotum B" charset="0"/>
              </a:rPr>
              <a:t>자기홍보</a:t>
            </a:r>
            <a:endParaRPr lang="ko-KR" altLang="en-US" sz="2000">
              <a:solidFill>
                <a:schemeClr val="bg1"/>
              </a:solidFill>
              <a:latin typeface="YiSunShin Dotum B" charset="0"/>
              <a:ea typeface="YiSunShin Dotum B" charset="0"/>
            </a:endParaRPr>
          </a:p>
        </p:txBody>
      </p:sp>
      <p:grpSp>
        <p:nvGrpSpPr>
          <p:cNvPr id="90" name="그룹 23"/>
          <p:cNvGrpSpPr>
            <a:grpSpLocks/>
          </p:cNvGrpSpPr>
          <p:nvPr/>
        </p:nvGrpSpPr>
        <p:grpSpPr>
          <a:xfrm rot="0">
            <a:off x="111760" y="993775"/>
            <a:ext cx="2783840" cy="490220"/>
            <a:chOff x="111760" y="993775"/>
            <a:chExt cx="2783840" cy="490220"/>
          </a:xfrm>
        </p:grpSpPr>
        <p:sp>
          <p:nvSpPr>
            <p:cNvPr id="91" name="텍스트 상자 21"/>
            <p:cNvSpPr txBox="1">
              <a:spLocks/>
            </p:cNvSpPr>
            <p:nvPr/>
          </p:nvSpPr>
          <p:spPr>
            <a:xfrm rot="0">
              <a:off x="752475" y="1039495"/>
              <a:ext cx="214312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벤치마킹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22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3400" cy="490220"/>
            </a:xfrm>
            <a:prstGeom prst="rect"/>
            <a:noFill/>
          </p:spPr>
        </p:pic>
      </p:grpSp>
      <p:grpSp>
        <p:nvGrpSpPr>
          <p:cNvPr id="93" name="그룹 19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17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95" name="텍스트 상자 18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31</Pages>
  <Paragraphs>114</Paragraphs>
  <Words>1236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facio313</cp:lastModifiedBy>
  <dc:title>PowerPoint 프레젠테이션</dc:title>
  <cp:version>9.104.137.47964</cp:version>
  <dcterms:modified xsi:type="dcterms:W3CDTF">2023-03-06T08:12:45Z</dcterms:modified>
</cp:coreProperties>
</file>