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1" r:id="rId6"/>
    <p:sldId id="277" r:id="rId7"/>
    <p:sldId id="278" r:id="rId8"/>
    <p:sldId id="279" r:id="rId9"/>
    <p:sldId id="262" r:id="rId10"/>
    <p:sldId id="260" r:id="rId11"/>
    <p:sldId id="263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bJ59oxbfA5Ka/YBSVoh8iXib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641B23-2FB4-42D8-B096-5C2368973C81}">
  <a:tblStyle styleId="{1C641B23-2FB4-42D8-B096-5C2368973C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EC1932-2D6E-413F-85BE-6C839E3E4D7C}" styleName="Table_1">
    <a:wholeTbl>
      <a:tcTxStyle b="off" i="off">
        <a:font>
          <a:latin typeface="Noto Sans KR Regular"/>
          <a:ea typeface="Noto Sans KR Regular"/>
          <a:cs typeface="Noto Sans KR Regular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oto Sans KR Regular"/>
          <a:ea typeface="Noto Sans KR Regular"/>
          <a:cs typeface="Noto Sans KR Regular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964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5400000" flipH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893447" y="3270629"/>
            <a:ext cx="4405103" cy="83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200" b="0" i="0" u="none" strike="noStrike" cap="none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프로세스 흐름도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740796" y="2103076"/>
            <a:ext cx="7517504" cy="83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200" b="0" i="0" u="none" strike="noStrike" cap="none" dirty="0" err="1" smtClean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Anyware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509891" y="3367043"/>
            <a:ext cx="141051" cy="141051"/>
            <a:chOff x="5885234" y="2188723"/>
            <a:chExt cx="282102" cy="282102"/>
          </a:xfrm>
        </p:grpSpPr>
        <p:cxnSp>
          <p:nvCxnSpPr>
            <p:cNvPr id="89" name="Google Shape;89;p1"/>
            <p:cNvCxnSpPr/>
            <p:nvPr/>
          </p:nvCxnSpPr>
          <p:spPr>
            <a:xfrm flipH="1"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1" name="Google Shape;91;p1"/>
          <p:cNvGrpSpPr/>
          <p:nvPr/>
        </p:nvGrpSpPr>
        <p:grpSpPr>
          <a:xfrm>
            <a:off x="11541057" y="3367043"/>
            <a:ext cx="141051" cy="141051"/>
            <a:chOff x="5885234" y="2188723"/>
            <a:chExt cx="282102" cy="282102"/>
          </a:xfrm>
        </p:grpSpPr>
        <p:cxnSp>
          <p:nvCxnSpPr>
            <p:cNvPr id="92" name="Google Shape;92;p1"/>
            <p:cNvCxnSpPr/>
            <p:nvPr/>
          </p:nvCxnSpPr>
          <p:spPr>
            <a:xfrm flipH="1"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5885234" y="2188723"/>
              <a:ext cx="282102" cy="282102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94" name="Google Shape;94;p1"/>
          <p:cNvGraphicFramePr/>
          <p:nvPr>
            <p:extLst>
              <p:ext uri="{D42A27DB-BD31-4B8C-83A1-F6EECF244321}">
                <p14:modId xmlns:p14="http://schemas.microsoft.com/office/powerpoint/2010/main" val="488976535"/>
              </p:ext>
            </p:extLst>
          </p:nvPr>
        </p:nvGraphicFramePr>
        <p:xfrm>
          <a:off x="7513320" y="4646916"/>
          <a:ext cx="3505200" cy="1017270"/>
        </p:xfrm>
        <a:graphic>
          <a:graphicData uri="http://schemas.openxmlformats.org/drawingml/2006/table">
            <a:tbl>
              <a:tblPr>
                <a:noFill/>
                <a:tableStyleId>{1C641B23-2FB4-42D8-B096-5C2368973C81}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 dirty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문서관리번호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작    성    일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 dirty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2022. </a:t>
                      </a:r>
                      <a:r>
                        <a:rPr lang="en-US" altLang="ko-KR" sz="1600" b="0" i="0" u="none" strike="noStrike" cap="none" dirty="0" smtClean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sz="1600" b="0" i="0" u="none" strike="noStrike" cap="none" dirty="0" smtClean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. </a:t>
                      </a:r>
                      <a:r>
                        <a:rPr lang="ko-KR" sz="1600" b="0" i="0" u="none" strike="noStrike" cap="none" dirty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06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보           안</a:t>
                      </a:r>
                      <a:endParaRPr sz="1600" u="none" strike="noStrike" cap="none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cap="none" dirty="0">
                          <a:solidFill>
                            <a:srgbClr val="3F3F3F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일     반     본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5250" marR="95250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Google Shape;95;p1"/>
          <p:cNvSpPr/>
          <p:nvPr/>
        </p:nvSpPr>
        <p:spPr>
          <a:xfrm>
            <a:off x="4152900" y="34432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>
            <a:off x="7749540" y="4960620"/>
            <a:ext cx="309372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7" name="Google Shape;97;p1"/>
          <p:cNvCxnSpPr/>
          <p:nvPr/>
        </p:nvCxnSpPr>
        <p:spPr>
          <a:xfrm>
            <a:off x="7749540" y="5311140"/>
            <a:ext cx="309372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9258300" y="4675491"/>
            <a:ext cx="0" cy="96012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1577363" y="364513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조직도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4122794" y="391993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949655" y="364214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 목록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180;p3"/>
          <p:cNvGrpSpPr/>
          <p:nvPr/>
        </p:nvGrpSpPr>
        <p:grpSpPr>
          <a:xfrm>
            <a:off x="6281596" y="364214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 조회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3" name="Google Shape;156;p3"/>
          <p:cNvSpPr/>
          <p:nvPr/>
        </p:nvSpPr>
        <p:spPr>
          <a:xfrm>
            <a:off x="6551669" y="3862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1672613" y="30926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smtClean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전자결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4218044" y="33674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4044905" y="3089697"/>
            <a:ext cx="2432095" cy="673279"/>
            <a:chOff x="560654" y="2924646"/>
            <a:chExt cx="1933002" cy="1849159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15721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전자결재 양식 목록 조회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4044905" y="4070098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양식추가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4224232" y="436442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2" name="Google Shape;180;p3"/>
          <p:cNvGrpSpPr/>
          <p:nvPr/>
        </p:nvGrpSpPr>
        <p:grpSpPr>
          <a:xfrm>
            <a:off x="6376846" y="30896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양식삭제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6590335" y="33615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4" name="Google Shape;180;p3"/>
          <p:cNvGrpSpPr/>
          <p:nvPr/>
        </p:nvGrpSpPr>
        <p:grpSpPr>
          <a:xfrm>
            <a:off x="6376846" y="4070774"/>
            <a:ext cx="2919554" cy="567902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6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5"/>
              <a:ext cx="1671193" cy="91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양식 등록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6647485" y="420929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32115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59595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318172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 생성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3359105" y="3127123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공지 게시판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67;p3"/>
          <p:cNvGrpSpPr/>
          <p:nvPr/>
        </p:nvGrpSpPr>
        <p:grpSpPr>
          <a:xfrm>
            <a:off x="3359105" y="3910027"/>
            <a:ext cx="231521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게시판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3538432" y="3421446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532243" y="415046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2" name="Google Shape;180;p3"/>
          <p:cNvGrpSpPr/>
          <p:nvPr/>
        </p:nvGrpSpPr>
        <p:grpSpPr>
          <a:xfrm>
            <a:off x="5691046" y="2318173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  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생성된 게시판 목록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04535" y="259004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4" name="Google Shape;180;p3"/>
          <p:cNvGrpSpPr/>
          <p:nvPr/>
        </p:nvGrpSpPr>
        <p:grpSpPr>
          <a:xfrm>
            <a:off x="5691046" y="3127799"/>
            <a:ext cx="2919554" cy="567902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6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5"/>
              <a:ext cx="1671193" cy="91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공지게시판 목록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5961685" y="32663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5" name="Google Shape;180;p3"/>
          <p:cNvGrpSpPr/>
          <p:nvPr/>
        </p:nvGrpSpPr>
        <p:grpSpPr>
          <a:xfrm>
            <a:off x="5691046" y="3908848"/>
            <a:ext cx="2919554" cy="548852"/>
            <a:chOff x="560654" y="2924646"/>
            <a:chExt cx="1933002" cy="1566520"/>
          </a:xfrm>
        </p:grpSpPr>
        <p:sp>
          <p:nvSpPr>
            <p:cNvPr id="108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9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0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게시판 목록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1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2" name="Google Shape;190;p3"/>
          <p:cNvSpPr/>
          <p:nvPr/>
        </p:nvSpPr>
        <p:spPr>
          <a:xfrm>
            <a:off x="5961685" y="41426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6" name="Google Shape;167;p3"/>
          <p:cNvGrpSpPr/>
          <p:nvPr/>
        </p:nvGrpSpPr>
        <p:grpSpPr>
          <a:xfrm>
            <a:off x="3359105" y="4710127"/>
            <a:ext cx="2315217" cy="570370"/>
            <a:chOff x="560654" y="2924646"/>
            <a:chExt cx="1933002" cy="1566520"/>
          </a:xfrm>
        </p:grpSpPr>
        <p:sp>
          <p:nvSpPr>
            <p:cNvPr id="79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0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1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익명 게시판 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2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3" name="Google Shape;178;p3"/>
          <p:cNvSpPr/>
          <p:nvPr/>
        </p:nvSpPr>
        <p:spPr>
          <a:xfrm>
            <a:off x="3532243" y="495056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7" name="Google Shape;180;p3"/>
          <p:cNvGrpSpPr/>
          <p:nvPr/>
        </p:nvGrpSpPr>
        <p:grpSpPr>
          <a:xfrm>
            <a:off x="5691046" y="4708948"/>
            <a:ext cx="2919554" cy="548852"/>
            <a:chOff x="560654" y="2924646"/>
            <a:chExt cx="1933002" cy="1566520"/>
          </a:xfrm>
        </p:grpSpPr>
        <p:sp>
          <p:nvSpPr>
            <p:cNvPr id="85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6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7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익명 게시판 목록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8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9" name="Google Shape;190;p3"/>
          <p:cNvSpPr/>
          <p:nvPr/>
        </p:nvSpPr>
        <p:spPr>
          <a:xfrm>
            <a:off x="5961685" y="49427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0" name="Google Shape;167;p3"/>
          <p:cNvGrpSpPr/>
          <p:nvPr/>
        </p:nvGrpSpPr>
        <p:grpSpPr>
          <a:xfrm>
            <a:off x="3359105" y="5538802"/>
            <a:ext cx="2315217" cy="570370"/>
            <a:chOff x="560654" y="2924646"/>
            <a:chExt cx="1933002" cy="1566520"/>
          </a:xfrm>
        </p:grpSpPr>
        <p:sp>
          <p:nvSpPr>
            <p:cNvPr id="91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2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3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 관리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5" name="Google Shape;178;p3"/>
          <p:cNvSpPr/>
          <p:nvPr/>
        </p:nvSpPr>
        <p:spPr>
          <a:xfrm>
            <a:off x="3532243" y="577923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01" name="Google Shape;180;p3"/>
          <p:cNvGrpSpPr/>
          <p:nvPr/>
        </p:nvGrpSpPr>
        <p:grpSpPr>
          <a:xfrm>
            <a:off x="5691046" y="5537623"/>
            <a:ext cx="2919554" cy="548852"/>
            <a:chOff x="560654" y="2924646"/>
            <a:chExt cx="1933002" cy="1566520"/>
          </a:xfrm>
        </p:grpSpPr>
        <p:sp>
          <p:nvSpPr>
            <p:cNvPr id="102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3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추가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제거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수정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5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6" name="Google Shape;190;p3"/>
          <p:cNvSpPr/>
          <p:nvPr/>
        </p:nvSpPr>
        <p:spPr>
          <a:xfrm>
            <a:off x="5961685" y="577139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3490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1689333" y="2297097"/>
            <a:ext cx="2469948" cy="382415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메인화면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157;p3"/>
          <p:cNvGrpSpPr/>
          <p:nvPr/>
        </p:nvGrpSpPr>
        <p:grpSpPr>
          <a:xfrm>
            <a:off x="4509300" y="1932160"/>
            <a:ext cx="2469948" cy="382415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67" name="Google Shape;157;p3"/>
          <p:cNvGrpSpPr/>
          <p:nvPr/>
        </p:nvGrpSpPr>
        <p:grpSpPr>
          <a:xfrm>
            <a:off x="4537875" y="2617960"/>
            <a:ext cx="2469948" cy="399978"/>
            <a:chOff x="560654" y="2924646"/>
            <a:chExt cx="1933002" cy="1638465"/>
          </a:xfrm>
        </p:grpSpPr>
        <p:sp>
          <p:nvSpPr>
            <p:cNvPr id="172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3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4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조직도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5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89" name="Google Shape;157;p3"/>
          <p:cNvGrpSpPr/>
          <p:nvPr/>
        </p:nvGrpSpPr>
        <p:grpSpPr>
          <a:xfrm>
            <a:off x="4547400" y="3332335"/>
            <a:ext cx="2469948" cy="399978"/>
            <a:chOff x="560654" y="2924646"/>
            <a:chExt cx="1933002" cy="1638465"/>
          </a:xfrm>
        </p:grpSpPr>
        <p:sp>
          <p:nvSpPr>
            <p:cNvPr id="191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92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93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4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02" name="Google Shape;157;p3"/>
          <p:cNvGrpSpPr/>
          <p:nvPr/>
        </p:nvGrpSpPr>
        <p:grpSpPr>
          <a:xfrm>
            <a:off x="4547400" y="4056235"/>
            <a:ext cx="2469948" cy="399978"/>
            <a:chOff x="560654" y="2924646"/>
            <a:chExt cx="1933002" cy="1638465"/>
          </a:xfrm>
        </p:grpSpPr>
        <p:sp>
          <p:nvSpPr>
            <p:cNvPr id="203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04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05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전자결재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06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14" name="Google Shape;157;p3"/>
          <p:cNvGrpSpPr/>
          <p:nvPr/>
        </p:nvGrpSpPr>
        <p:grpSpPr>
          <a:xfrm>
            <a:off x="4547400" y="4770610"/>
            <a:ext cx="2469948" cy="399978"/>
            <a:chOff x="560654" y="2924646"/>
            <a:chExt cx="1933002" cy="1638465"/>
          </a:xfrm>
        </p:grpSpPr>
        <p:sp>
          <p:nvSpPr>
            <p:cNvPr id="215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16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17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8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26" name="Google Shape;157;p3"/>
          <p:cNvGrpSpPr/>
          <p:nvPr/>
        </p:nvGrpSpPr>
        <p:grpSpPr>
          <a:xfrm>
            <a:off x="4547400" y="5465935"/>
            <a:ext cx="2469948" cy="399978"/>
            <a:chOff x="560654" y="2924646"/>
            <a:chExt cx="1933002" cy="1638465"/>
          </a:xfrm>
        </p:grpSpPr>
        <p:sp>
          <p:nvSpPr>
            <p:cNvPr id="227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8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9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근태관리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30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62" name="Google Shape;157;p3"/>
          <p:cNvGrpSpPr/>
          <p:nvPr/>
        </p:nvGrpSpPr>
        <p:grpSpPr>
          <a:xfrm>
            <a:off x="4547400" y="6056485"/>
            <a:ext cx="2469948" cy="399978"/>
            <a:chOff x="560654" y="2924646"/>
            <a:chExt cx="1933002" cy="1638465"/>
          </a:xfrm>
        </p:grpSpPr>
        <p:sp>
          <p:nvSpPr>
            <p:cNvPr id="263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64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65" name="Google Shape;160;p3"/>
            <p:cNvSpPr txBox="1"/>
            <p:nvPr/>
          </p:nvSpPr>
          <p:spPr>
            <a:xfrm>
              <a:off x="959050" y="3201644"/>
              <a:ext cx="1534606" cy="1361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자료실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66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273" name="Google Shape;300;p4"/>
          <p:cNvSpPr/>
          <p:nvPr/>
        </p:nvSpPr>
        <p:spPr>
          <a:xfrm rot="10800000">
            <a:off x="4364185" y="2070646"/>
            <a:ext cx="352084" cy="4234903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22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2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2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2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2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2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2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87284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32115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38" name="Google Shape;253;p4"/>
          <p:cNvGrpSpPr/>
          <p:nvPr/>
        </p:nvGrpSpPr>
        <p:grpSpPr>
          <a:xfrm>
            <a:off x="3495587" y="20803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808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받은 </a:t>
              </a: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메일함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43" name="Google Shape;263;p4"/>
          <p:cNvGrpSpPr/>
          <p:nvPr/>
        </p:nvGrpSpPr>
        <p:grpSpPr>
          <a:xfrm>
            <a:off x="3503157" y="2696174"/>
            <a:ext cx="2315217" cy="522325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83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3"/>
              <a:ext cx="1534606" cy="99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보낸 </a:t>
              </a: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메일함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48" name="Google Shape;268;p4"/>
          <p:cNvGrpSpPr/>
          <p:nvPr/>
        </p:nvGrpSpPr>
        <p:grpSpPr>
          <a:xfrm>
            <a:off x="3495587" y="3308300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4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017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임시 저장함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53" name="Google Shape;279;p4"/>
          <p:cNvGrpSpPr/>
          <p:nvPr/>
        </p:nvGrpSpPr>
        <p:grpSpPr>
          <a:xfrm>
            <a:off x="3503157" y="3917068"/>
            <a:ext cx="2315217" cy="501260"/>
            <a:chOff x="560654" y="2924646"/>
            <a:chExt cx="1933002" cy="1566520"/>
          </a:xfrm>
        </p:grpSpPr>
        <p:sp>
          <p:nvSpPr>
            <p:cNvPr id="354" name="Google Shape;280;p4"/>
            <p:cNvSpPr txBox="1"/>
            <p:nvPr/>
          </p:nvSpPr>
          <p:spPr>
            <a:xfrm>
              <a:off x="560654" y="2924646"/>
              <a:ext cx="1258291" cy="86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282;p4"/>
            <p:cNvSpPr txBox="1"/>
            <p:nvPr/>
          </p:nvSpPr>
          <p:spPr>
            <a:xfrm>
              <a:off x="959050" y="3201645"/>
              <a:ext cx="1534606" cy="1038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내게쓴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7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58" name="Google Shape;284;p4"/>
          <p:cNvGrpSpPr/>
          <p:nvPr/>
        </p:nvGrpSpPr>
        <p:grpSpPr>
          <a:xfrm>
            <a:off x="3495587" y="4502755"/>
            <a:ext cx="2315217" cy="509748"/>
            <a:chOff x="560654" y="2924646"/>
            <a:chExt cx="1933002" cy="1566520"/>
          </a:xfrm>
        </p:grpSpPr>
        <p:sp>
          <p:nvSpPr>
            <p:cNvPr id="359" name="Google Shape;285;p4"/>
            <p:cNvSpPr txBox="1"/>
            <p:nvPr/>
          </p:nvSpPr>
          <p:spPr>
            <a:xfrm>
              <a:off x="560654" y="2924646"/>
              <a:ext cx="1258291" cy="851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60" name="Google Shape;286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61" name="Google Shape;287;p4"/>
            <p:cNvSpPr txBox="1"/>
            <p:nvPr/>
          </p:nvSpPr>
          <p:spPr>
            <a:xfrm>
              <a:off x="959050" y="3201645"/>
              <a:ext cx="1534606" cy="1021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중요 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62" name="Google Shape;288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363" name="Google Shape;289;p4"/>
          <p:cNvGrpSpPr/>
          <p:nvPr/>
        </p:nvGrpSpPr>
        <p:grpSpPr>
          <a:xfrm>
            <a:off x="3510727" y="5771106"/>
            <a:ext cx="2315217" cy="498981"/>
            <a:chOff x="560654" y="2924646"/>
            <a:chExt cx="1933002" cy="1566520"/>
          </a:xfrm>
        </p:grpSpPr>
        <p:sp>
          <p:nvSpPr>
            <p:cNvPr id="364" name="Google Shape;290;p4"/>
            <p:cNvSpPr txBox="1"/>
            <p:nvPr/>
          </p:nvSpPr>
          <p:spPr>
            <a:xfrm>
              <a:off x="560654" y="2924646"/>
              <a:ext cx="1258291" cy="869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65" name="Google Shape;29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66" name="Google Shape;292;p4"/>
            <p:cNvSpPr txBox="1"/>
            <p:nvPr/>
          </p:nvSpPr>
          <p:spPr>
            <a:xfrm>
              <a:off x="959050" y="3201645"/>
              <a:ext cx="1534606" cy="1043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휴지통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67" name="Google Shape;29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3430735" y="22039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369" name="Google Shape;301;p4"/>
          <p:cNvGrpSpPr/>
          <p:nvPr/>
        </p:nvGrpSpPr>
        <p:grpSpPr>
          <a:xfrm>
            <a:off x="3495587" y="5117216"/>
            <a:ext cx="2315217" cy="509748"/>
            <a:chOff x="560654" y="2924646"/>
            <a:chExt cx="1933002" cy="1566520"/>
          </a:xfrm>
        </p:grpSpPr>
        <p:sp>
          <p:nvSpPr>
            <p:cNvPr id="370" name="Google Shape;302;p4"/>
            <p:cNvSpPr txBox="1"/>
            <p:nvPr/>
          </p:nvSpPr>
          <p:spPr>
            <a:xfrm>
              <a:off x="560654" y="2924646"/>
              <a:ext cx="1258291" cy="851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71" name="Google Shape;303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72" name="Google Shape;304;p4"/>
            <p:cNvSpPr txBox="1"/>
            <p:nvPr/>
          </p:nvSpPr>
          <p:spPr>
            <a:xfrm>
              <a:off x="959050" y="3201645"/>
              <a:ext cx="1534606" cy="1021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 쓰기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73" name="Google Shape;305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1672613" y="30926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smtClean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1" algn="ctr">
                <a:lnSpc>
                  <a:spcPct val="130000"/>
                </a:lnSpc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조직도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4218044" y="33674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4044905" y="3089697"/>
            <a:ext cx="2432095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 목록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80;p3"/>
          <p:cNvGrpSpPr/>
          <p:nvPr/>
        </p:nvGrpSpPr>
        <p:grpSpPr>
          <a:xfrm>
            <a:off x="6376846" y="30896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상세 조회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6590335" y="33615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50;p3"/>
          <p:cNvSpPr/>
          <p:nvPr/>
        </p:nvSpPr>
        <p:spPr>
          <a:xfrm>
            <a:off x="587284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8" name="Google Shape;151;p3"/>
          <p:cNvGrpSpPr/>
          <p:nvPr/>
        </p:nvGrpSpPr>
        <p:grpSpPr>
          <a:xfrm>
            <a:off x="377213" y="21878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 결재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2914562" y="20803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808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자주쓰는</a:t>
              </a: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양식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2922132" y="2915249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기안 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279;p4"/>
          <p:cNvGrpSpPr/>
          <p:nvPr/>
        </p:nvGrpSpPr>
        <p:grpSpPr>
          <a:xfrm>
            <a:off x="2922132" y="4698118"/>
            <a:ext cx="2315217" cy="501260"/>
            <a:chOff x="560654" y="2924646"/>
            <a:chExt cx="1933002" cy="1566520"/>
          </a:xfrm>
        </p:grpSpPr>
        <p:sp>
          <p:nvSpPr>
            <p:cNvPr id="354" name="Google Shape;280;p4"/>
            <p:cNvSpPr txBox="1"/>
            <p:nvPr/>
          </p:nvSpPr>
          <p:spPr>
            <a:xfrm>
              <a:off x="560654" y="2924646"/>
              <a:ext cx="1258291" cy="86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282;p4"/>
            <p:cNvSpPr txBox="1"/>
            <p:nvPr/>
          </p:nvSpPr>
          <p:spPr>
            <a:xfrm>
              <a:off x="959050" y="3201645"/>
              <a:ext cx="1534606" cy="1038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결재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7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2849710" y="22039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72" name="Google Shape;263;p4"/>
          <p:cNvGrpSpPr/>
          <p:nvPr/>
        </p:nvGrpSpPr>
        <p:grpSpPr>
          <a:xfrm>
            <a:off x="5617707" y="2057999"/>
            <a:ext cx="2315217" cy="466126"/>
            <a:chOff x="560654" y="2924646"/>
            <a:chExt cx="1933002" cy="1566520"/>
          </a:xfrm>
        </p:grpSpPr>
        <p:sp>
          <p:nvSpPr>
            <p:cNvPr id="7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자주쓰는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양식 목록 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77" name="Google Shape;263;p4"/>
          <p:cNvGrpSpPr/>
          <p:nvPr/>
        </p:nvGrpSpPr>
        <p:grpSpPr>
          <a:xfrm>
            <a:off x="5627232" y="2696174"/>
            <a:ext cx="2315217" cy="466126"/>
            <a:chOff x="560654" y="2924646"/>
            <a:chExt cx="1933002" cy="1566520"/>
          </a:xfrm>
        </p:grpSpPr>
        <p:sp>
          <p:nvSpPr>
            <p:cNvPr id="78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9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0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임시 저장함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1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82" name="Google Shape;263;p4"/>
          <p:cNvGrpSpPr/>
          <p:nvPr/>
        </p:nvGrpSpPr>
        <p:grpSpPr>
          <a:xfrm>
            <a:off x="5636757" y="3324824"/>
            <a:ext cx="2315217" cy="466126"/>
            <a:chOff x="560654" y="2924646"/>
            <a:chExt cx="1933002" cy="1566520"/>
          </a:xfrm>
        </p:grpSpPr>
        <p:sp>
          <p:nvSpPr>
            <p:cNvPr id="8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삭제대기함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7" name="Google Shape;263;p4"/>
          <p:cNvGrpSpPr/>
          <p:nvPr/>
        </p:nvGrpSpPr>
        <p:grpSpPr>
          <a:xfrm>
            <a:off x="5636757" y="3934424"/>
            <a:ext cx="2315217" cy="466126"/>
            <a:chOff x="560654" y="2924646"/>
            <a:chExt cx="1933002" cy="1566520"/>
          </a:xfrm>
        </p:grpSpPr>
        <p:sp>
          <p:nvSpPr>
            <p:cNvPr id="98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9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0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삭제대기함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1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2" name="Google Shape;263;p4"/>
          <p:cNvGrpSpPr/>
          <p:nvPr/>
        </p:nvGrpSpPr>
        <p:grpSpPr>
          <a:xfrm>
            <a:off x="5636757" y="4734524"/>
            <a:ext cx="2315217" cy="466126"/>
            <a:chOff x="560654" y="2924646"/>
            <a:chExt cx="1933002" cy="1566520"/>
          </a:xfrm>
        </p:grpSpPr>
        <p:sp>
          <p:nvSpPr>
            <p:cNvPr id="10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삭제대기함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7" name="Google Shape;300;p4"/>
          <p:cNvSpPr/>
          <p:nvPr/>
        </p:nvSpPr>
        <p:spPr>
          <a:xfrm rot="10800000">
            <a:off x="5354785" y="2832647"/>
            <a:ext cx="352084" cy="663028"/>
          </a:xfrm>
          <a:prstGeom prst="rightBrace">
            <a:avLst>
              <a:gd name="adj1" fmla="val 114382"/>
              <a:gd name="adj2" fmla="val 51513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08" name="Google Shape;300;p4"/>
          <p:cNvSpPr/>
          <p:nvPr/>
        </p:nvSpPr>
        <p:spPr>
          <a:xfrm rot="10800000">
            <a:off x="5335735" y="3975646"/>
            <a:ext cx="352084" cy="1015453"/>
          </a:xfrm>
          <a:prstGeom prst="rightBrace">
            <a:avLst>
              <a:gd name="adj1" fmla="val 114382"/>
              <a:gd name="adj2" fmla="val 80245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10" name="Google Shape;300;p4"/>
          <p:cNvSpPr/>
          <p:nvPr/>
        </p:nvSpPr>
        <p:spPr>
          <a:xfrm rot="10800000">
            <a:off x="5335735" y="2184947"/>
            <a:ext cx="352084" cy="339178"/>
          </a:xfrm>
          <a:prstGeom prst="rightBrace">
            <a:avLst>
              <a:gd name="adj1" fmla="val 114382"/>
              <a:gd name="adj2" fmla="val 51513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16" name="Google Shape;268;p4"/>
          <p:cNvGrpSpPr/>
          <p:nvPr/>
        </p:nvGrpSpPr>
        <p:grpSpPr>
          <a:xfrm>
            <a:off x="2914562" y="3794075"/>
            <a:ext cx="2315217" cy="511684"/>
            <a:chOff x="560654" y="2924646"/>
            <a:chExt cx="1933002" cy="1566520"/>
          </a:xfrm>
        </p:grpSpPr>
        <p:sp>
          <p:nvSpPr>
            <p:cNvPr id="117" name="Google Shape;269;p4"/>
            <p:cNvSpPr txBox="1"/>
            <p:nvPr/>
          </p:nvSpPr>
          <p:spPr>
            <a:xfrm>
              <a:off x="560654" y="2924646"/>
              <a:ext cx="1258291" cy="84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8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271;p4"/>
            <p:cNvSpPr txBox="1"/>
            <p:nvPr/>
          </p:nvSpPr>
          <p:spPr>
            <a:xfrm>
              <a:off x="959050" y="3201644"/>
              <a:ext cx="1534606" cy="1017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보관함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0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87284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377213" y="21878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 결재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2914562" y="20803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808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자주쓰는</a:t>
              </a: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양식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2922132" y="2915249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기안 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2914562" y="3794075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4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017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보관함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279;p4"/>
          <p:cNvGrpSpPr/>
          <p:nvPr/>
        </p:nvGrpSpPr>
        <p:grpSpPr>
          <a:xfrm>
            <a:off x="2922132" y="4698118"/>
            <a:ext cx="2315217" cy="501260"/>
            <a:chOff x="560654" y="2924646"/>
            <a:chExt cx="1933002" cy="1566520"/>
          </a:xfrm>
        </p:grpSpPr>
        <p:sp>
          <p:nvSpPr>
            <p:cNvPr id="354" name="Google Shape;280;p4"/>
            <p:cNvSpPr txBox="1"/>
            <p:nvPr/>
          </p:nvSpPr>
          <p:spPr>
            <a:xfrm>
              <a:off x="560654" y="2924646"/>
              <a:ext cx="1258291" cy="86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282;p4"/>
            <p:cNvSpPr txBox="1"/>
            <p:nvPr/>
          </p:nvSpPr>
          <p:spPr>
            <a:xfrm>
              <a:off x="959050" y="3201645"/>
              <a:ext cx="1534606" cy="1038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결재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7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2849710" y="22039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3" name="Google Shape;263;p4"/>
          <p:cNvGrpSpPr/>
          <p:nvPr/>
        </p:nvGrpSpPr>
        <p:grpSpPr>
          <a:xfrm>
            <a:off x="5893932" y="2057999"/>
            <a:ext cx="2315217" cy="466126"/>
            <a:chOff x="560654" y="2924646"/>
            <a:chExt cx="1933002" cy="1566520"/>
          </a:xfrm>
        </p:grpSpPr>
        <p:sp>
          <p:nvSpPr>
            <p:cNvPr id="7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결재 대기 문서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4" name="Google Shape;263;p4"/>
          <p:cNvGrpSpPr/>
          <p:nvPr/>
        </p:nvGrpSpPr>
        <p:grpSpPr>
          <a:xfrm>
            <a:off x="5903457" y="2658074"/>
            <a:ext cx="2315217" cy="466126"/>
            <a:chOff x="560654" y="2924646"/>
            <a:chExt cx="1933002" cy="1566520"/>
          </a:xfrm>
        </p:grpSpPr>
        <p:sp>
          <p:nvSpPr>
            <p:cNvPr id="78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9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0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결재 진행 문서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1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5" name="Google Shape;263;p4"/>
          <p:cNvGrpSpPr/>
          <p:nvPr/>
        </p:nvGrpSpPr>
        <p:grpSpPr>
          <a:xfrm>
            <a:off x="5912982" y="3248624"/>
            <a:ext cx="2315217" cy="466126"/>
            <a:chOff x="560654" y="2924646"/>
            <a:chExt cx="1933002" cy="1566520"/>
          </a:xfrm>
        </p:grpSpPr>
        <p:sp>
          <p:nvSpPr>
            <p:cNvPr id="8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합의 결재 문서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6" name="Google Shape;263;p4"/>
          <p:cNvGrpSpPr/>
          <p:nvPr/>
        </p:nvGrpSpPr>
        <p:grpSpPr>
          <a:xfrm>
            <a:off x="5912982" y="3848699"/>
            <a:ext cx="2315217" cy="466126"/>
            <a:chOff x="560654" y="2924646"/>
            <a:chExt cx="1933002" cy="1566520"/>
          </a:xfrm>
        </p:grpSpPr>
        <p:sp>
          <p:nvSpPr>
            <p:cNvPr id="98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9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0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합의 문서함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1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7" name="Google Shape;263;p4"/>
          <p:cNvGrpSpPr/>
          <p:nvPr/>
        </p:nvGrpSpPr>
        <p:grpSpPr>
          <a:xfrm>
            <a:off x="5912982" y="4439249"/>
            <a:ext cx="2315217" cy="466126"/>
            <a:chOff x="560654" y="2924646"/>
            <a:chExt cx="1933002" cy="1566520"/>
          </a:xfrm>
        </p:grpSpPr>
        <p:sp>
          <p:nvSpPr>
            <p:cNvPr id="10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승인 문서함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87" name="Google Shape;263;p4"/>
          <p:cNvGrpSpPr/>
          <p:nvPr/>
        </p:nvGrpSpPr>
        <p:grpSpPr>
          <a:xfrm>
            <a:off x="5912982" y="5020274"/>
            <a:ext cx="2315217" cy="466126"/>
            <a:chOff x="560654" y="2924646"/>
            <a:chExt cx="1933002" cy="1566520"/>
          </a:xfrm>
        </p:grpSpPr>
        <p:sp>
          <p:nvSpPr>
            <p:cNvPr id="88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9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0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완료 문서함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1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2" name="Google Shape;263;p4"/>
          <p:cNvGrpSpPr/>
          <p:nvPr/>
        </p:nvGrpSpPr>
        <p:grpSpPr>
          <a:xfrm>
            <a:off x="5912982" y="5610824"/>
            <a:ext cx="2315217" cy="466126"/>
            <a:chOff x="560654" y="2924646"/>
            <a:chExt cx="1933002" cy="1566520"/>
          </a:xfrm>
        </p:grpSpPr>
        <p:sp>
          <p:nvSpPr>
            <p:cNvPr id="93" name="Google Shape;264;p4"/>
            <p:cNvSpPr txBox="1"/>
            <p:nvPr/>
          </p:nvSpPr>
          <p:spPr>
            <a:xfrm>
              <a:off x="560654" y="2924646"/>
              <a:ext cx="1258291" cy="93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2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4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5" name="Google Shape;266;p4"/>
            <p:cNvSpPr txBox="1"/>
            <p:nvPr/>
          </p:nvSpPr>
          <p:spPr>
            <a:xfrm>
              <a:off x="959050" y="3201643"/>
              <a:ext cx="1534606" cy="1116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반려 문서함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7" name="Google Shape;300;p4"/>
          <p:cNvSpPr/>
          <p:nvPr/>
        </p:nvSpPr>
        <p:spPr>
          <a:xfrm rot="10800000">
            <a:off x="5631010" y="2308771"/>
            <a:ext cx="352084" cy="3530053"/>
          </a:xfrm>
          <a:prstGeom prst="rightBrace">
            <a:avLst>
              <a:gd name="adj1" fmla="val 114382"/>
              <a:gd name="adj2" fmla="val 23836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87284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2434613" y="26069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근태관리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5086262" y="24994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출근하기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5093832" y="3334349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퇴근하기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5086262" y="4213175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00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14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근무상태변경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279;p4"/>
          <p:cNvGrpSpPr/>
          <p:nvPr/>
        </p:nvGrpSpPr>
        <p:grpSpPr>
          <a:xfrm>
            <a:off x="5093832" y="5117218"/>
            <a:ext cx="2315217" cy="501260"/>
            <a:chOff x="560654" y="2924646"/>
            <a:chExt cx="1933002" cy="1566520"/>
          </a:xfrm>
        </p:grpSpPr>
        <p:sp>
          <p:nvSpPr>
            <p:cNvPr id="354" name="Google Shape;280;p4"/>
            <p:cNvSpPr txBox="1"/>
            <p:nvPr/>
          </p:nvSpPr>
          <p:spPr>
            <a:xfrm>
              <a:off x="560654" y="2924646"/>
              <a:ext cx="1258291" cy="817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282;p4"/>
            <p:cNvSpPr txBox="1"/>
            <p:nvPr/>
          </p:nvSpPr>
          <p:spPr>
            <a:xfrm>
              <a:off x="959050" y="3201645"/>
              <a:ext cx="1534606" cy="116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내 근태</a:t>
              </a:r>
              <a:r>
                <a:rPr lang="en-US" altLang="ko-KR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연차 현황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7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5021410" y="26230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87284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2434613" y="26069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근태관리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5086262" y="24994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출근하기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5093832" y="3334349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퇴근하기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5086262" y="4213175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00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14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근무상태변경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279;p4"/>
          <p:cNvGrpSpPr/>
          <p:nvPr/>
        </p:nvGrpSpPr>
        <p:grpSpPr>
          <a:xfrm>
            <a:off x="5093832" y="5012443"/>
            <a:ext cx="2315217" cy="501260"/>
            <a:chOff x="560654" y="2924646"/>
            <a:chExt cx="1933002" cy="1566520"/>
          </a:xfrm>
        </p:grpSpPr>
        <p:sp>
          <p:nvSpPr>
            <p:cNvPr id="354" name="Google Shape;280;p4"/>
            <p:cNvSpPr txBox="1"/>
            <p:nvPr/>
          </p:nvSpPr>
          <p:spPr>
            <a:xfrm>
              <a:off x="560654" y="2924646"/>
              <a:ext cx="1258291" cy="817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5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6" name="Google Shape;282;p4"/>
            <p:cNvSpPr txBox="1"/>
            <p:nvPr/>
          </p:nvSpPr>
          <p:spPr>
            <a:xfrm>
              <a:off x="959050" y="3201645"/>
              <a:ext cx="1534606" cy="116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내 근태</a:t>
              </a:r>
              <a:r>
                <a:rPr lang="en-US" altLang="ko-KR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연차 현황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7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5021410" y="26230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57" name="Google Shape;279;p4"/>
          <p:cNvGrpSpPr/>
          <p:nvPr/>
        </p:nvGrpSpPr>
        <p:grpSpPr>
          <a:xfrm>
            <a:off x="5093832" y="5679193"/>
            <a:ext cx="2315217" cy="501260"/>
            <a:chOff x="560654" y="2924646"/>
            <a:chExt cx="1933002" cy="1566520"/>
          </a:xfrm>
        </p:grpSpPr>
        <p:sp>
          <p:nvSpPr>
            <p:cNvPr id="58" name="Google Shape;280;p4"/>
            <p:cNvSpPr txBox="1"/>
            <p:nvPr/>
          </p:nvSpPr>
          <p:spPr>
            <a:xfrm>
              <a:off x="560654" y="2924646"/>
              <a:ext cx="1258291" cy="817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9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0" name="Google Shape;282;p4"/>
            <p:cNvSpPr txBox="1"/>
            <p:nvPr/>
          </p:nvSpPr>
          <p:spPr>
            <a:xfrm>
              <a:off x="959050" y="3201645"/>
              <a:ext cx="1534606" cy="116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근태 관리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1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62" name="Google Shape;279;p4"/>
          <p:cNvGrpSpPr/>
          <p:nvPr/>
        </p:nvGrpSpPr>
        <p:grpSpPr>
          <a:xfrm>
            <a:off x="7608432" y="5679193"/>
            <a:ext cx="2315217" cy="501260"/>
            <a:chOff x="560654" y="2924646"/>
            <a:chExt cx="1933002" cy="1566520"/>
          </a:xfrm>
        </p:grpSpPr>
        <p:sp>
          <p:nvSpPr>
            <p:cNvPr id="63" name="Google Shape;280;p4"/>
            <p:cNvSpPr txBox="1"/>
            <p:nvPr/>
          </p:nvSpPr>
          <p:spPr>
            <a:xfrm>
              <a:off x="560654" y="2924646"/>
              <a:ext cx="1258291" cy="817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4" name="Google Shape;281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5" name="Google Shape;282;p4"/>
            <p:cNvSpPr txBox="1"/>
            <p:nvPr/>
          </p:nvSpPr>
          <p:spPr>
            <a:xfrm>
              <a:off x="959050" y="3201645"/>
              <a:ext cx="1534606" cy="116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근태 현황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6" name="Google Shape;283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67" name="Google Shape;156;p3"/>
          <p:cNvSpPr/>
          <p:nvPr/>
        </p:nvSpPr>
        <p:spPr>
          <a:xfrm>
            <a:off x="7685144" y="591065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228900" y="648712"/>
            <a:ext cx="997295" cy="34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Index</a:t>
            </a:r>
            <a:endParaRPr sz="20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796815" y="850255"/>
            <a:ext cx="2598325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18000" rIns="54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문서 개정 </a:t>
            </a:r>
            <a:r>
              <a:rPr lang="ko-KR" sz="24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이력표</a:t>
            </a:r>
            <a:endParaRPr sz="24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80416" y="6302913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996875" y="1276716"/>
            <a:ext cx="10198250" cy="486342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0C15D2C-5766-85EB-1AB7-909B75C3DB53}"/>
              </a:ext>
            </a:extLst>
          </p:cNvPr>
          <p:cNvGrpSpPr/>
          <p:nvPr/>
        </p:nvGrpSpPr>
        <p:grpSpPr>
          <a:xfrm>
            <a:off x="1345266" y="1386492"/>
            <a:ext cx="9501464" cy="4689397"/>
            <a:chOff x="1345266" y="1386492"/>
            <a:chExt cx="9501464" cy="4689397"/>
          </a:xfrm>
        </p:grpSpPr>
        <p:graphicFrame>
          <p:nvGraphicFramePr>
            <p:cNvPr id="108" name="Google Shape;108;p2"/>
            <p:cNvGraphicFramePr/>
            <p:nvPr>
              <p:extLst>
                <p:ext uri="{D42A27DB-BD31-4B8C-83A1-F6EECF244321}">
                  <p14:modId xmlns:p14="http://schemas.microsoft.com/office/powerpoint/2010/main" val="3592688754"/>
                </p:ext>
              </p:extLst>
            </p:nvPr>
          </p:nvGraphicFramePr>
          <p:xfrm>
            <a:off x="1345266" y="1706089"/>
            <a:ext cx="9501425" cy="4369800"/>
          </p:xfrm>
          <a:graphic>
            <a:graphicData uri="http://schemas.openxmlformats.org/drawingml/2006/table">
              <a:tbl>
                <a:tblPr firstRow="1" bandRow="1">
                  <a:noFill/>
                  <a:tableStyleId>{3BEC1932-2D6E-413F-85BE-6C839E3E4D7C}</a:tableStyleId>
                </a:tblPr>
                <a:tblGrid>
                  <a:gridCol w="17229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7229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2004575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2025525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2025525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</a:tblGrid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버전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날짜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내용</a:t>
                        </a:r>
                        <a:endParaRPr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작성자</a:t>
                        </a:r>
                        <a:endParaRPr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400" b="1" u="none" strike="noStrike" cap="none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승인자</a:t>
                        </a:r>
                        <a:endParaRPr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1.0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1200" u="none" strike="noStrike" cap="none" dirty="0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2022.10.06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최초 제정 및 내용 작성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200" u="none" strike="noStrike" cap="none" dirty="0" err="1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권홍종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1.</a:t>
                        </a:r>
                        <a:r>
                          <a:rPr lang="en-US" altLang="ko-KR" sz="1200" u="none" strike="noStrike" cap="none" dirty="0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sz="1200" u="none" strike="noStrike" cap="none" dirty="0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2022.</a:t>
                        </a:r>
                        <a:r>
                          <a:rPr lang="en-US" altLang="ko-KR" sz="1200" u="none" strike="noStrike" cap="none" dirty="0" smtClean="0">
                            <a:solidFill>
                              <a:srgbClr val="2A2A2A"/>
                            </a:solidFill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  <a:cs typeface="Arial"/>
                            <a:sym typeface="Arial"/>
                          </a:rPr>
                          <a:t>10.06</a:t>
                        </a: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200" dirty="0" smtClean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추가 및 수정 사항 반영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200" dirty="0" err="1" smtClean="0">
                            <a:latin typeface="나눔스퀘어_ac" panose="020B0600000101010101" pitchFamily="50" charset="-127"/>
                            <a:ea typeface="나눔스퀘어_ac" panose="020B0600000101010101" pitchFamily="50" charset="-127"/>
                          </a:rPr>
                          <a:t>권홍종</a:t>
                        </a: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6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7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8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9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10"/>
                    </a:ext>
                  </a:extLst>
                </a:tr>
                <a:tr h="3641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>
                          <a:solidFill>
                            <a:srgbClr val="2A2A2A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11"/>
                    </a:ext>
                  </a:extLst>
                </a:tr>
              </a:tbl>
            </a:graphicData>
          </a:graphic>
        </p:graphicFrame>
        <p:grpSp>
          <p:nvGrpSpPr>
            <p:cNvPr id="109" name="Google Shape;109;p2"/>
            <p:cNvGrpSpPr/>
            <p:nvPr/>
          </p:nvGrpSpPr>
          <p:grpSpPr>
            <a:xfrm>
              <a:off x="1345267" y="1386492"/>
              <a:ext cx="9501463" cy="320317"/>
              <a:chOff x="1345267" y="1386492"/>
              <a:chExt cx="9501463" cy="320317"/>
            </a:xfrm>
          </p:grpSpPr>
          <p:grpSp>
            <p:nvGrpSpPr>
              <p:cNvPr id="110" name="Google Shape;110;p2"/>
              <p:cNvGrpSpPr/>
              <p:nvPr/>
            </p:nvGrpSpPr>
            <p:grpSpPr>
              <a:xfrm>
                <a:off x="1345267" y="1386492"/>
                <a:ext cx="9501463" cy="320317"/>
                <a:chOff x="1345267" y="1386492"/>
                <a:chExt cx="9501463" cy="320317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1345267" y="1387210"/>
                  <a:ext cx="3440297" cy="319599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2A2A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 dirty="0" err="1">
                      <a:solidFill>
                        <a:schemeClr val="lt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sym typeface="Arial"/>
                    </a:rPr>
                    <a:t>문서명</a:t>
                  </a:r>
                  <a:endParaRPr sz="1600" dirty="0">
                    <a:solidFill>
                      <a:schemeClr val="lt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4785564" y="1386492"/>
                  <a:ext cx="6061166" cy="319599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rgbClr val="2A2A2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 dirty="0">
                      <a:solidFill>
                        <a:schemeClr val="lt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  <a:sym typeface="Arial"/>
                    </a:rPr>
                    <a:t>프로세스 흐름도</a:t>
                  </a: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cxnSp>
            <p:nvCxnSpPr>
              <p:cNvPr id="113" name="Google Shape;113;p2"/>
              <p:cNvCxnSpPr/>
              <p:nvPr/>
            </p:nvCxnSpPr>
            <p:spPr>
              <a:xfrm>
                <a:off x="4785564" y="1401479"/>
                <a:ext cx="0" cy="298326"/>
              </a:xfrm>
              <a:prstGeom prst="straightConnector1">
                <a:avLst/>
              </a:pr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4" name="Google Shape;114;p2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2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39659" y="17591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2434613" y="26069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5086262" y="24994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공지 게시판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5093832" y="3591524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부서게시판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5086262" y="4737050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00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14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익명게시판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5021410" y="2623097"/>
            <a:ext cx="352084" cy="241562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39659" y="17591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2434613" y="26069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5086262" y="249949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dirty="0" err="1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즐겨찾기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5093832" y="3305774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내 업무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5086262" y="4937075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00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14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완료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5021410" y="2623097"/>
            <a:ext cx="352084" cy="2587078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52" name="Google Shape;263;p4"/>
          <p:cNvGrpSpPr/>
          <p:nvPr/>
        </p:nvGrpSpPr>
        <p:grpSpPr>
          <a:xfrm>
            <a:off x="5093832" y="4107786"/>
            <a:ext cx="2315217" cy="549939"/>
            <a:chOff x="560654" y="2903402"/>
            <a:chExt cx="1933002" cy="1534605"/>
          </a:xfrm>
        </p:grpSpPr>
        <p:sp>
          <p:nvSpPr>
            <p:cNvPr id="53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4" name="Google Shape;265;p4"/>
            <p:cNvSpPr/>
            <p:nvPr/>
          </p:nvSpPr>
          <p:spPr>
            <a:xfrm>
              <a:off x="959050" y="2903402"/>
              <a:ext cx="1534606" cy="1534605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5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프로젝트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6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사용자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539659" y="17591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2434613" y="2606909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자료실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9" name="Google Shape;253;p4"/>
          <p:cNvGrpSpPr/>
          <p:nvPr/>
        </p:nvGrpSpPr>
        <p:grpSpPr>
          <a:xfrm>
            <a:off x="5086262" y="2137546"/>
            <a:ext cx="2315217" cy="536409"/>
            <a:chOff x="560654" y="2924646"/>
            <a:chExt cx="1933002" cy="1566520"/>
          </a:xfrm>
        </p:grpSpPr>
        <p:sp>
          <p:nvSpPr>
            <p:cNvPr id="339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0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1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파일 업로드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2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263;p4"/>
          <p:cNvGrpSpPr/>
          <p:nvPr/>
        </p:nvGrpSpPr>
        <p:grpSpPr>
          <a:xfrm>
            <a:off x="5093832" y="4039199"/>
            <a:ext cx="2315217" cy="561376"/>
            <a:chOff x="560654" y="2924646"/>
            <a:chExt cx="1933002" cy="1566520"/>
          </a:xfrm>
        </p:grpSpPr>
        <p:sp>
          <p:nvSpPr>
            <p:cNvPr id="344" name="Google Shape;264;p4"/>
            <p:cNvSpPr txBox="1"/>
            <p:nvPr/>
          </p:nvSpPr>
          <p:spPr>
            <a:xfrm>
              <a:off x="560654" y="2924646"/>
              <a:ext cx="1258291" cy="784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5" name="Google Shape;26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6" name="Google Shape;266;p4"/>
            <p:cNvSpPr txBox="1"/>
            <p:nvPr/>
          </p:nvSpPr>
          <p:spPr>
            <a:xfrm>
              <a:off x="959050" y="3201642"/>
              <a:ext cx="1534606" cy="927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부서자료실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47" name="Google Shape;26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268;p4"/>
          <p:cNvGrpSpPr/>
          <p:nvPr/>
        </p:nvGrpSpPr>
        <p:grpSpPr>
          <a:xfrm>
            <a:off x="5086262" y="5127575"/>
            <a:ext cx="2315217" cy="511684"/>
            <a:chOff x="560654" y="2924646"/>
            <a:chExt cx="1933002" cy="1566520"/>
          </a:xfrm>
        </p:grpSpPr>
        <p:sp>
          <p:nvSpPr>
            <p:cNvPr id="349" name="Google Shape;269;p4"/>
            <p:cNvSpPr txBox="1"/>
            <p:nvPr/>
          </p:nvSpPr>
          <p:spPr>
            <a:xfrm>
              <a:off x="560654" y="2924646"/>
              <a:ext cx="1258291" cy="800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0" name="Google Shape;270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351" name="Google Shape;271;p4"/>
            <p:cNvSpPr txBox="1"/>
            <p:nvPr/>
          </p:nvSpPr>
          <p:spPr>
            <a:xfrm>
              <a:off x="959050" y="3201644"/>
              <a:ext cx="1534606" cy="11400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전사자료실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52" name="Google Shape;272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368" name="Google Shape;300;p4"/>
          <p:cNvSpPr/>
          <p:nvPr/>
        </p:nvSpPr>
        <p:spPr>
          <a:xfrm rot="10800000">
            <a:off x="5021410" y="2428874"/>
            <a:ext cx="352084" cy="2924175"/>
          </a:xfrm>
          <a:prstGeom prst="rightBrace">
            <a:avLst>
              <a:gd name="adj1" fmla="val 114382"/>
              <a:gd name="adj2" fmla="val 88864"/>
            </a:avLst>
          </a:prstGeom>
          <a:noFill/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52" name="Google Shape;253;p4"/>
          <p:cNvGrpSpPr/>
          <p:nvPr/>
        </p:nvGrpSpPr>
        <p:grpSpPr>
          <a:xfrm>
            <a:off x="5086262" y="3090046"/>
            <a:ext cx="2315217" cy="536409"/>
            <a:chOff x="560654" y="2924646"/>
            <a:chExt cx="1933002" cy="1566520"/>
          </a:xfrm>
        </p:grpSpPr>
        <p:sp>
          <p:nvSpPr>
            <p:cNvPr id="53" name="Google Shape;254;p4"/>
            <p:cNvSpPr txBox="1"/>
            <p:nvPr/>
          </p:nvSpPr>
          <p:spPr>
            <a:xfrm>
              <a:off x="560654" y="2924646"/>
              <a:ext cx="1258291" cy="76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C8C8C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 b="0" i="0" u="none" strike="noStrike" cap="none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4" name="Google Shape;255;p4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5" name="Google Shape;256;p4"/>
            <p:cNvSpPr txBox="1"/>
            <p:nvPr/>
          </p:nvSpPr>
          <p:spPr>
            <a:xfrm>
              <a:off x="959050" y="3201644"/>
              <a:ext cx="1534606" cy="970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1200"/>
                <a:buFont typeface="Arial"/>
                <a:buNone/>
              </a:pPr>
              <a:r>
                <a:rPr lang="ko-KR" altLang="en-US" sz="1200" b="0" i="0" u="none" strike="noStrike" cap="none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개인자료실</a:t>
              </a:r>
              <a:endParaRPr sz="1200" b="0" i="0" u="none" strike="noStrike" cap="none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56" name="Google Shape;257;p4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/>
          <p:nvPr/>
        </p:nvSpPr>
        <p:spPr>
          <a:xfrm>
            <a:off x="549906" y="1909926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2326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3"/>
          <p:cNvGrpSpPr/>
          <p:nvPr/>
        </p:nvGrpSpPr>
        <p:grpSpPr>
          <a:xfrm>
            <a:off x="739785" y="608289"/>
            <a:ext cx="514180" cy="789805"/>
            <a:chOff x="1751446" y="2743439"/>
            <a:chExt cx="625475" cy="471906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43439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 dirty="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9" name="Google Shape;129;p3"/>
          <p:cNvGrpSpPr/>
          <p:nvPr/>
        </p:nvGrpSpPr>
        <p:grpSpPr>
          <a:xfrm>
            <a:off x="1292403" y="992839"/>
            <a:ext cx="9525624" cy="737606"/>
            <a:chOff x="1292403" y="992839"/>
            <a:chExt cx="9525624" cy="737606"/>
          </a:xfrm>
        </p:grpSpPr>
        <p:grpSp>
          <p:nvGrpSpPr>
            <p:cNvPr id="130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73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13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73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4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73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45" name="Google Shape;145;p3"/>
            <p:cNvGrpSpPr/>
            <p:nvPr/>
          </p:nvGrpSpPr>
          <p:grpSpPr>
            <a:xfrm>
              <a:off x="6095999" y="992839"/>
              <a:ext cx="4722028" cy="356675"/>
              <a:chOff x="6448541" y="3559065"/>
              <a:chExt cx="4611374" cy="772603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19"/>
                <a:ext cx="979764" cy="73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로그인 화면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51" name="Google Shape;151;p3"/>
          <p:cNvGrpSpPr/>
          <p:nvPr/>
        </p:nvGrpSpPr>
        <p:grpSpPr>
          <a:xfrm>
            <a:off x="550793" y="2044934"/>
            <a:ext cx="173945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1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초기화면</a:t>
              </a:r>
              <a:endParaRPr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2561136" y="231973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2523477" y="2041947"/>
            <a:ext cx="173945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로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그인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4533252" y="3022348"/>
            <a:ext cx="173945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관리자 계정가입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4523727" y="3938602"/>
            <a:ext cx="173945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일반계정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가입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4577099" y="324863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4561385" y="417903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80" name="Google Shape;180;p3"/>
          <p:cNvGrpSpPr/>
          <p:nvPr/>
        </p:nvGrpSpPr>
        <p:grpSpPr>
          <a:xfrm>
            <a:off x="4530514" y="2041947"/>
            <a:ext cx="1742196" cy="710777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1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85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   </a:t>
              </a:r>
              <a:r>
                <a:rPr lang="ko-KR" sz="11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아이디 </a:t>
              </a:r>
              <a:r>
                <a:rPr lang="ko-KR" sz="11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/ </a:t>
              </a:r>
              <a:r>
                <a:rPr lang="en-US" altLang="ko-KR" sz="11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</a:t>
              </a:r>
              <a:r>
                <a:rPr lang="ko-KR" sz="11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비밀번호 </a:t>
              </a:r>
              <a:r>
                <a:rPr lang="ko-KR" sz="11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입력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6454563" y="2033659"/>
            <a:ext cx="1787080" cy="570370"/>
            <a:chOff x="560654" y="2924646"/>
            <a:chExt cx="1985925" cy="156652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1011974" y="3201644"/>
              <a:ext cx="1534605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메인 </a:t>
              </a:r>
              <a:r>
                <a:rPr lang="ko-KR" sz="12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화면 출력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4600052" y="23138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6518882" y="231382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212" name="Google Shape;212;p3"/>
          <p:cNvGrpSpPr/>
          <p:nvPr/>
        </p:nvGrpSpPr>
        <p:grpSpPr>
          <a:xfrm>
            <a:off x="2506191" y="2666936"/>
            <a:ext cx="2256310" cy="321845"/>
            <a:chOff x="4507111" y="2688292"/>
            <a:chExt cx="1009650" cy="715291"/>
          </a:xfrm>
        </p:grpSpPr>
        <p:sp>
          <p:nvSpPr>
            <p:cNvPr id="213" name="Google Shape;213;p3"/>
            <p:cNvSpPr/>
            <p:nvPr/>
          </p:nvSpPr>
          <p:spPr>
            <a:xfrm>
              <a:off x="4507111" y="2688292"/>
              <a:ext cx="1009650" cy="715291"/>
            </a:xfrm>
            <a:prstGeom prst="roundRect">
              <a:avLst>
                <a:gd name="adj" fmla="val 14725"/>
              </a:avLst>
            </a:pr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4507111" y="2720331"/>
              <a:ext cx="1009650" cy="6719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dirty="0">
                  <a:solidFill>
                    <a:srgbClr val="F2F2F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아이디 비밀번호 </a:t>
              </a:r>
              <a:r>
                <a:rPr lang="ko-KR" sz="1050" dirty="0" err="1" smtClean="0">
                  <a:solidFill>
                    <a:srgbClr val="F2F2F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비일치시</a:t>
              </a:r>
              <a:r>
                <a:rPr lang="ko-KR" sz="1050" dirty="0" smtClean="0">
                  <a:solidFill>
                    <a:srgbClr val="F2F2F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</a:t>
              </a:r>
              <a:r>
                <a:rPr lang="ko-KR" sz="1050" dirty="0">
                  <a:solidFill>
                    <a:srgbClr val="F2F2F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알림 </a:t>
              </a:r>
              <a:r>
                <a:rPr lang="ko-KR" sz="1050" dirty="0" smtClean="0">
                  <a:solidFill>
                    <a:srgbClr val="F2F2F2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창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95" name="Google Shape;180;p3"/>
          <p:cNvGrpSpPr/>
          <p:nvPr/>
        </p:nvGrpSpPr>
        <p:grpSpPr>
          <a:xfrm>
            <a:off x="6378363" y="2927771"/>
            <a:ext cx="2117305" cy="808797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1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4"/>
              <a:ext cx="1671193" cy="955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   </a:t>
              </a: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아이디 </a:t>
              </a:r>
              <a:r>
                <a:rPr lang="ko-KR" sz="12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/ 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</a:t>
              </a: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비밀번호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/  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회사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URL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입력</a:t>
              </a:r>
              <a:endParaRPr lang="en-US" altLang="ko-KR" sz="1200" dirty="0" smtClean="0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6518882" y="324863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01" name="Google Shape;185;p3"/>
          <p:cNvGrpSpPr/>
          <p:nvPr/>
        </p:nvGrpSpPr>
        <p:grpSpPr>
          <a:xfrm>
            <a:off x="8778776" y="2957584"/>
            <a:ext cx="1739457" cy="570370"/>
            <a:chOff x="560654" y="2924646"/>
            <a:chExt cx="1933002" cy="1566520"/>
          </a:xfrm>
        </p:grpSpPr>
        <p:sp>
          <p:nvSpPr>
            <p:cNvPr id="102" name="Google Shape;186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1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3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188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메인 화면 출력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5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6" name="Google Shape;191;p3"/>
          <p:cNvSpPr/>
          <p:nvPr/>
        </p:nvSpPr>
        <p:spPr>
          <a:xfrm>
            <a:off x="8827900" y="324863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07" name="Google Shape;180;p3"/>
          <p:cNvGrpSpPr/>
          <p:nvPr/>
        </p:nvGrpSpPr>
        <p:grpSpPr>
          <a:xfrm>
            <a:off x="6368838" y="3937421"/>
            <a:ext cx="2193505" cy="802587"/>
            <a:chOff x="560654" y="2924646"/>
            <a:chExt cx="1933002" cy="1566520"/>
          </a:xfrm>
        </p:grpSpPr>
        <p:sp>
          <p:nvSpPr>
            <p:cNvPr id="108" name="Google Shape;181;p3"/>
            <p:cNvSpPr txBox="1"/>
            <p:nvPr/>
          </p:nvSpPr>
          <p:spPr>
            <a:xfrm>
              <a:off x="560654" y="2924646"/>
              <a:ext cx="1258291" cy="713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9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0" name="Google Shape;183;p3"/>
            <p:cNvSpPr txBox="1"/>
            <p:nvPr/>
          </p:nvSpPr>
          <p:spPr>
            <a:xfrm>
              <a:off x="822463" y="3201645"/>
              <a:ext cx="1671193" cy="1117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   </a:t>
              </a: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아이디 </a:t>
              </a:r>
              <a:r>
                <a:rPr lang="ko-KR" sz="12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/ 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</a:t>
              </a:r>
              <a:r>
                <a:rPr 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비밀번호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/  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회사</a:t>
              </a: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URL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입력</a:t>
              </a:r>
              <a:endParaRPr lang="en-US" altLang="ko-KR" sz="1200" dirty="0" smtClean="0">
                <a:solidFill>
                  <a:srgbClr val="17161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1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2" name="Google Shape;190;p3"/>
          <p:cNvSpPr/>
          <p:nvPr/>
        </p:nvSpPr>
        <p:spPr>
          <a:xfrm>
            <a:off x="6509357" y="417119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13" name="Google Shape;185;p3"/>
          <p:cNvGrpSpPr/>
          <p:nvPr/>
        </p:nvGrpSpPr>
        <p:grpSpPr>
          <a:xfrm>
            <a:off x="8769251" y="3967234"/>
            <a:ext cx="1739457" cy="570370"/>
            <a:chOff x="560654" y="2924646"/>
            <a:chExt cx="1933002" cy="1566520"/>
          </a:xfrm>
        </p:grpSpPr>
        <p:sp>
          <p:nvSpPr>
            <p:cNvPr id="114" name="Google Shape;186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5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88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메인 화면 출력</a:t>
              </a:r>
              <a:endParaRPr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7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8" name="Google Shape;191;p3"/>
          <p:cNvSpPr/>
          <p:nvPr/>
        </p:nvSpPr>
        <p:spPr>
          <a:xfrm>
            <a:off x="8818375" y="4247396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3" name="Google Shape;157;p3"/>
          <p:cNvGrpSpPr/>
          <p:nvPr/>
        </p:nvGrpSpPr>
        <p:grpSpPr>
          <a:xfrm>
            <a:off x="2523477" y="3032547"/>
            <a:ext cx="1739457" cy="570370"/>
            <a:chOff x="560654" y="2924646"/>
            <a:chExt cx="1933002" cy="1566520"/>
          </a:xfrm>
        </p:grpSpPr>
        <p:sp>
          <p:nvSpPr>
            <p:cNvPr id="94" name="Google Shape;15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20" name="Google Shape;160;p3"/>
            <p:cNvSpPr txBox="1"/>
            <p:nvPr/>
          </p:nvSpPr>
          <p:spPr>
            <a:xfrm>
              <a:off x="959050" y="3201644"/>
              <a:ext cx="1534606" cy="1022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가입하기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03" name="Google Shape;162;p3"/>
          <p:cNvGrpSpPr/>
          <p:nvPr/>
        </p:nvGrpSpPr>
        <p:grpSpPr>
          <a:xfrm>
            <a:off x="4506441" y="4962711"/>
            <a:ext cx="1739457" cy="570370"/>
            <a:chOff x="560654" y="2924646"/>
            <a:chExt cx="1933002" cy="1566520"/>
          </a:xfrm>
        </p:grpSpPr>
        <p:sp>
          <p:nvSpPr>
            <p:cNvPr id="204" name="Google Shape;163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05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06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아이디 찾기</a:t>
              </a:r>
              <a:endParaRPr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07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08" name="Google Shape;167;p3"/>
          <p:cNvGrpSpPr/>
          <p:nvPr/>
        </p:nvGrpSpPr>
        <p:grpSpPr>
          <a:xfrm>
            <a:off x="4506441" y="5745615"/>
            <a:ext cx="1739457" cy="570370"/>
            <a:chOff x="560654" y="2924646"/>
            <a:chExt cx="1933002" cy="1566520"/>
          </a:xfrm>
        </p:grpSpPr>
        <p:sp>
          <p:nvSpPr>
            <p:cNvPr id="209" name="Google Shape;16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10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11" name="Google Shape;170;p3"/>
            <p:cNvSpPr txBox="1"/>
            <p:nvPr/>
          </p:nvSpPr>
          <p:spPr>
            <a:xfrm>
              <a:off x="959050" y="3201644"/>
              <a:ext cx="1534606" cy="857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비밀번호 찾기</a:t>
              </a:r>
              <a:endParaRPr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5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216" name="Google Shape;177;p3"/>
          <p:cNvSpPr/>
          <p:nvPr/>
        </p:nvSpPr>
        <p:spPr>
          <a:xfrm>
            <a:off x="4550288" y="518899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17" name="Google Shape;178;p3"/>
          <p:cNvSpPr/>
          <p:nvPr/>
        </p:nvSpPr>
        <p:spPr>
          <a:xfrm>
            <a:off x="4544099" y="598605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218" name="Google Shape;157;p3"/>
          <p:cNvGrpSpPr/>
          <p:nvPr/>
        </p:nvGrpSpPr>
        <p:grpSpPr>
          <a:xfrm>
            <a:off x="2496666" y="4972909"/>
            <a:ext cx="1739457" cy="860526"/>
            <a:chOff x="560654" y="2924646"/>
            <a:chExt cx="1933002" cy="1739269"/>
          </a:xfrm>
        </p:grpSpPr>
        <p:sp>
          <p:nvSpPr>
            <p:cNvPr id="219" name="Google Shape;15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0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1" name="Google Shape;160;p3"/>
            <p:cNvSpPr txBox="1"/>
            <p:nvPr/>
          </p:nvSpPr>
          <p:spPr>
            <a:xfrm>
              <a:off x="959050" y="3201644"/>
              <a:ext cx="1534606" cy="1462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아이디</a:t>
              </a:r>
              <a:r>
                <a:rPr lang="en-US" altLang="ko-KR" sz="105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05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비밀번호를 잊으셨나요</a:t>
              </a:r>
              <a:r>
                <a:rPr lang="en-US" altLang="ko-KR" sz="105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?</a:t>
              </a:r>
              <a:endParaRPr sz="10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2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23" name="Google Shape;162;p3"/>
          <p:cNvGrpSpPr/>
          <p:nvPr/>
        </p:nvGrpSpPr>
        <p:grpSpPr>
          <a:xfrm>
            <a:off x="6454563" y="4972909"/>
            <a:ext cx="1739457" cy="570370"/>
            <a:chOff x="560654" y="2924646"/>
            <a:chExt cx="1933002" cy="1566520"/>
          </a:xfrm>
        </p:grpSpPr>
        <p:sp>
          <p:nvSpPr>
            <p:cNvPr id="224" name="Google Shape;163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5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26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이메일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입력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7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228" name="Google Shape;167;p3"/>
          <p:cNvGrpSpPr/>
          <p:nvPr/>
        </p:nvGrpSpPr>
        <p:grpSpPr>
          <a:xfrm>
            <a:off x="6454563" y="5755813"/>
            <a:ext cx="1739457" cy="570370"/>
            <a:chOff x="560654" y="2924646"/>
            <a:chExt cx="1933002" cy="1566520"/>
          </a:xfrm>
        </p:grpSpPr>
        <p:sp>
          <p:nvSpPr>
            <p:cNvPr id="229" name="Google Shape;168;p3"/>
            <p:cNvSpPr txBox="1"/>
            <p:nvPr/>
          </p:nvSpPr>
          <p:spPr>
            <a:xfrm>
              <a:off x="560654" y="2924646"/>
              <a:ext cx="1258291" cy="71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1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30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231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ko-KR" altLang="en-US" sz="1200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이메일</a:t>
              </a:r>
              <a:r>
                <a:rPr lang="ko-KR" altLang="en-US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입력</a:t>
              </a:r>
              <a:endPara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32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233" name="Google Shape;177;p3"/>
          <p:cNvSpPr/>
          <p:nvPr/>
        </p:nvSpPr>
        <p:spPr>
          <a:xfrm>
            <a:off x="6509357" y="5199195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34" name="Google Shape;178;p3"/>
          <p:cNvSpPr/>
          <p:nvPr/>
        </p:nvSpPr>
        <p:spPr>
          <a:xfrm>
            <a:off x="6509357" y="5996250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메인 메뉴 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824888" y="2063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관지자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메인화면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370319" y="2338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197180" y="2060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회사관리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3187655" y="2841373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67;p3"/>
          <p:cNvGrpSpPr/>
          <p:nvPr/>
        </p:nvGrpSpPr>
        <p:grpSpPr>
          <a:xfrm>
            <a:off x="3178130" y="3586177"/>
            <a:ext cx="231521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조직도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3366982" y="3135696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351268" y="382661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3" name="Google Shape;167;p3"/>
          <p:cNvGrpSpPr/>
          <p:nvPr/>
        </p:nvGrpSpPr>
        <p:grpSpPr>
          <a:xfrm>
            <a:off x="3187655" y="4338652"/>
            <a:ext cx="2315217" cy="570370"/>
            <a:chOff x="560654" y="2924646"/>
            <a:chExt cx="1933002" cy="1566520"/>
          </a:xfrm>
        </p:grpSpPr>
        <p:sp>
          <p:nvSpPr>
            <p:cNvPr id="61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2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3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전자결재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4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65" name="Google Shape;178;p3"/>
          <p:cNvSpPr/>
          <p:nvPr/>
        </p:nvSpPr>
        <p:spPr>
          <a:xfrm>
            <a:off x="3360793" y="457908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66" name="Google Shape;167;p3"/>
          <p:cNvGrpSpPr/>
          <p:nvPr/>
        </p:nvGrpSpPr>
        <p:grpSpPr>
          <a:xfrm>
            <a:off x="3197180" y="5100652"/>
            <a:ext cx="2315217" cy="570370"/>
            <a:chOff x="560654" y="2924646"/>
            <a:chExt cx="1933002" cy="1566520"/>
          </a:xfrm>
        </p:grpSpPr>
        <p:sp>
          <p:nvSpPr>
            <p:cNvPr id="67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8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9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게시판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70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71" name="Google Shape;178;p3"/>
          <p:cNvSpPr/>
          <p:nvPr/>
        </p:nvSpPr>
        <p:spPr>
          <a:xfrm>
            <a:off x="3370318" y="534108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72" name="Google Shape;167;p3"/>
          <p:cNvGrpSpPr/>
          <p:nvPr/>
        </p:nvGrpSpPr>
        <p:grpSpPr>
          <a:xfrm>
            <a:off x="3197180" y="5805502"/>
            <a:ext cx="2315217" cy="570370"/>
            <a:chOff x="560654" y="2924646"/>
            <a:chExt cx="1933002" cy="1566520"/>
          </a:xfrm>
        </p:grpSpPr>
        <p:sp>
          <p:nvSpPr>
            <p:cNvPr id="73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4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75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자료실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76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77" name="Google Shape;178;p3"/>
          <p:cNvSpPr/>
          <p:nvPr/>
        </p:nvSpPr>
        <p:spPr>
          <a:xfrm>
            <a:off x="3370318" y="604593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계정 관리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18604" y="1916226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444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719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441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계정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3359105" y="4003423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67;p3"/>
          <p:cNvGrpSpPr/>
          <p:nvPr/>
        </p:nvGrpSpPr>
        <p:grpSpPr>
          <a:xfrm>
            <a:off x="3359105" y="4786327"/>
            <a:ext cx="231521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로고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3538432" y="4297746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532243" y="502676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2" name="Google Shape;180;p3"/>
          <p:cNvGrpSpPr/>
          <p:nvPr/>
        </p:nvGrpSpPr>
        <p:grpSpPr>
          <a:xfrm>
            <a:off x="5691046" y="24419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회원 가입 승인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3" name="Google Shape;185;p3"/>
          <p:cNvGrpSpPr/>
          <p:nvPr/>
        </p:nvGrpSpPr>
        <p:grpSpPr>
          <a:xfrm>
            <a:off x="8610600" y="2485928"/>
            <a:ext cx="2315217" cy="530790"/>
            <a:chOff x="560654" y="2924646"/>
            <a:chExt cx="1933002" cy="156652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가입승인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33110" y="27138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8830004" y="271387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4" name="Google Shape;180;p3"/>
          <p:cNvGrpSpPr/>
          <p:nvPr/>
        </p:nvGrpSpPr>
        <p:grpSpPr>
          <a:xfrm>
            <a:off x="5691046" y="4004099"/>
            <a:ext cx="2919554" cy="567902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6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5"/>
              <a:ext cx="1671193" cy="91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계정활성화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5933110" y="41426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5" name="Google Shape;180;p3"/>
          <p:cNvGrpSpPr/>
          <p:nvPr/>
        </p:nvGrpSpPr>
        <p:grpSpPr>
          <a:xfrm>
            <a:off x="5691046" y="4785148"/>
            <a:ext cx="2919554" cy="548852"/>
            <a:chOff x="560654" y="2924646"/>
            <a:chExt cx="1933002" cy="1566520"/>
          </a:xfrm>
        </p:grpSpPr>
        <p:sp>
          <p:nvSpPr>
            <p:cNvPr id="108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9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0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직급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권한부여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1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2" name="Google Shape;190;p3"/>
          <p:cNvSpPr/>
          <p:nvPr/>
        </p:nvSpPr>
        <p:spPr>
          <a:xfrm>
            <a:off x="5933110" y="50189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78" name="Google Shape;167;p3"/>
          <p:cNvGrpSpPr/>
          <p:nvPr/>
        </p:nvGrpSpPr>
        <p:grpSpPr>
          <a:xfrm>
            <a:off x="3359105" y="5567377"/>
            <a:ext cx="2315217" cy="570370"/>
            <a:chOff x="560654" y="2924646"/>
            <a:chExt cx="1933002" cy="1566520"/>
          </a:xfrm>
        </p:grpSpPr>
        <p:sp>
          <p:nvSpPr>
            <p:cNvPr id="79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0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1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Anyware</a:t>
              </a:r>
              <a:r>
                <a:rPr 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기능 구매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2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3" name="Google Shape;178;p3"/>
          <p:cNvSpPr/>
          <p:nvPr/>
        </p:nvSpPr>
        <p:spPr>
          <a:xfrm>
            <a:off x="3532243" y="580781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84" name="Google Shape;180;p3"/>
          <p:cNvGrpSpPr/>
          <p:nvPr/>
        </p:nvGrpSpPr>
        <p:grpSpPr>
          <a:xfrm>
            <a:off x="5691046" y="5566198"/>
            <a:ext cx="2919554" cy="548852"/>
            <a:chOff x="560654" y="2924646"/>
            <a:chExt cx="1933002" cy="1566520"/>
          </a:xfrm>
        </p:grpSpPr>
        <p:sp>
          <p:nvSpPr>
            <p:cNvPr id="85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6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7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로고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회사이름 입력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8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9" name="Google Shape;190;p3"/>
          <p:cNvSpPr/>
          <p:nvPr/>
        </p:nvSpPr>
        <p:spPr>
          <a:xfrm>
            <a:off x="5933110" y="57999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0" name="Google Shape;180;p3"/>
          <p:cNvGrpSpPr/>
          <p:nvPr/>
        </p:nvGrpSpPr>
        <p:grpSpPr>
          <a:xfrm>
            <a:off x="5691046" y="3235793"/>
            <a:ext cx="2919554" cy="574720"/>
            <a:chOff x="560654" y="2924646"/>
            <a:chExt cx="1933002" cy="1566520"/>
          </a:xfrm>
        </p:grpSpPr>
        <p:sp>
          <p:nvSpPr>
            <p:cNvPr id="9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잠긴 계정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5" name="Google Shape;190;p3"/>
          <p:cNvSpPr/>
          <p:nvPr/>
        </p:nvSpPr>
        <p:spPr>
          <a:xfrm>
            <a:off x="5933110" y="350766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01" name="Google Shape;185;p3"/>
          <p:cNvGrpSpPr/>
          <p:nvPr/>
        </p:nvGrpSpPr>
        <p:grpSpPr>
          <a:xfrm>
            <a:off x="8611567" y="3247502"/>
            <a:ext cx="2315217" cy="530790"/>
            <a:chOff x="560654" y="2924646"/>
            <a:chExt cx="1933002" cy="1566520"/>
          </a:xfrm>
        </p:grpSpPr>
        <p:sp>
          <p:nvSpPr>
            <p:cNvPr id="102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3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188;p3"/>
            <p:cNvSpPr txBox="1"/>
            <p:nvPr/>
          </p:nvSpPr>
          <p:spPr>
            <a:xfrm>
              <a:off x="959050" y="3201643"/>
              <a:ext cx="1534606" cy="980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잠김 해제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5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6" name="Google Shape;191;p3"/>
          <p:cNvSpPr/>
          <p:nvPr/>
        </p:nvSpPr>
        <p:spPr>
          <a:xfrm>
            <a:off x="8830971" y="3475445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인사 관리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16581" y="1913595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444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719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441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180;p3"/>
          <p:cNvGrpSpPr/>
          <p:nvPr/>
        </p:nvGrpSpPr>
        <p:grpSpPr>
          <a:xfrm>
            <a:off x="5691046" y="24419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생성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33110" y="27138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4" name="Google Shape;180;p3"/>
          <p:cNvGrpSpPr/>
          <p:nvPr/>
        </p:nvGrpSpPr>
        <p:grpSpPr>
          <a:xfrm>
            <a:off x="5691046" y="4004099"/>
            <a:ext cx="2919554" cy="567902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6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5"/>
              <a:ext cx="1671193" cy="91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직급 생성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5933110" y="41426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5" name="Google Shape;180;p3"/>
          <p:cNvGrpSpPr/>
          <p:nvPr/>
        </p:nvGrpSpPr>
        <p:grpSpPr>
          <a:xfrm>
            <a:off x="5691046" y="4785148"/>
            <a:ext cx="2919554" cy="548852"/>
            <a:chOff x="560654" y="2924646"/>
            <a:chExt cx="1933002" cy="1566520"/>
          </a:xfrm>
        </p:grpSpPr>
        <p:sp>
          <p:nvSpPr>
            <p:cNvPr id="108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9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0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직급 삭제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1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2" name="Google Shape;190;p3"/>
          <p:cNvSpPr/>
          <p:nvPr/>
        </p:nvSpPr>
        <p:spPr>
          <a:xfrm>
            <a:off x="5933110" y="50189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0" name="Google Shape;180;p3"/>
          <p:cNvGrpSpPr/>
          <p:nvPr/>
        </p:nvGrpSpPr>
        <p:grpSpPr>
          <a:xfrm>
            <a:off x="5691046" y="3235793"/>
            <a:ext cx="2919554" cy="574720"/>
            <a:chOff x="560654" y="2924646"/>
            <a:chExt cx="1933002" cy="1566520"/>
          </a:xfrm>
        </p:grpSpPr>
        <p:sp>
          <p:nvSpPr>
            <p:cNvPr id="9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 삭제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5" name="Google Shape;190;p3"/>
          <p:cNvSpPr/>
          <p:nvPr/>
        </p:nvSpPr>
        <p:spPr>
          <a:xfrm>
            <a:off x="5933110" y="350766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5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계정 관리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739785" y="5366179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444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719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441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로고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2" name="Google Shape;180;p3"/>
          <p:cNvGrpSpPr/>
          <p:nvPr/>
        </p:nvGrpSpPr>
        <p:grpSpPr>
          <a:xfrm>
            <a:off x="5691046" y="24419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로고 이미지 변경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모달창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3" name="Google Shape;185;p3"/>
          <p:cNvGrpSpPr/>
          <p:nvPr/>
        </p:nvGrpSpPr>
        <p:grpSpPr>
          <a:xfrm>
            <a:off x="8610600" y="2485928"/>
            <a:ext cx="2315217" cy="530790"/>
            <a:chOff x="560654" y="2924646"/>
            <a:chExt cx="1933002" cy="156652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가입승인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33110" y="27138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8830004" y="271387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0" name="Google Shape;180;p3"/>
          <p:cNvGrpSpPr/>
          <p:nvPr/>
        </p:nvGrpSpPr>
        <p:grpSpPr>
          <a:xfrm>
            <a:off x="5691046" y="3235793"/>
            <a:ext cx="2919554" cy="574720"/>
            <a:chOff x="560654" y="2924646"/>
            <a:chExt cx="1933002" cy="1566520"/>
          </a:xfrm>
        </p:grpSpPr>
        <p:sp>
          <p:nvSpPr>
            <p:cNvPr id="9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잠긴 계정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1" name="Google Shape;185;p3"/>
          <p:cNvGrpSpPr/>
          <p:nvPr/>
        </p:nvGrpSpPr>
        <p:grpSpPr>
          <a:xfrm>
            <a:off x="8611567" y="3247502"/>
            <a:ext cx="2315217" cy="530790"/>
            <a:chOff x="560654" y="2924646"/>
            <a:chExt cx="1933002" cy="1566520"/>
          </a:xfrm>
        </p:grpSpPr>
        <p:sp>
          <p:nvSpPr>
            <p:cNvPr id="102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3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188;p3"/>
            <p:cNvSpPr txBox="1"/>
            <p:nvPr/>
          </p:nvSpPr>
          <p:spPr>
            <a:xfrm>
              <a:off x="959050" y="3201643"/>
              <a:ext cx="1534606" cy="980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잠김 해제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5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03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</a:t>
                </a:r>
                <a:r>
                  <a:rPr lang="en-US" altLang="ko-KR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– </a:t>
                </a: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계정 관리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18604" y="1916226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444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719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441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계정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3359105" y="4003423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인사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67;p3"/>
          <p:cNvGrpSpPr/>
          <p:nvPr/>
        </p:nvGrpSpPr>
        <p:grpSpPr>
          <a:xfrm>
            <a:off x="3359105" y="4786327"/>
            <a:ext cx="231521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로고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3538432" y="4297746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532243" y="502676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2" name="Google Shape;180;p3"/>
          <p:cNvGrpSpPr/>
          <p:nvPr/>
        </p:nvGrpSpPr>
        <p:grpSpPr>
          <a:xfrm>
            <a:off x="5691046" y="24419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회원 가입 승인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3" name="Google Shape;185;p3"/>
          <p:cNvGrpSpPr/>
          <p:nvPr/>
        </p:nvGrpSpPr>
        <p:grpSpPr>
          <a:xfrm>
            <a:off x="8610600" y="2485928"/>
            <a:ext cx="2315217" cy="530790"/>
            <a:chOff x="560654" y="2924646"/>
            <a:chExt cx="1933002" cy="1566520"/>
          </a:xfrm>
        </p:grpSpPr>
        <p:sp>
          <p:nvSpPr>
            <p:cNvPr id="186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가입승인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33110" y="27138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8830004" y="271387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4" name="Google Shape;180;p3"/>
          <p:cNvGrpSpPr/>
          <p:nvPr/>
        </p:nvGrpSpPr>
        <p:grpSpPr>
          <a:xfrm>
            <a:off x="5691046" y="4004099"/>
            <a:ext cx="2919554" cy="567902"/>
            <a:chOff x="560654" y="2924646"/>
            <a:chExt cx="1933002" cy="1566520"/>
          </a:xfrm>
        </p:grpSpPr>
        <p:sp>
          <p:nvSpPr>
            <p:cNvPr id="96" name="Google Shape;181;p3"/>
            <p:cNvSpPr txBox="1"/>
            <p:nvPr/>
          </p:nvSpPr>
          <p:spPr>
            <a:xfrm>
              <a:off x="560654" y="2924646"/>
              <a:ext cx="1258291" cy="763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7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8" name="Google Shape;183;p3"/>
            <p:cNvSpPr txBox="1"/>
            <p:nvPr/>
          </p:nvSpPr>
          <p:spPr>
            <a:xfrm>
              <a:off x="822463" y="3201645"/>
              <a:ext cx="1671193" cy="916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계정활성화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0" name="Google Shape;190;p3"/>
          <p:cNvSpPr/>
          <p:nvPr/>
        </p:nvSpPr>
        <p:spPr>
          <a:xfrm>
            <a:off x="5933110" y="41426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5" name="Google Shape;180;p3"/>
          <p:cNvGrpSpPr/>
          <p:nvPr/>
        </p:nvGrpSpPr>
        <p:grpSpPr>
          <a:xfrm>
            <a:off x="5691046" y="4785148"/>
            <a:ext cx="2919554" cy="548852"/>
            <a:chOff x="560654" y="2924646"/>
            <a:chExt cx="1933002" cy="1566520"/>
          </a:xfrm>
        </p:grpSpPr>
        <p:sp>
          <p:nvSpPr>
            <p:cNvPr id="108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9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10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부서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직급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권한부여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1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12" name="Google Shape;190;p3"/>
          <p:cNvSpPr/>
          <p:nvPr/>
        </p:nvSpPr>
        <p:spPr>
          <a:xfrm>
            <a:off x="5933110" y="501892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78" name="Google Shape;167;p3"/>
          <p:cNvGrpSpPr/>
          <p:nvPr/>
        </p:nvGrpSpPr>
        <p:grpSpPr>
          <a:xfrm>
            <a:off x="3359105" y="5567377"/>
            <a:ext cx="2315217" cy="570370"/>
            <a:chOff x="560654" y="2924646"/>
            <a:chExt cx="1933002" cy="1566520"/>
          </a:xfrm>
        </p:grpSpPr>
        <p:sp>
          <p:nvSpPr>
            <p:cNvPr id="79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0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1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Anyware</a:t>
              </a:r>
              <a:r>
                <a:rPr 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기능 구매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2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3" name="Google Shape;178;p3"/>
          <p:cNvSpPr/>
          <p:nvPr/>
        </p:nvSpPr>
        <p:spPr>
          <a:xfrm>
            <a:off x="3532243" y="580781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84" name="Google Shape;180;p3"/>
          <p:cNvGrpSpPr/>
          <p:nvPr/>
        </p:nvGrpSpPr>
        <p:grpSpPr>
          <a:xfrm>
            <a:off x="5691046" y="5566198"/>
            <a:ext cx="2919554" cy="548852"/>
            <a:chOff x="560654" y="2924646"/>
            <a:chExt cx="1933002" cy="1566520"/>
          </a:xfrm>
        </p:grpSpPr>
        <p:sp>
          <p:nvSpPr>
            <p:cNvPr id="85" name="Google Shape;181;p3"/>
            <p:cNvSpPr txBox="1"/>
            <p:nvPr/>
          </p:nvSpPr>
          <p:spPr>
            <a:xfrm>
              <a:off x="560654" y="2924646"/>
              <a:ext cx="1258291" cy="7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6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87" name="Google Shape;183;p3"/>
            <p:cNvSpPr txBox="1"/>
            <p:nvPr/>
          </p:nvSpPr>
          <p:spPr>
            <a:xfrm>
              <a:off x="822463" y="3201644"/>
              <a:ext cx="1671193" cy="948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 로고</a:t>
              </a:r>
              <a:r>
                <a:rPr lang="en-US" altLang="ko-KR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회사이름 입력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8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89" name="Google Shape;190;p3"/>
          <p:cNvSpPr/>
          <p:nvPr/>
        </p:nvSpPr>
        <p:spPr>
          <a:xfrm>
            <a:off x="5933110" y="57999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0" name="Google Shape;180;p3"/>
          <p:cNvGrpSpPr/>
          <p:nvPr/>
        </p:nvGrpSpPr>
        <p:grpSpPr>
          <a:xfrm>
            <a:off x="5691046" y="3235793"/>
            <a:ext cx="2919554" cy="574720"/>
            <a:chOff x="560654" y="2924646"/>
            <a:chExt cx="1933002" cy="1566520"/>
          </a:xfrm>
        </p:grpSpPr>
        <p:sp>
          <p:nvSpPr>
            <p:cNvPr id="9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9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잠긴 계정 관리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95" name="Google Shape;190;p3"/>
          <p:cNvSpPr/>
          <p:nvPr/>
        </p:nvSpPr>
        <p:spPr>
          <a:xfrm>
            <a:off x="5933110" y="3507667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01" name="Google Shape;185;p3"/>
          <p:cNvGrpSpPr/>
          <p:nvPr/>
        </p:nvGrpSpPr>
        <p:grpSpPr>
          <a:xfrm>
            <a:off x="8611567" y="3247502"/>
            <a:ext cx="2315217" cy="530790"/>
            <a:chOff x="560654" y="2924646"/>
            <a:chExt cx="1933002" cy="1566520"/>
          </a:xfrm>
        </p:grpSpPr>
        <p:sp>
          <p:nvSpPr>
            <p:cNvPr id="102" name="Google Shape;186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04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3" name="Google Shape;187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04" name="Google Shape;188;p3"/>
            <p:cNvSpPr txBox="1"/>
            <p:nvPr/>
          </p:nvSpPr>
          <p:spPr>
            <a:xfrm>
              <a:off x="959050" y="3201643"/>
              <a:ext cx="1534606" cy="980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잠김 해제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5" name="Google Shape;189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06" name="Google Shape;191;p3"/>
          <p:cNvSpPr/>
          <p:nvPr/>
        </p:nvSpPr>
        <p:spPr>
          <a:xfrm>
            <a:off x="8830971" y="3475445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33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 rot="-54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228900" y="648712"/>
            <a:ext cx="1150316" cy="31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18000" rIns="108000" bIns="18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o</a:t>
            </a:r>
            <a:r>
              <a:rPr lang="en-US" altLang="ko-KR" sz="1800" dirty="0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c</a:t>
            </a:r>
            <a:r>
              <a:rPr lang="ko-KR" sz="1800" dirty="0" err="1">
                <a:solidFill>
                  <a:srgbClr val="2A2A2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ess</a:t>
            </a:r>
            <a:endParaRPr sz="1800" dirty="0">
              <a:solidFill>
                <a:srgbClr val="2A2A2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580416" y="6651256"/>
            <a:ext cx="11031167" cy="0"/>
          </a:xfrm>
          <a:prstGeom prst="straightConnector1">
            <a:avLst/>
          </a:prstGeom>
          <a:noFill/>
          <a:ln w="9525" cap="flat" cmpd="sng">
            <a:solidFill>
              <a:srgbClr val="2A2A2A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oogle Shape;125;p3"/>
          <p:cNvGrpSpPr/>
          <p:nvPr/>
        </p:nvGrpSpPr>
        <p:grpSpPr>
          <a:xfrm>
            <a:off x="739785" y="646382"/>
            <a:ext cx="514180" cy="449142"/>
            <a:chOff x="1751446" y="2766203"/>
            <a:chExt cx="625475" cy="449142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1828694" y="2766203"/>
              <a:ext cx="548227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rgbClr val="2A2A2A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8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751446" y="3017553"/>
              <a:ext cx="594985" cy="19779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3"/>
            <p:cNvCxnSpPr/>
            <p:nvPr/>
          </p:nvCxnSpPr>
          <p:spPr>
            <a:xfrm>
              <a:off x="1751446" y="3017553"/>
              <a:ext cx="625475" cy="0"/>
            </a:xfrm>
            <a:prstGeom prst="straightConnector1">
              <a:avLst/>
            </a:prstGeom>
            <a:noFill/>
            <a:ln w="9525" cap="flat" cmpd="sng">
              <a:solidFill>
                <a:srgbClr val="2A2A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" name="Google Shape;129;p3"/>
          <p:cNvGrpSpPr/>
          <p:nvPr/>
        </p:nvGrpSpPr>
        <p:grpSpPr>
          <a:xfrm>
            <a:off x="1292403" y="992837"/>
            <a:ext cx="9525624" cy="737608"/>
            <a:chOff x="1292403" y="992837"/>
            <a:chExt cx="9525624" cy="737608"/>
          </a:xfrm>
        </p:grpSpPr>
        <p:grpSp>
          <p:nvGrpSpPr>
            <p:cNvPr id="4" name="Google Shape;130;p3"/>
            <p:cNvGrpSpPr/>
            <p:nvPr/>
          </p:nvGrpSpPr>
          <p:grpSpPr>
            <a:xfrm>
              <a:off x="1295299" y="1373770"/>
              <a:ext cx="4722028" cy="356675"/>
              <a:chOff x="6448541" y="3559065"/>
              <a:chExt cx="4611374" cy="772603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2" name="Google Shape;132;p3"/>
              <p:cNvSpPr txBox="1"/>
              <p:nvPr/>
            </p:nvSpPr>
            <p:spPr>
              <a:xfrm>
                <a:off x="6871767" y="3577557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 일자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33" name="Google Shape;13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4" name="Google Shape;134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2022.10.06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5" name="Google Shape;135;p3"/>
            <p:cNvGrpSpPr/>
            <p:nvPr/>
          </p:nvGrpSpPr>
          <p:grpSpPr>
            <a:xfrm>
              <a:off x="1292403" y="995117"/>
              <a:ext cx="4722028" cy="356675"/>
              <a:chOff x="6448541" y="3559065"/>
              <a:chExt cx="4611374" cy="772603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6650881" y="3572614"/>
                <a:ext cx="1479456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단위 프로세스 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138" name="Google Shape;13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39" name="Google Shape;139;p3"/>
              <p:cNvSpPr txBox="1"/>
              <p:nvPr/>
            </p:nvSpPr>
            <p:spPr>
              <a:xfrm>
                <a:off x="8411075" y="3611739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ABC-123-24~26</a:t>
                </a:r>
                <a:endParaRPr sz="1200" dirty="0">
                  <a:solidFill>
                    <a:srgbClr val="18171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</p:grpSp>
        <p:grpSp>
          <p:nvGrpSpPr>
            <p:cNvPr id="6" name="Google Shape;140;p3"/>
            <p:cNvGrpSpPr/>
            <p:nvPr/>
          </p:nvGrpSpPr>
          <p:grpSpPr>
            <a:xfrm>
              <a:off x="6095999" y="1371494"/>
              <a:ext cx="4722028" cy="356677"/>
              <a:chOff x="6448541" y="3559065"/>
              <a:chExt cx="4611374" cy="772607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6815601" y="3574730"/>
                <a:ext cx="979764" cy="655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작성자</a:t>
                </a:r>
                <a:endParaRPr sz="12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3" name="Google Shape;143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4" name="Google Shape;144;p3"/>
              <p:cNvSpPr txBox="1"/>
              <p:nvPr/>
            </p:nvSpPr>
            <p:spPr>
              <a:xfrm>
                <a:off x="8411075" y="3611743"/>
                <a:ext cx="2524515" cy="7199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권홍종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" name="Google Shape;145;p3"/>
            <p:cNvGrpSpPr/>
            <p:nvPr/>
          </p:nvGrpSpPr>
          <p:grpSpPr>
            <a:xfrm>
              <a:off x="6095999" y="992837"/>
              <a:ext cx="4722028" cy="356676"/>
              <a:chOff x="6448541" y="3559065"/>
              <a:chExt cx="4611374" cy="772606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448541" y="3559065"/>
                <a:ext cx="4611374" cy="745424"/>
              </a:xfrm>
              <a:prstGeom prst="roundRect">
                <a:avLst>
                  <a:gd name="adj" fmla="val 7538"/>
                </a:avLst>
              </a:prstGeom>
              <a:solidFill>
                <a:srgbClr val="F2F2F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6815601" y="3576823"/>
                <a:ext cx="979764" cy="655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smtClean="0">
                    <a:solidFill>
                      <a:srgbClr val="181717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Arial"/>
                  </a:rPr>
                  <a:t>프로세스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148" name="Google Shape;148;p3"/>
              <p:cNvCxnSpPr/>
              <p:nvPr/>
            </p:nvCxnSpPr>
            <p:spPr>
              <a:xfrm>
                <a:off x="8286750" y="3684503"/>
                <a:ext cx="0" cy="52059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24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9" name="Google Shape;149;p3"/>
              <p:cNvSpPr txBox="1"/>
              <p:nvPr/>
            </p:nvSpPr>
            <p:spPr>
              <a:xfrm>
                <a:off x="8411075" y="3611741"/>
                <a:ext cx="2524515" cy="719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150" name="Google Shape;150;p3"/>
          <p:cNvSpPr/>
          <p:nvPr/>
        </p:nvSpPr>
        <p:spPr>
          <a:xfrm>
            <a:off x="653959" y="1835378"/>
            <a:ext cx="10967149" cy="4725124"/>
          </a:xfrm>
          <a:prstGeom prst="roundRect">
            <a:avLst>
              <a:gd name="adj" fmla="val 20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1;p3"/>
          <p:cNvGrpSpPr/>
          <p:nvPr/>
        </p:nvGrpSpPr>
        <p:grpSpPr>
          <a:xfrm>
            <a:off x="986813" y="2444984"/>
            <a:ext cx="2315217" cy="570370"/>
            <a:chOff x="560654" y="2924646"/>
            <a:chExt cx="1933002" cy="1566520"/>
          </a:xfrm>
        </p:grpSpPr>
        <p:sp>
          <p:nvSpPr>
            <p:cNvPr id="152" name="Google Shape;152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01</a:t>
              </a:r>
              <a:endParaRPr sz="1200" dirty="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메일쓰기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3532244" y="271978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9" name="Google Shape;157;p3"/>
          <p:cNvGrpSpPr/>
          <p:nvPr/>
        </p:nvGrpSpPr>
        <p:grpSpPr>
          <a:xfrm>
            <a:off x="3359105" y="2441997"/>
            <a:ext cx="2315217" cy="570370"/>
            <a:chOff x="560654" y="2924646"/>
            <a:chExt cx="1933002" cy="1566520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메일쓰기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0" name="Google Shape;162;p3"/>
          <p:cNvGrpSpPr/>
          <p:nvPr/>
        </p:nvGrpSpPr>
        <p:grpSpPr>
          <a:xfrm>
            <a:off x="3359105" y="3422398"/>
            <a:ext cx="2315217" cy="570370"/>
            <a:chOff x="560654" y="2924646"/>
            <a:chExt cx="1933002" cy="1566520"/>
          </a:xfrm>
        </p:grpSpPr>
        <p:sp>
          <p:nvSpPr>
            <p:cNvPr id="163" name="Google Shape;163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받은 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grpSp>
        <p:nvGrpSpPr>
          <p:cNvPr id="11" name="Google Shape;167;p3"/>
          <p:cNvGrpSpPr/>
          <p:nvPr/>
        </p:nvGrpSpPr>
        <p:grpSpPr>
          <a:xfrm>
            <a:off x="3359105" y="4481527"/>
            <a:ext cx="2315217" cy="570370"/>
            <a:chOff x="560654" y="2924646"/>
            <a:chExt cx="1933002" cy="1566520"/>
          </a:xfrm>
        </p:grpSpPr>
        <p:sp>
          <p:nvSpPr>
            <p:cNvPr id="168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보낸 </a:t>
              </a:r>
              <a:r>
                <a:rPr lang="ko-KR" altLang="en-US" sz="1200" dirty="0" err="1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메일함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3538432" y="3716721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532243" y="4721964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12" name="Google Shape;180;p3"/>
          <p:cNvGrpSpPr/>
          <p:nvPr/>
        </p:nvGrpSpPr>
        <p:grpSpPr>
          <a:xfrm>
            <a:off x="5691046" y="2441998"/>
            <a:ext cx="2919554" cy="574720"/>
            <a:chOff x="560654" y="2924646"/>
            <a:chExt cx="1933002" cy="1566520"/>
          </a:xfrm>
        </p:grpSpPr>
        <p:sp>
          <p:nvSpPr>
            <p:cNvPr id="181" name="Google Shape;181;p3"/>
            <p:cNvSpPr txBox="1"/>
            <p:nvPr/>
          </p:nvSpPr>
          <p:spPr>
            <a:xfrm>
              <a:off x="560654" y="2924646"/>
              <a:ext cx="1258291" cy="75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03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822463" y="3201644"/>
              <a:ext cx="1671193" cy="905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   </a:t>
              </a:r>
              <a:r>
                <a:rPr lang="ko-KR" altLang="en-US" sz="1200" dirty="0" smtClean="0">
                  <a:solidFill>
                    <a:srgbClr val="171616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메일작성 및 발송</a:t>
              </a:r>
              <a:endParaRPr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190" name="Google Shape;190;p3"/>
          <p:cNvSpPr/>
          <p:nvPr/>
        </p:nvSpPr>
        <p:spPr>
          <a:xfrm>
            <a:off x="5904535" y="2713872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grpSp>
        <p:nvGrpSpPr>
          <p:cNvPr id="60" name="Google Shape;167;p3"/>
          <p:cNvGrpSpPr/>
          <p:nvPr/>
        </p:nvGrpSpPr>
        <p:grpSpPr>
          <a:xfrm>
            <a:off x="3359105" y="5367352"/>
            <a:ext cx="2315217" cy="570370"/>
            <a:chOff x="560654" y="2924646"/>
            <a:chExt cx="1933002" cy="1566520"/>
          </a:xfrm>
        </p:grpSpPr>
        <p:sp>
          <p:nvSpPr>
            <p:cNvPr id="61" name="Google Shape;168;p3"/>
            <p:cNvSpPr txBox="1"/>
            <p:nvPr/>
          </p:nvSpPr>
          <p:spPr>
            <a:xfrm>
              <a:off x="560654" y="2924646"/>
              <a:ext cx="1258291" cy="760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8C8C8C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sym typeface="Arial"/>
                </a:rPr>
                <a:t>02</a:t>
              </a:r>
              <a:endParaRPr sz="1200">
                <a:solidFill>
                  <a:srgbClr val="8C8C8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2" name="Google Shape;169;p3"/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  <p:sp>
          <p:nvSpPr>
            <p:cNvPr id="63" name="Google Shape;170;p3"/>
            <p:cNvSpPr txBox="1"/>
            <p:nvPr/>
          </p:nvSpPr>
          <p:spPr>
            <a:xfrm>
              <a:off x="959050" y="3201644"/>
              <a:ext cx="1534606" cy="9128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휴지통</a:t>
              </a:r>
              <a:endPara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4" name="Google Shape;171;p3"/>
            <p:cNvSpPr/>
            <p:nvPr/>
          </p:nvSpPr>
          <p:spPr>
            <a:xfrm>
              <a:off x="1643006" y="4275396"/>
              <a:ext cx="166687" cy="45718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endParaRPr>
            </a:p>
          </p:txBody>
        </p:sp>
      </p:grpSp>
      <p:sp>
        <p:nvSpPr>
          <p:cNvPr id="65" name="Google Shape;178;p3"/>
          <p:cNvSpPr/>
          <p:nvPr/>
        </p:nvSpPr>
        <p:spPr>
          <a:xfrm>
            <a:off x="3532243" y="5607789"/>
            <a:ext cx="73819" cy="114485"/>
          </a:xfrm>
          <a:prstGeom prst="chevron">
            <a:avLst>
              <a:gd name="adj" fmla="val 50000"/>
            </a:avLst>
          </a:prstGeom>
          <a:solidFill>
            <a:srgbClr val="8C8C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843</Words>
  <Application>Microsoft Office PowerPoint</Application>
  <PresentationFormat>사용자 지정</PresentationFormat>
  <Paragraphs>528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신강식</dc:creator>
  <cp:lastModifiedBy>KHJ</cp:lastModifiedBy>
  <cp:revision>84</cp:revision>
  <dcterms:created xsi:type="dcterms:W3CDTF">2021-02-04T01:39:12Z</dcterms:created>
  <dcterms:modified xsi:type="dcterms:W3CDTF">2022-10-06T03:47:07Z</dcterms:modified>
</cp:coreProperties>
</file>