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9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8" r:id="rId30"/>
    <p:sldId id="267" r:id="rId31"/>
    <p:sldId id="266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9" r:id="rId44"/>
    <p:sldId id="290" r:id="rId45"/>
    <p:sldId id="284" r:id="rId46"/>
    <p:sldId id="285" r:id="rId47"/>
    <p:sldId id="286" r:id="rId48"/>
    <p:sldId id="283" r:id="rId49"/>
    <p:sldId id="291" r:id="rId50"/>
    <p:sldId id="292" r:id="rId51"/>
    <p:sldId id="293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4" Type="http://schemas.openxmlformats.org/officeDocument/2006/relationships/slide" Target="slides/slide26.xml"></Relationship><Relationship Id="rId45" Type="http://schemas.openxmlformats.org/officeDocument/2006/relationships/slide" Target="slides/slide27.xml"></Relationship><Relationship Id="rId46" Type="http://schemas.openxmlformats.org/officeDocument/2006/relationships/slide" Target="slides/slide28.xml"></Relationship><Relationship Id="rId47" Type="http://schemas.openxmlformats.org/officeDocument/2006/relationships/slide" Target="slides/slide29.xml"></Relationship><Relationship Id="rId48" Type="http://schemas.openxmlformats.org/officeDocument/2006/relationships/slide" Target="slides/slide30.xml"></Relationship><Relationship Id="rId49" Type="http://schemas.openxmlformats.org/officeDocument/2006/relationships/slide" Target="slides/slide31.xml"></Relationship><Relationship Id="rId50" Type="http://schemas.openxmlformats.org/officeDocument/2006/relationships/slide" Target="slides/slide32.xml"></Relationship><Relationship Id="rId51" Type="http://schemas.openxmlformats.org/officeDocument/2006/relationships/slide" Target="slides/slide33.xml"></Relationship><Relationship Id="rId52" Type="http://schemas.openxmlformats.org/officeDocument/2006/relationships/slide" Target="slides/slide34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982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PC-03/AppData/Roaming/PolarisOffice/ETemp/11344_17737264/fImage1399398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52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PC-03/AppData/Roaming/PolarisOffice/ETemp/11344_17737264/fImage583795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847090" y="873125"/>
            <a:ext cx="6979285" cy="2997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>프로세스 흐름도</a:t>
            </a:r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/>
            </a:r>
            <a:br>
              <a:rPr lang="ko-KR" altLang="en-US">
                <a:latin typeface="배달의민족 한나는 열한살" charset="0"/>
                <a:ea typeface="배달의민족 한나는 열한살" charset="0"/>
              </a:rPr>
            </a:br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>아파트 관리 시스템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0" name="Rect 0"/>
          <p:cNvSpPr>
            <a:spLocks noChangeAspect="1"/>
          </p:cNvSpPr>
          <p:nvPr/>
        </p:nvSpPr>
        <p:spPr>
          <a:xfrm rot="0">
            <a:off x="5853430" y="2357120"/>
            <a:ext cx="860425" cy="737870"/>
          </a:xfrm>
          <a:custGeom>
            <a:gdLst>
              <a:gd fmla="*/ 361950 w 552451" name="TX0"/>
              <a:gd fmla="*/ 0 h 473721" name="TY0"/>
              <a:gd fmla="*/ 552450 w 552451" name="TX1"/>
              <a:gd fmla="*/ 23813 h 473721" name="TY1"/>
              <a:gd fmla="*/ 552450 w 552451" name="TX2"/>
              <a:gd fmla="*/ 473721 h 473721" name="TY2"/>
              <a:gd fmla="*/ 514350 w 552451" name="TX3"/>
              <a:gd fmla="*/ 473721 h 473721" name="TY3"/>
              <a:gd fmla="*/ 514350 w 552451" name="TX4"/>
              <a:gd fmla="*/ 140346 h 473721" name="TY4"/>
              <a:gd fmla="*/ 496722 w 552451" name="TX5"/>
              <a:gd fmla="*/ 121348 h 473721" name="TY5"/>
              <a:gd fmla="*/ 495300 w 552451" name="TX6"/>
              <a:gd fmla="*/ 121296 h 473721" name="TY6"/>
              <a:gd fmla="*/ 361950 w 552451" name="TX7"/>
              <a:gd fmla="*/ 121291 h 473721" name="TY7"/>
              <a:gd fmla="*/ 361950 w 552451" name="TX8"/>
              <a:gd fmla="*/ 0 h 473721" name="TY8"/>
              <a:gd fmla="*/ 190500 w 552451" name="TX10"/>
              <a:gd fmla="*/ 26046 h 473721" name="TY10"/>
              <a:gd fmla="*/ 190500 w 552451" name="TX11"/>
              <a:gd fmla="*/ 473721 h 473721" name="TY11"/>
              <a:gd fmla="*/ 161925 w 552451" name="TX12"/>
              <a:gd fmla="*/ 473721 h 473721" name="TY12"/>
              <a:gd fmla="*/ 161925 w 552451" name="TX13"/>
              <a:gd fmla="*/ 397521 h 473721" name="TY13"/>
              <a:gd fmla="*/ 144297 w 552451" name="TX14"/>
              <a:gd fmla="*/ 378523 h 473721" name="TY14"/>
              <a:gd fmla="*/ 142875 w 552451" name="TX15"/>
              <a:gd fmla="*/ 378471 h 473721" name="TY15"/>
              <a:gd fmla="*/ 47625 w 552451" name="TX16"/>
              <a:gd fmla="*/ 378471 h 473721" name="TY16"/>
              <a:gd fmla="*/ 28627 w 552451" name="TX17"/>
              <a:gd fmla="*/ 396099 h 473721" name="TY17"/>
              <a:gd fmla="*/ 28575 w 552451" name="TX18"/>
              <a:gd fmla="*/ 397521 h 473721" name="TY18"/>
              <a:gd fmla="*/ 28575 w 552451" name="TX19"/>
              <a:gd fmla="*/ 473721 h 473721" name="TY19"/>
              <a:gd fmla="*/ 0 w 552451" name="TX20"/>
              <a:gd fmla="*/ 473721 h 473721" name="TY20"/>
              <a:gd fmla="*/ 0 w 552451" name="TX21"/>
              <a:gd fmla="*/ 26046 h 473721" name="TY21"/>
              <a:gd fmla="*/ 190500 w 552451" name="TX22"/>
              <a:gd fmla="*/ 26046 h 473721" name="TY22"/>
              <a:gd fmla="*/ 495300 w 552451" name="TX24"/>
              <a:gd fmla="*/ 140346 h 473721" name="TY24"/>
              <a:gd fmla="*/ 495300 w 552451" name="TX25"/>
              <a:gd fmla="*/ 473721 h 473721" name="TY25"/>
              <a:gd fmla="*/ 209550 w 552451" name="TX26"/>
              <a:gd fmla="*/ 473721 h 473721" name="TY26"/>
              <a:gd fmla="*/ 209550 w 552451" name="TX27"/>
              <a:gd fmla="*/ 140346 h 473721" name="TY27"/>
              <a:gd fmla="*/ 495300 w 552451" name="TX28"/>
              <a:gd fmla="*/ 140346 h 473721" name="TY28"/>
              <a:gd fmla="*/ 333375 w 552451" name="TX30"/>
              <a:gd fmla="*/ 368946 h 473721" name="TY30"/>
              <a:gd fmla="*/ 285750 w 552451" name="TX31"/>
              <a:gd fmla="*/ 368946 h 473721" name="TY31"/>
              <a:gd fmla="*/ 284639 w 552451" name="TX32"/>
              <a:gd fmla="*/ 369010 h 473721" name="TY32"/>
              <a:gd fmla="*/ 276289 w 552451" name="TX33"/>
              <a:gd fmla="*/ 377360 h 473721" name="TY33"/>
              <a:gd fmla="*/ 276225 w 552451" name="TX34"/>
              <a:gd fmla="*/ 378471 h 473721" name="TY34"/>
              <a:gd fmla="*/ 276225 w 552451" name="TX35"/>
              <a:gd fmla="*/ 426096 h 473721" name="TY35"/>
              <a:gd fmla="*/ 276289 w 552451" name="TX36"/>
              <a:gd fmla="*/ 427206 h 473721" name="TY36"/>
              <a:gd fmla="*/ 284639 w 552451" name="TX37"/>
              <a:gd fmla="*/ 435556 h 473721" name="TY37"/>
              <a:gd fmla="*/ 285750 w 552451" name="TX38"/>
              <a:gd fmla="*/ 435621 h 473721" name="TY38"/>
              <a:gd fmla="*/ 333375 w 552451" name="TX39"/>
              <a:gd fmla="*/ 435621 h 473721" name="TY39"/>
              <a:gd fmla="*/ 334486 w 552451" name="TX40"/>
              <a:gd fmla="*/ 435556 h 473721" name="TY40"/>
              <a:gd fmla="*/ 342836 w 552451" name="TX41"/>
              <a:gd fmla="*/ 427206 h 473721" name="TY41"/>
              <a:gd fmla="*/ 342900 w 552451" name="TX42"/>
              <a:gd fmla="*/ 426096 h 473721" name="TY42"/>
              <a:gd fmla="*/ 342900 w 552451" name="TX43"/>
              <a:gd fmla="*/ 378471 h 473721" name="TY43"/>
              <a:gd fmla="*/ 342836 w 552451" name="TX44"/>
              <a:gd fmla="*/ 377360 h 473721" name="TY44"/>
              <a:gd fmla="*/ 333375 w 552451" name="TX45"/>
              <a:gd fmla="*/ 368946 h 473721" name="TY45"/>
              <a:gd fmla="*/ 419100 w 552451" name="TX47"/>
              <a:gd fmla="*/ 368946 h 473721" name="TY47"/>
              <a:gd fmla="*/ 371475 w 552451" name="TX48"/>
              <a:gd fmla="*/ 368946 h 473721" name="TY48"/>
              <a:gd fmla="*/ 370364 w 552451" name="TX49"/>
              <a:gd fmla="*/ 369010 h 473721" name="TY49"/>
              <a:gd fmla="*/ 362014 w 552451" name="TX50"/>
              <a:gd fmla="*/ 377360 h 473721" name="TY50"/>
              <a:gd fmla="*/ 361950 w 552451" name="TX51"/>
              <a:gd fmla="*/ 378471 h 473721" name="TY51"/>
              <a:gd fmla="*/ 361950 w 552451" name="TX52"/>
              <a:gd fmla="*/ 426096 h 473721" name="TY52"/>
              <a:gd fmla="*/ 362014 w 552451" name="TX53"/>
              <a:gd fmla="*/ 427206 h 473721" name="TY53"/>
              <a:gd fmla="*/ 370364 w 552451" name="TX54"/>
              <a:gd fmla="*/ 435556 h 473721" name="TY54"/>
              <a:gd fmla="*/ 371475 w 552451" name="TX55"/>
              <a:gd fmla="*/ 435621 h 473721" name="TY55"/>
              <a:gd fmla="*/ 419100 w 552451" name="TX56"/>
              <a:gd fmla="*/ 435621 h 473721" name="TY56"/>
              <a:gd fmla="*/ 420211 w 552451" name="TX57"/>
              <a:gd fmla="*/ 435556 h 473721" name="TY57"/>
              <a:gd fmla="*/ 428561 w 552451" name="TX58"/>
              <a:gd fmla="*/ 427206 h 473721" name="TY58"/>
              <a:gd fmla="*/ 428625 w 552451" name="TX59"/>
              <a:gd fmla="*/ 426096 h 473721" name="TY59"/>
              <a:gd fmla="*/ 428625 w 552451" name="TX60"/>
              <a:gd fmla="*/ 378471 h 473721" name="TY60"/>
              <a:gd fmla="*/ 428561 w 552451" name="TX61"/>
              <a:gd fmla="*/ 377360 h 473721" name="TY61"/>
              <a:gd fmla="*/ 419100 w 552451" name="TX62"/>
              <a:gd fmla="*/ 368946 h 473721" name="TY62"/>
              <a:gd fmla="*/ 323850 w 552451" name="TX64"/>
              <a:gd fmla="*/ 387996 h 473721" name="TY64"/>
              <a:gd fmla="*/ 323850 w 552451" name="TX65"/>
              <a:gd fmla="*/ 416571 h 473721" name="TY65"/>
              <a:gd fmla="*/ 295275 w 552451" name="TX66"/>
              <a:gd fmla="*/ 416571 h 473721" name="TY66"/>
              <a:gd fmla="*/ 295275 w 552451" name="TX67"/>
              <a:gd fmla="*/ 387996 h 473721" name="TY67"/>
              <a:gd fmla="*/ 323850 w 552451" name="TX68"/>
              <a:gd fmla="*/ 387996 h 473721" name="TY68"/>
              <a:gd fmla="*/ 409575 w 552451" name="TX70"/>
              <a:gd fmla="*/ 387996 h 473721" name="TY70"/>
              <a:gd fmla="*/ 409575 w 552451" name="TX71"/>
              <a:gd fmla="*/ 416571 h 473721" name="TY71"/>
              <a:gd fmla="*/ 381000 w 552451" name="TX72"/>
              <a:gd fmla="*/ 416571 h 473721" name="TY72"/>
              <a:gd fmla="*/ 381000 w 552451" name="TX73"/>
              <a:gd fmla="*/ 387996 h 473721" name="TY73"/>
              <a:gd fmla="*/ 409575 w 552451" name="TX74"/>
              <a:gd fmla="*/ 387996 h 473721" name="TY74"/>
              <a:gd fmla="*/ 333375 w 552451" name="TX76"/>
              <a:gd fmla="*/ 283221 h 473721" name="TY76"/>
              <a:gd fmla="*/ 285750 w 552451" name="TX77"/>
              <a:gd fmla="*/ 283221 h 473721" name="TY77"/>
              <a:gd fmla="*/ 284639 w 552451" name="TX78"/>
              <a:gd fmla="*/ 283285 h 473721" name="TY78"/>
              <a:gd fmla="*/ 276289 w 552451" name="TX79"/>
              <a:gd fmla="*/ 291635 h 473721" name="TY79"/>
              <a:gd fmla="*/ 276225 w 552451" name="TX80"/>
              <a:gd fmla="*/ 292746 h 473721" name="TY80"/>
              <a:gd fmla="*/ 276225 w 552451" name="TX81"/>
              <a:gd fmla="*/ 340371 h 473721" name="TY81"/>
              <a:gd fmla="*/ 276289 w 552451" name="TX82"/>
              <a:gd fmla="*/ 341481 h 473721" name="TY82"/>
              <a:gd fmla="*/ 284639 w 552451" name="TX83"/>
              <a:gd fmla="*/ 349831 h 473721" name="TY83"/>
              <a:gd fmla="*/ 285750 w 552451" name="TX84"/>
              <a:gd fmla="*/ 349896 h 473721" name="TY84"/>
              <a:gd fmla="*/ 333375 w 552451" name="TX85"/>
              <a:gd fmla="*/ 349896 h 473721" name="TY85"/>
              <a:gd fmla="*/ 334486 w 552451" name="TX86"/>
              <a:gd fmla="*/ 349831 h 473721" name="TY86"/>
              <a:gd fmla="*/ 342836 w 552451" name="TX87"/>
              <a:gd fmla="*/ 341481 h 473721" name="TY87"/>
              <a:gd fmla="*/ 342900 w 552451" name="TX88"/>
              <a:gd fmla="*/ 340371 h 473721" name="TY88"/>
              <a:gd fmla="*/ 342900 w 552451" name="TX89"/>
              <a:gd fmla="*/ 292746 h 473721" name="TY89"/>
              <a:gd fmla="*/ 342836 w 552451" name="TX90"/>
              <a:gd fmla="*/ 291635 h 473721" name="TY90"/>
              <a:gd fmla="*/ 333375 w 552451" name="TX91"/>
              <a:gd fmla="*/ 283221 h 473721" name="TY91"/>
              <a:gd fmla="*/ 419100 w 552451" name="TX93"/>
              <a:gd fmla="*/ 283221 h 473721" name="TY93"/>
              <a:gd fmla="*/ 371475 w 552451" name="TX94"/>
              <a:gd fmla="*/ 283221 h 473721" name="TY94"/>
              <a:gd fmla="*/ 370364 w 552451" name="TX95"/>
              <a:gd fmla="*/ 283285 h 473721" name="TY95"/>
              <a:gd fmla="*/ 362014 w 552451" name="TX96"/>
              <a:gd fmla="*/ 291635 h 473721" name="TY96"/>
              <a:gd fmla="*/ 361950 w 552451" name="TX97"/>
              <a:gd fmla="*/ 292746 h 473721" name="TY97"/>
              <a:gd fmla="*/ 361950 w 552451" name="TX98"/>
              <a:gd fmla="*/ 340371 h 473721" name="TY98"/>
              <a:gd fmla="*/ 362014 w 552451" name="TX99"/>
              <a:gd fmla="*/ 341481 h 473721" name="TY99"/>
              <a:gd fmla="*/ 370364 w 552451" name="TX100"/>
              <a:gd fmla="*/ 349831 h 473721" name="TY100"/>
              <a:gd fmla="*/ 371475 w 552451" name="TX101"/>
              <a:gd fmla="*/ 349896 h 473721" name="TY101"/>
              <a:gd fmla="*/ 419100 w 552451" name="TX102"/>
              <a:gd fmla="*/ 349896 h 473721" name="TY102"/>
              <a:gd fmla="*/ 420211 w 552451" name="TX103"/>
              <a:gd fmla="*/ 349831 h 473721" name="TY103"/>
              <a:gd fmla="*/ 428561 w 552451" name="TX104"/>
              <a:gd fmla="*/ 341481 h 473721" name="TY104"/>
              <a:gd fmla="*/ 428625 w 552451" name="TX105"/>
              <a:gd fmla="*/ 340371 h 473721" name="TY105"/>
              <a:gd fmla="*/ 428625 w 552451" name="TX106"/>
              <a:gd fmla="*/ 292746 h 473721" name="TY106"/>
              <a:gd fmla="*/ 428561 w 552451" name="TX107"/>
              <a:gd fmla="*/ 291635 h 473721" name="TY107"/>
              <a:gd fmla="*/ 419100 w 552451" name="TX108"/>
              <a:gd fmla="*/ 283221 h 473721" name="TY108"/>
              <a:gd fmla="*/ 323850 w 552451" name="TX110"/>
              <a:gd fmla="*/ 302271 h 473721" name="TY110"/>
              <a:gd fmla="*/ 323850 w 552451" name="TX111"/>
              <a:gd fmla="*/ 330846 h 473721" name="TY111"/>
              <a:gd fmla="*/ 295275 w 552451" name="TX112"/>
              <a:gd fmla="*/ 330846 h 473721" name="TY112"/>
              <a:gd fmla="*/ 295275 w 552451" name="TX113"/>
              <a:gd fmla="*/ 302271 h 473721" name="TY113"/>
              <a:gd fmla="*/ 323850 w 552451" name="TX114"/>
              <a:gd fmla="*/ 302271 h 473721" name="TY114"/>
              <a:gd fmla="*/ 409575 w 552451" name="TX116"/>
              <a:gd fmla="*/ 302271 h 473721" name="TY116"/>
              <a:gd fmla="*/ 409575 w 552451" name="TX117"/>
              <a:gd fmla="*/ 330846 h 473721" name="TY117"/>
              <a:gd fmla="*/ 381000 w 552451" name="TX118"/>
              <a:gd fmla="*/ 330846 h 473721" name="TY118"/>
              <a:gd fmla="*/ 381000 w 552451" name="TX119"/>
              <a:gd fmla="*/ 302271 h 473721" name="TY119"/>
              <a:gd fmla="*/ 409575 w 552451" name="TX120"/>
              <a:gd fmla="*/ 302271 h 473721" name="TY120"/>
              <a:gd fmla="*/ 85725 w 552451" name="TX122"/>
              <a:gd fmla="*/ 226071 h 473721" name="TY122"/>
              <a:gd fmla="*/ 38100 w 552451" name="TX123"/>
              <a:gd fmla="*/ 226071 h 473721" name="TY123"/>
              <a:gd fmla="*/ 36989 w 552451" name="TX124"/>
              <a:gd fmla="*/ 226135 h 473721" name="TY124"/>
              <a:gd fmla="*/ 28639 w 552451" name="TX125"/>
              <a:gd fmla="*/ 234485 h 473721" name="TY125"/>
              <a:gd fmla="*/ 28575 w 552451" name="TX126"/>
              <a:gd fmla="*/ 235596 h 473721" name="TY126"/>
              <a:gd fmla="*/ 28575 w 552451" name="TX127"/>
              <a:gd fmla="*/ 283221 h 473721" name="TY127"/>
              <a:gd fmla="*/ 28639 w 552451" name="TX128"/>
              <a:gd fmla="*/ 284331 h 473721" name="TY128"/>
              <a:gd fmla="*/ 36989 w 552451" name="TX129"/>
              <a:gd fmla="*/ 292681 h 473721" name="TY129"/>
              <a:gd fmla="*/ 38100 w 552451" name="TX130"/>
              <a:gd fmla="*/ 292746 h 473721" name="TY130"/>
              <a:gd fmla="*/ 85725 w 552451" name="TX131"/>
              <a:gd fmla="*/ 292746 h 473721" name="TY131"/>
              <a:gd fmla="*/ 86836 w 552451" name="TX132"/>
              <a:gd fmla="*/ 292681 h 473721" name="TY132"/>
              <a:gd fmla="*/ 95186 w 552451" name="TX133"/>
              <a:gd fmla="*/ 284331 h 473721" name="TY133"/>
              <a:gd fmla="*/ 95250 w 552451" name="TX134"/>
              <a:gd fmla="*/ 283221 h 473721" name="TY134"/>
              <a:gd fmla="*/ 95250 w 552451" name="TX135"/>
              <a:gd fmla="*/ 235596 h 473721" name="TY135"/>
              <a:gd fmla="*/ 95186 w 552451" name="TX136"/>
              <a:gd fmla="*/ 234485 h 473721" name="TY136"/>
              <a:gd fmla="*/ 85725 w 552451" name="TX137"/>
              <a:gd fmla="*/ 226071 h 473721" name="TY137"/>
              <a:gd fmla="*/ 76200 w 552451" name="TX139"/>
              <a:gd fmla="*/ 245121 h 473721" name="TY139"/>
              <a:gd fmla="*/ 76200 w 552451" name="TX140"/>
              <a:gd fmla="*/ 273696 h 473721" name="TY140"/>
              <a:gd fmla="*/ 47625 w 552451" name="TX141"/>
              <a:gd fmla="*/ 273696 h 473721" name="TY141"/>
              <a:gd fmla="*/ 47625 w 552451" name="TX142"/>
              <a:gd fmla="*/ 245121 h 473721" name="TY142"/>
              <a:gd fmla="*/ 76200 w 552451" name="TX143"/>
              <a:gd fmla="*/ 245121 h 473721" name="TY143"/>
              <a:gd fmla="*/ 333375 w 552451" name="TX145"/>
              <a:gd fmla="*/ 197496 h 473721" name="TY145"/>
              <a:gd fmla="*/ 285750 w 552451" name="TX146"/>
              <a:gd fmla="*/ 197496 h 473721" name="TY146"/>
              <a:gd fmla="*/ 284639 w 552451" name="TX147"/>
              <a:gd fmla="*/ 197560 h 473721" name="TY147"/>
              <a:gd fmla="*/ 276289 w 552451" name="TX148"/>
              <a:gd fmla="*/ 205910 h 473721" name="TY148"/>
              <a:gd fmla="*/ 276225 w 552451" name="TX149"/>
              <a:gd fmla="*/ 207021 h 473721" name="TY149"/>
              <a:gd fmla="*/ 276225 w 552451" name="TX150"/>
              <a:gd fmla="*/ 254646 h 473721" name="TY150"/>
              <a:gd fmla="*/ 276289 w 552451" name="TX151"/>
              <a:gd fmla="*/ 255756 h 473721" name="TY151"/>
              <a:gd fmla="*/ 284639 w 552451" name="TX152"/>
              <a:gd fmla="*/ 264106 h 473721" name="TY152"/>
              <a:gd fmla="*/ 285750 w 552451" name="TX153"/>
              <a:gd fmla="*/ 264171 h 473721" name="TY153"/>
              <a:gd fmla="*/ 333375 w 552451" name="TX154"/>
              <a:gd fmla="*/ 264171 h 473721" name="TY154"/>
              <a:gd fmla="*/ 334486 w 552451" name="TX155"/>
              <a:gd fmla="*/ 264106 h 473721" name="TY155"/>
              <a:gd fmla="*/ 342836 w 552451" name="TX156"/>
              <a:gd fmla="*/ 255756 h 473721" name="TY156"/>
              <a:gd fmla="*/ 342900 w 552451" name="TX157"/>
              <a:gd fmla="*/ 254646 h 473721" name="TY157"/>
              <a:gd fmla="*/ 342900 w 552451" name="TX158"/>
              <a:gd fmla="*/ 207021 h 473721" name="TY158"/>
              <a:gd fmla="*/ 342836 w 552451" name="TX159"/>
              <a:gd fmla="*/ 205910 h 473721" name="TY159"/>
              <a:gd fmla="*/ 333375 w 552451" name="TX160"/>
              <a:gd fmla="*/ 197496 h 473721" name="TY160"/>
              <a:gd fmla="*/ 419100 w 552451" name="TX162"/>
              <a:gd fmla="*/ 197496 h 473721" name="TY162"/>
              <a:gd fmla="*/ 371475 w 552451" name="TX163"/>
              <a:gd fmla="*/ 197496 h 473721" name="TY163"/>
              <a:gd fmla="*/ 370364 w 552451" name="TX164"/>
              <a:gd fmla="*/ 197560 h 473721" name="TY164"/>
              <a:gd fmla="*/ 362014 w 552451" name="TX165"/>
              <a:gd fmla="*/ 205910 h 473721" name="TY165"/>
              <a:gd fmla="*/ 361950 w 552451" name="TX166"/>
              <a:gd fmla="*/ 207021 h 473721" name="TY166"/>
              <a:gd fmla="*/ 361950 w 552451" name="TX167"/>
              <a:gd fmla="*/ 254646 h 473721" name="TY167"/>
              <a:gd fmla="*/ 362014 w 552451" name="TX168"/>
              <a:gd fmla="*/ 255756 h 473721" name="TY168"/>
              <a:gd fmla="*/ 370364 w 552451" name="TX169"/>
              <a:gd fmla="*/ 264106 h 473721" name="TY169"/>
              <a:gd fmla="*/ 371475 w 552451" name="TX170"/>
              <a:gd fmla="*/ 264171 h 473721" name="TY170"/>
              <a:gd fmla="*/ 419100 w 552451" name="TX171"/>
              <a:gd fmla="*/ 264171 h 473721" name="TY171"/>
              <a:gd fmla="*/ 420211 w 552451" name="TX172"/>
              <a:gd fmla="*/ 264106 h 473721" name="TY172"/>
              <a:gd fmla="*/ 428561 w 552451" name="TX173"/>
              <a:gd fmla="*/ 255756 h 473721" name="TY173"/>
              <a:gd fmla="*/ 428625 w 552451" name="TX174"/>
              <a:gd fmla="*/ 254646 h 473721" name="TY174"/>
              <a:gd fmla="*/ 428625 w 552451" name="TX175"/>
              <a:gd fmla="*/ 207021 h 473721" name="TY175"/>
              <a:gd fmla="*/ 428561 w 552451" name="TX176"/>
              <a:gd fmla="*/ 205910 h 473721" name="TY176"/>
              <a:gd fmla="*/ 419100 w 552451" name="TX177"/>
              <a:gd fmla="*/ 197496 h 473721" name="TY177"/>
              <a:gd fmla="*/ 323850 w 552451" name="TX179"/>
              <a:gd fmla="*/ 216546 h 473721" name="TY179"/>
              <a:gd fmla="*/ 323850 w 552451" name="TX180"/>
              <a:gd fmla="*/ 245121 h 473721" name="TY180"/>
              <a:gd fmla="*/ 295275 w 552451" name="TX181"/>
              <a:gd fmla="*/ 245121 h 473721" name="TY181"/>
              <a:gd fmla="*/ 295275 w 552451" name="TX182"/>
              <a:gd fmla="*/ 216546 h 473721" name="TY182"/>
              <a:gd fmla="*/ 323850 w 552451" name="TX183"/>
              <a:gd fmla="*/ 216546 h 473721" name="TY183"/>
              <a:gd fmla="*/ 409575 w 552451" name="TX185"/>
              <a:gd fmla="*/ 216546 h 473721" name="TY185"/>
              <a:gd fmla="*/ 409575 w 552451" name="TX186"/>
              <a:gd fmla="*/ 245121 h 473721" name="TY186"/>
              <a:gd fmla="*/ 381000 w 552451" name="TX187"/>
              <a:gd fmla="*/ 245121 h 473721" name="TY187"/>
              <a:gd fmla="*/ 381000 w 552451" name="TX188"/>
              <a:gd fmla="*/ 216546 h 473721" name="TY188"/>
              <a:gd fmla="*/ 409575 w 552451" name="TX189"/>
              <a:gd fmla="*/ 216546 h 473721" name="TY189"/>
              <a:gd fmla="*/ 85725 w 552451" name="TX191"/>
              <a:gd fmla="*/ 140346 h 473721" name="TY191"/>
              <a:gd fmla="*/ 38100 w 552451" name="TX192"/>
              <a:gd fmla="*/ 140346 h 473721" name="TY192"/>
              <a:gd fmla="*/ 36989 w 552451" name="TX193"/>
              <a:gd fmla="*/ 140410 h 473721" name="TY193"/>
              <a:gd fmla="*/ 28639 w 552451" name="TX194"/>
              <a:gd fmla="*/ 148760 h 473721" name="TY194"/>
              <a:gd fmla="*/ 28575 w 552451" name="TX195"/>
              <a:gd fmla="*/ 149871 h 473721" name="TY195"/>
              <a:gd fmla="*/ 28575 w 552451" name="TX196"/>
              <a:gd fmla="*/ 197496 h 473721" name="TY196"/>
              <a:gd fmla="*/ 28639 w 552451" name="TX197"/>
              <a:gd fmla="*/ 198606 h 473721" name="TY197"/>
              <a:gd fmla="*/ 36989 w 552451" name="TX198"/>
              <a:gd fmla="*/ 206956 h 473721" name="TY198"/>
              <a:gd fmla="*/ 38100 w 552451" name="TX199"/>
              <a:gd fmla="*/ 207021 h 473721" name="TY199"/>
              <a:gd fmla="*/ 85725 w 552451" name="TX200"/>
              <a:gd fmla="*/ 207021 h 473721" name="TY200"/>
              <a:gd fmla="*/ 86836 w 552451" name="TX201"/>
              <a:gd fmla="*/ 206956 h 473721" name="TY201"/>
              <a:gd fmla="*/ 95186 w 552451" name="TX202"/>
              <a:gd fmla="*/ 198606 h 473721" name="TY202"/>
              <a:gd fmla="*/ 95250 w 552451" name="TX203"/>
              <a:gd fmla="*/ 197496 h 473721" name="TY203"/>
              <a:gd fmla="*/ 95250 w 552451" name="TX204"/>
              <a:gd fmla="*/ 149871 h 473721" name="TY204"/>
              <a:gd fmla="*/ 95186 w 552451" name="TX205"/>
              <a:gd fmla="*/ 148760 h 473721" name="TY205"/>
              <a:gd fmla="*/ 85725 w 552451" name="TX206"/>
              <a:gd fmla="*/ 140346 h 473721" name="TY206"/>
              <a:gd fmla="*/ 76200 w 552451" name="TX208"/>
              <a:gd fmla="*/ 159396 h 473721" name="TY208"/>
              <a:gd fmla="*/ 76200 w 552451" name="TX209"/>
              <a:gd fmla="*/ 187971 h 473721" name="TY209"/>
              <a:gd fmla="*/ 47625 w 552451" name="TX210"/>
              <a:gd fmla="*/ 187971 h 473721" name="TY210"/>
              <a:gd fmla="*/ 47625 w 552451" name="TX211"/>
              <a:gd fmla="*/ 159396 h 473721" name="TY211"/>
              <a:gd fmla="*/ 76200 w 552451" name="TX212"/>
              <a:gd fmla="*/ 159396 h 473721" name="TY212"/>
              <a:gd fmla="*/ 85725 w 552451" name="TX214"/>
              <a:gd fmla="*/ 54621 h 473721" name="TY214"/>
              <a:gd fmla="*/ 38100 w 552451" name="TX215"/>
              <a:gd fmla="*/ 54621 h 473721" name="TY215"/>
              <a:gd fmla="*/ 36989 w 552451" name="TX216"/>
              <a:gd fmla="*/ 54685 h 473721" name="TY216"/>
              <a:gd fmla="*/ 28639 w 552451" name="TX217"/>
              <a:gd fmla="*/ 63035 h 473721" name="TY217"/>
              <a:gd fmla="*/ 28575 w 552451" name="TX218"/>
              <a:gd fmla="*/ 64146 h 473721" name="TY218"/>
              <a:gd fmla="*/ 28575 w 552451" name="TX219"/>
              <a:gd fmla="*/ 111771 h 473721" name="TY219"/>
              <a:gd fmla="*/ 28639 w 552451" name="TX220"/>
              <a:gd fmla="*/ 112881 h 473721" name="TY220"/>
              <a:gd fmla="*/ 36989 w 552451" name="TX221"/>
              <a:gd fmla="*/ 121231 h 473721" name="TY221"/>
              <a:gd fmla="*/ 38100 w 552451" name="TX222"/>
              <a:gd fmla="*/ 121296 h 473721" name="TY222"/>
              <a:gd fmla="*/ 85725 w 552451" name="TX223"/>
              <a:gd fmla="*/ 121296 h 473721" name="TY223"/>
              <a:gd fmla="*/ 86836 w 552451" name="TX224"/>
              <a:gd fmla="*/ 121231 h 473721" name="TY224"/>
              <a:gd fmla="*/ 95186 w 552451" name="TX225"/>
              <a:gd fmla="*/ 112881 h 473721" name="TY225"/>
              <a:gd fmla="*/ 95250 w 552451" name="TX226"/>
              <a:gd fmla="*/ 111771 h 473721" name="TY226"/>
              <a:gd fmla="*/ 95250 w 552451" name="TX227"/>
              <a:gd fmla="*/ 64146 h 473721" name="TY227"/>
              <a:gd fmla="*/ 95186 w 552451" name="TX228"/>
              <a:gd fmla="*/ 63035 h 473721" name="TY228"/>
              <a:gd fmla="*/ 85725 w 552451" name="TX229"/>
              <a:gd fmla="*/ 54621 h 473721" name="TY229"/>
              <a:gd fmla="*/ 76200 w 552451" name="TX231"/>
              <a:gd fmla="*/ 73671 h 473721" name="TY231"/>
              <a:gd fmla="*/ 76200 w 552451" name="TX232"/>
              <a:gd fmla="*/ 102246 h 473721" name="TY232"/>
              <a:gd fmla="*/ 47625 w 552451" name="TX233"/>
              <a:gd fmla="*/ 102246 h 473721" name="TY233"/>
              <a:gd fmla="*/ 47625 w 552451" name="TX234"/>
              <a:gd fmla="*/ 73671 h 473721" name="TY234"/>
              <a:gd fmla="*/ 76200 w 552451" name="TX235"/>
              <a:gd fmla="*/ 73671 h 473721" name="TY23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</a:cxnLst>
            <a:rect l="l" t="t" r="r" b="b"/>
            <a:pathLst>
              <a:path w="552451" h="473721">
                <a:moveTo>
                  <a:pt x="361950" y="0"/>
                </a:moveTo>
                <a:lnTo>
                  <a:pt x="552450" y="23813"/>
                </a:lnTo>
                <a:lnTo>
                  <a:pt x="552450" y="473721"/>
                </a:lnTo>
                <a:lnTo>
                  <a:pt x="514350" y="473721"/>
                </a:lnTo>
                <a:lnTo>
                  <a:pt x="514350" y="140346"/>
                </a:lnTo>
                <a:cubicBezTo>
                  <a:pt x="514350" y="130303"/>
                  <a:pt x="506579" y="122075"/>
                  <a:pt x="496722" y="121348"/>
                </a:cubicBezTo>
                <a:lnTo>
                  <a:pt x="495300" y="121296"/>
                </a:lnTo>
                <a:lnTo>
                  <a:pt x="361950" y="121291"/>
                </a:lnTo>
                <a:lnTo>
                  <a:pt x="361950" y="0"/>
                </a:lnTo>
                <a:close/>
                <a:moveTo>
                  <a:pt x="190500" y="26046"/>
                </a:moveTo>
                <a:lnTo>
                  <a:pt x="190500" y="473721"/>
                </a:lnTo>
                <a:lnTo>
                  <a:pt x="161925" y="473721"/>
                </a:lnTo>
                <a:lnTo>
                  <a:pt x="161925" y="397521"/>
                </a:lnTo>
                <a:cubicBezTo>
                  <a:pt x="161925" y="387478"/>
                  <a:pt x="154154" y="379250"/>
                  <a:pt x="144297" y="378523"/>
                </a:cubicBezTo>
                <a:lnTo>
                  <a:pt x="142875" y="378471"/>
                </a:lnTo>
                <a:lnTo>
                  <a:pt x="47625" y="378471"/>
                </a:lnTo>
                <a:cubicBezTo>
                  <a:pt x="37582" y="378471"/>
                  <a:pt x="29354" y="386242"/>
                  <a:pt x="28627" y="396099"/>
                </a:cubicBezTo>
                <a:lnTo>
                  <a:pt x="28575" y="397521"/>
                </a:lnTo>
                <a:lnTo>
                  <a:pt x="28575" y="473721"/>
                </a:lnTo>
                <a:lnTo>
                  <a:pt x="0" y="473721"/>
                </a:lnTo>
                <a:lnTo>
                  <a:pt x="0" y="26046"/>
                </a:lnTo>
                <a:lnTo>
                  <a:pt x="190500" y="26046"/>
                </a:lnTo>
                <a:close/>
                <a:moveTo>
                  <a:pt x="495300" y="140346"/>
                </a:moveTo>
                <a:lnTo>
                  <a:pt x="495300" y="473721"/>
                </a:lnTo>
                <a:lnTo>
                  <a:pt x="209550" y="473721"/>
                </a:lnTo>
                <a:lnTo>
                  <a:pt x="209550" y="140346"/>
                </a:lnTo>
                <a:lnTo>
                  <a:pt x="495300" y="140346"/>
                </a:lnTo>
                <a:close/>
                <a:moveTo>
                  <a:pt x="333375" y="368946"/>
                </a:moveTo>
                <a:lnTo>
                  <a:pt x="285750" y="368946"/>
                </a:lnTo>
                <a:lnTo>
                  <a:pt x="284639" y="369010"/>
                </a:lnTo>
                <a:cubicBezTo>
                  <a:pt x="280266" y="369518"/>
                  <a:pt x="276797" y="372987"/>
                  <a:pt x="276289" y="377360"/>
                </a:cubicBezTo>
                <a:lnTo>
                  <a:pt x="276225" y="378471"/>
                </a:lnTo>
                <a:lnTo>
                  <a:pt x="276225" y="426096"/>
                </a:lnTo>
                <a:lnTo>
                  <a:pt x="276289" y="427206"/>
                </a:lnTo>
                <a:cubicBezTo>
                  <a:pt x="276797" y="431579"/>
                  <a:pt x="280266" y="435049"/>
                  <a:pt x="284639" y="435556"/>
                </a:cubicBezTo>
                <a:lnTo>
                  <a:pt x="285750" y="435621"/>
                </a:lnTo>
                <a:lnTo>
                  <a:pt x="333375" y="435621"/>
                </a:lnTo>
                <a:lnTo>
                  <a:pt x="334486" y="435556"/>
                </a:lnTo>
                <a:cubicBezTo>
                  <a:pt x="338859" y="435049"/>
                  <a:pt x="342328" y="431579"/>
                  <a:pt x="342836" y="427206"/>
                </a:cubicBezTo>
                <a:lnTo>
                  <a:pt x="342900" y="426096"/>
                </a:lnTo>
                <a:lnTo>
                  <a:pt x="342900" y="378471"/>
                </a:lnTo>
                <a:lnTo>
                  <a:pt x="342836" y="377360"/>
                </a:lnTo>
                <a:cubicBezTo>
                  <a:pt x="342286" y="372623"/>
                  <a:pt x="338260" y="368946"/>
                  <a:pt x="333375" y="368946"/>
                </a:cubicBezTo>
                <a:close/>
                <a:moveTo>
                  <a:pt x="419100" y="368946"/>
                </a:moveTo>
                <a:lnTo>
                  <a:pt x="371475" y="368946"/>
                </a:lnTo>
                <a:lnTo>
                  <a:pt x="370364" y="369010"/>
                </a:lnTo>
                <a:cubicBezTo>
                  <a:pt x="365991" y="369518"/>
                  <a:pt x="362522" y="372987"/>
                  <a:pt x="362014" y="377360"/>
                </a:cubicBezTo>
                <a:lnTo>
                  <a:pt x="361950" y="378471"/>
                </a:lnTo>
                <a:lnTo>
                  <a:pt x="361950" y="426096"/>
                </a:lnTo>
                <a:lnTo>
                  <a:pt x="362014" y="427206"/>
                </a:lnTo>
                <a:cubicBezTo>
                  <a:pt x="362522" y="431579"/>
                  <a:pt x="365991" y="435049"/>
                  <a:pt x="370364" y="435556"/>
                </a:cubicBezTo>
                <a:lnTo>
                  <a:pt x="371475" y="435621"/>
                </a:lnTo>
                <a:lnTo>
                  <a:pt x="419100" y="435621"/>
                </a:lnTo>
                <a:lnTo>
                  <a:pt x="420211" y="435556"/>
                </a:lnTo>
                <a:cubicBezTo>
                  <a:pt x="424584" y="435049"/>
                  <a:pt x="428053" y="431579"/>
                  <a:pt x="428561" y="427206"/>
                </a:cubicBezTo>
                <a:lnTo>
                  <a:pt x="428625" y="426096"/>
                </a:lnTo>
                <a:lnTo>
                  <a:pt x="428625" y="378471"/>
                </a:lnTo>
                <a:lnTo>
                  <a:pt x="428561" y="377360"/>
                </a:lnTo>
                <a:cubicBezTo>
                  <a:pt x="428011" y="372623"/>
                  <a:pt x="423985" y="368946"/>
                  <a:pt x="419100" y="368946"/>
                </a:cubicBezTo>
                <a:close/>
                <a:moveTo>
                  <a:pt x="323850" y="387996"/>
                </a:moveTo>
                <a:lnTo>
                  <a:pt x="323850" y="416571"/>
                </a:lnTo>
                <a:lnTo>
                  <a:pt x="295275" y="416571"/>
                </a:lnTo>
                <a:lnTo>
                  <a:pt x="295275" y="387996"/>
                </a:lnTo>
                <a:lnTo>
                  <a:pt x="323850" y="387996"/>
                </a:lnTo>
                <a:close/>
                <a:moveTo>
                  <a:pt x="409575" y="387996"/>
                </a:moveTo>
                <a:lnTo>
                  <a:pt x="409575" y="416571"/>
                </a:lnTo>
                <a:lnTo>
                  <a:pt x="381000" y="416571"/>
                </a:lnTo>
                <a:lnTo>
                  <a:pt x="381000" y="387996"/>
                </a:lnTo>
                <a:lnTo>
                  <a:pt x="409575" y="387996"/>
                </a:lnTo>
                <a:close/>
                <a:moveTo>
                  <a:pt x="333375" y="283221"/>
                </a:moveTo>
                <a:lnTo>
                  <a:pt x="285750" y="283221"/>
                </a:lnTo>
                <a:lnTo>
                  <a:pt x="284639" y="283285"/>
                </a:lnTo>
                <a:cubicBezTo>
                  <a:pt x="280266" y="283793"/>
                  <a:pt x="276797" y="287262"/>
                  <a:pt x="276289" y="291635"/>
                </a:cubicBezTo>
                <a:lnTo>
                  <a:pt x="276225" y="292746"/>
                </a:lnTo>
                <a:lnTo>
                  <a:pt x="276225" y="340371"/>
                </a:lnTo>
                <a:lnTo>
                  <a:pt x="276289" y="341481"/>
                </a:lnTo>
                <a:cubicBezTo>
                  <a:pt x="276797" y="345854"/>
                  <a:pt x="280266" y="349324"/>
                  <a:pt x="284639" y="349831"/>
                </a:cubicBezTo>
                <a:lnTo>
                  <a:pt x="285750" y="349896"/>
                </a:lnTo>
                <a:lnTo>
                  <a:pt x="333375" y="349896"/>
                </a:lnTo>
                <a:lnTo>
                  <a:pt x="334486" y="349831"/>
                </a:lnTo>
                <a:cubicBezTo>
                  <a:pt x="338859" y="349324"/>
                  <a:pt x="342328" y="345854"/>
                  <a:pt x="342836" y="341481"/>
                </a:cubicBezTo>
                <a:lnTo>
                  <a:pt x="342900" y="340371"/>
                </a:lnTo>
                <a:lnTo>
                  <a:pt x="342900" y="292746"/>
                </a:lnTo>
                <a:lnTo>
                  <a:pt x="342836" y="291635"/>
                </a:lnTo>
                <a:cubicBezTo>
                  <a:pt x="342286" y="286898"/>
                  <a:pt x="338260" y="283221"/>
                  <a:pt x="333375" y="283221"/>
                </a:cubicBezTo>
                <a:close/>
                <a:moveTo>
                  <a:pt x="419100" y="283221"/>
                </a:moveTo>
                <a:lnTo>
                  <a:pt x="371475" y="283221"/>
                </a:lnTo>
                <a:lnTo>
                  <a:pt x="370364" y="283285"/>
                </a:lnTo>
                <a:cubicBezTo>
                  <a:pt x="365991" y="283793"/>
                  <a:pt x="362522" y="287262"/>
                  <a:pt x="362014" y="291635"/>
                </a:cubicBezTo>
                <a:lnTo>
                  <a:pt x="361950" y="292746"/>
                </a:lnTo>
                <a:lnTo>
                  <a:pt x="361950" y="340371"/>
                </a:lnTo>
                <a:lnTo>
                  <a:pt x="362014" y="341481"/>
                </a:lnTo>
                <a:cubicBezTo>
                  <a:pt x="362522" y="345854"/>
                  <a:pt x="365991" y="349324"/>
                  <a:pt x="370364" y="349831"/>
                </a:cubicBezTo>
                <a:lnTo>
                  <a:pt x="371475" y="349896"/>
                </a:lnTo>
                <a:lnTo>
                  <a:pt x="419100" y="349896"/>
                </a:lnTo>
                <a:lnTo>
                  <a:pt x="420211" y="349831"/>
                </a:lnTo>
                <a:cubicBezTo>
                  <a:pt x="424584" y="349324"/>
                  <a:pt x="428053" y="345854"/>
                  <a:pt x="428561" y="341481"/>
                </a:cubicBezTo>
                <a:lnTo>
                  <a:pt x="428625" y="340371"/>
                </a:lnTo>
                <a:lnTo>
                  <a:pt x="428625" y="292746"/>
                </a:lnTo>
                <a:lnTo>
                  <a:pt x="428561" y="291635"/>
                </a:lnTo>
                <a:cubicBezTo>
                  <a:pt x="428011" y="286898"/>
                  <a:pt x="423985" y="283221"/>
                  <a:pt x="419100" y="283221"/>
                </a:cubicBezTo>
                <a:close/>
                <a:moveTo>
                  <a:pt x="323850" y="302271"/>
                </a:moveTo>
                <a:lnTo>
                  <a:pt x="323850" y="330846"/>
                </a:lnTo>
                <a:lnTo>
                  <a:pt x="295275" y="330846"/>
                </a:lnTo>
                <a:lnTo>
                  <a:pt x="295275" y="302271"/>
                </a:lnTo>
                <a:lnTo>
                  <a:pt x="323850" y="302271"/>
                </a:lnTo>
                <a:close/>
                <a:moveTo>
                  <a:pt x="409575" y="302271"/>
                </a:moveTo>
                <a:lnTo>
                  <a:pt x="409575" y="330846"/>
                </a:lnTo>
                <a:lnTo>
                  <a:pt x="381000" y="330846"/>
                </a:lnTo>
                <a:lnTo>
                  <a:pt x="381000" y="302271"/>
                </a:lnTo>
                <a:lnTo>
                  <a:pt x="409575" y="302271"/>
                </a:lnTo>
                <a:close/>
                <a:moveTo>
                  <a:pt x="85725" y="226071"/>
                </a:moveTo>
                <a:lnTo>
                  <a:pt x="38100" y="226071"/>
                </a:lnTo>
                <a:lnTo>
                  <a:pt x="36989" y="226135"/>
                </a:lnTo>
                <a:cubicBezTo>
                  <a:pt x="32616" y="226642"/>
                  <a:pt x="29147" y="230112"/>
                  <a:pt x="28639" y="234485"/>
                </a:cubicBezTo>
                <a:lnTo>
                  <a:pt x="28575" y="235596"/>
                </a:lnTo>
                <a:lnTo>
                  <a:pt x="28575" y="283221"/>
                </a:lnTo>
                <a:lnTo>
                  <a:pt x="28639" y="284331"/>
                </a:lnTo>
                <a:cubicBezTo>
                  <a:pt x="29147" y="288704"/>
                  <a:pt x="32616" y="292174"/>
                  <a:pt x="36989" y="292681"/>
                </a:cubicBezTo>
                <a:lnTo>
                  <a:pt x="38100" y="292746"/>
                </a:lnTo>
                <a:lnTo>
                  <a:pt x="85725" y="292746"/>
                </a:lnTo>
                <a:lnTo>
                  <a:pt x="86836" y="292681"/>
                </a:lnTo>
                <a:cubicBezTo>
                  <a:pt x="91209" y="292174"/>
                  <a:pt x="94678" y="288704"/>
                  <a:pt x="95186" y="284331"/>
                </a:cubicBezTo>
                <a:lnTo>
                  <a:pt x="95250" y="283221"/>
                </a:lnTo>
                <a:lnTo>
                  <a:pt x="95250" y="235596"/>
                </a:lnTo>
                <a:lnTo>
                  <a:pt x="95186" y="234485"/>
                </a:lnTo>
                <a:cubicBezTo>
                  <a:pt x="94636" y="229748"/>
                  <a:pt x="90610" y="226071"/>
                  <a:pt x="85725" y="226071"/>
                </a:cubicBezTo>
                <a:close/>
                <a:moveTo>
                  <a:pt x="76200" y="245121"/>
                </a:moveTo>
                <a:lnTo>
                  <a:pt x="76200" y="273696"/>
                </a:lnTo>
                <a:lnTo>
                  <a:pt x="47625" y="273696"/>
                </a:lnTo>
                <a:lnTo>
                  <a:pt x="47625" y="245121"/>
                </a:lnTo>
                <a:lnTo>
                  <a:pt x="76200" y="245121"/>
                </a:lnTo>
                <a:close/>
                <a:moveTo>
                  <a:pt x="333375" y="197496"/>
                </a:moveTo>
                <a:lnTo>
                  <a:pt x="285750" y="197496"/>
                </a:lnTo>
                <a:lnTo>
                  <a:pt x="284639" y="197560"/>
                </a:lnTo>
                <a:cubicBezTo>
                  <a:pt x="280266" y="198067"/>
                  <a:pt x="276797" y="201537"/>
                  <a:pt x="276289" y="205910"/>
                </a:cubicBezTo>
                <a:lnTo>
                  <a:pt x="276225" y="207021"/>
                </a:lnTo>
                <a:lnTo>
                  <a:pt x="276225" y="254646"/>
                </a:lnTo>
                <a:lnTo>
                  <a:pt x="276289" y="255756"/>
                </a:lnTo>
                <a:cubicBezTo>
                  <a:pt x="276797" y="260129"/>
                  <a:pt x="280266" y="263599"/>
                  <a:pt x="284639" y="264106"/>
                </a:cubicBezTo>
                <a:lnTo>
                  <a:pt x="285750" y="264171"/>
                </a:lnTo>
                <a:lnTo>
                  <a:pt x="333375" y="264171"/>
                </a:lnTo>
                <a:lnTo>
                  <a:pt x="334486" y="264106"/>
                </a:lnTo>
                <a:cubicBezTo>
                  <a:pt x="338859" y="263599"/>
                  <a:pt x="342328" y="260129"/>
                  <a:pt x="342836" y="255756"/>
                </a:cubicBezTo>
                <a:lnTo>
                  <a:pt x="342900" y="254646"/>
                </a:lnTo>
                <a:lnTo>
                  <a:pt x="342900" y="207021"/>
                </a:lnTo>
                <a:lnTo>
                  <a:pt x="342836" y="205910"/>
                </a:lnTo>
                <a:cubicBezTo>
                  <a:pt x="342286" y="201173"/>
                  <a:pt x="338260" y="197496"/>
                  <a:pt x="333375" y="197496"/>
                </a:cubicBezTo>
                <a:close/>
                <a:moveTo>
                  <a:pt x="419100" y="197496"/>
                </a:moveTo>
                <a:lnTo>
                  <a:pt x="371475" y="197496"/>
                </a:lnTo>
                <a:lnTo>
                  <a:pt x="370364" y="197560"/>
                </a:lnTo>
                <a:cubicBezTo>
                  <a:pt x="365991" y="198067"/>
                  <a:pt x="362522" y="201537"/>
                  <a:pt x="362014" y="205910"/>
                </a:cubicBezTo>
                <a:lnTo>
                  <a:pt x="361950" y="207021"/>
                </a:lnTo>
                <a:lnTo>
                  <a:pt x="361950" y="254646"/>
                </a:lnTo>
                <a:lnTo>
                  <a:pt x="362014" y="255756"/>
                </a:lnTo>
                <a:cubicBezTo>
                  <a:pt x="362522" y="260129"/>
                  <a:pt x="365991" y="263599"/>
                  <a:pt x="370364" y="264106"/>
                </a:cubicBezTo>
                <a:lnTo>
                  <a:pt x="371475" y="264171"/>
                </a:lnTo>
                <a:lnTo>
                  <a:pt x="419100" y="264171"/>
                </a:lnTo>
                <a:lnTo>
                  <a:pt x="420211" y="264106"/>
                </a:lnTo>
                <a:cubicBezTo>
                  <a:pt x="424584" y="263599"/>
                  <a:pt x="428053" y="260129"/>
                  <a:pt x="428561" y="255756"/>
                </a:cubicBezTo>
                <a:lnTo>
                  <a:pt x="428625" y="254646"/>
                </a:lnTo>
                <a:lnTo>
                  <a:pt x="428625" y="207021"/>
                </a:lnTo>
                <a:lnTo>
                  <a:pt x="428561" y="205910"/>
                </a:lnTo>
                <a:cubicBezTo>
                  <a:pt x="428011" y="201173"/>
                  <a:pt x="423985" y="197496"/>
                  <a:pt x="419100" y="197496"/>
                </a:cubicBezTo>
                <a:close/>
                <a:moveTo>
                  <a:pt x="323850" y="216546"/>
                </a:moveTo>
                <a:lnTo>
                  <a:pt x="323850" y="245121"/>
                </a:lnTo>
                <a:lnTo>
                  <a:pt x="295275" y="245121"/>
                </a:lnTo>
                <a:lnTo>
                  <a:pt x="295275" y="216546"/>
                </a:lnTo>
                <a:lnTo>
                  <a:pt x="323850" y="216546"/>
                </a:lnTo>
                <a:close/>
                <a:moveTo>
                  <a:pt x="409575" y="216546"/>
                </a:moveTo>
                <a:lnTo>
                  <a:pt x="409575" y="245121"/>
                </a:lnTo>
                <a:lnTo>
                  <a:pt x="381000" y="245121"/>
                </a:lnTo>
                <a:lnTo>
                  <a:pt x="381000" y="216546"/>
                </a:lnTo>
                <a:lnTo>
                  <a:pt x="409575" y="216546"/>
                </a:lnTo>
                <a:close/>
                <a:moveTo>
                  <a:pt x="85725" y="140346"/>
                </a:moveTo>
                <a:lnTo>
                  <a:pt x="38100" y="140346"/>
                </a:lnTo>
                <a:lnTo>
                  <a:pt x="36989" y="140410"/>
                </a:lnTo>
                <a:cubicBezTo>
                  <a:pt x="32616" y="140917"/>
                  <a:pt x="29147" y="144387"/>
                  <a:pt x="28639" y="148760"/>
                </a:cubicBezTo>
                <a:lnTo>
                  <a:pt x="28575" y="149871"/>
                </a:lnTo>
                <a:lnTo>
                  <a:pt x="28575" y="197496"/>
                </a:lnTo>
                <a:lnTo>
                  <a:pt x="28639" y="198606"/>
                </a:lnTo>
                <a:cubicBezTo>
                  <a:pt x="29147" y="202979"/>
                  <a:pt x="32616" y="206449"/>
                  <a:pt x="36989" y="206956"/>
                </a:cubicBezTo>
                <a:lnTo>
                  <a:pt x="38100" y="207021"/>
                </a:lnTo>
                <a:lnTo>
                  <a:pt x="85725" y="207021"/>
                </a:lnTo>
                <a:lnTo>
                  <a:pt x="86836" y="206956"/>
                </a:lnTo>
                <a:cubicBezTo>
                  <a:pt x="91209" y="206449"/>
                  <a:pt x="94678" y="202979"/>
                  <a:pt x="95186" y="198606"/>
                </a:cubicBezTo>
                <a:lnTo>
                  <a:pt x="95250" y="197496"/>
                </a:lnTo>
                <a:lnTo>
                  <a:pt x="95250" y="149871"/>
                </a:lnTo>
                <a:lnTo>
                  <a:pt x="95186" y="148760"/>
                </a:lnTo>
                <a:cubicBezTo>
                  <a:pt x="94636" y="144023"/>
                  <a:pt x="90610" y="140346"/>
                  <a:pt x="85725" y="140346"/>
                </a:cubicBezTo>
                <a:close/>
                <a:moveTo>
                  <a:pt x="76200" y="159396"/>
                </a:moveTo>
                <a:lnTo>
                  <a:pt x="76200" y="187971"/>
                </a:lnTo>
                <a:lnTo>
                  <a:pt x="47625" y="187971"/>
                </a:lnTo>
                <a:lnTo>
                  <a:pt x="47625" y="159396"/>
                </a:lnTo>
                <a:lnTo>
                  <a:pt x="76200" y="159396"/>
                </a:lnTo>
                <a:close/>
                <a:moveTo>
                  <a:pt x="85725" y="54621"/>
                </a:moveTo>
                <a:lnTo>
                  <a:pt x="38100" y="54621"/>
                </a:lnTo>
                <a:lnTo>
                  <a:pt x="36989" y="54685"/>
                </a:lnTo>
                <a:cubicBezTo>
                  <a:pt x="32616" y="55192"/>
                  <a:pt x="29147" y="58662"/>
                  <a:pt x="28639" y="63035"/>
                </a:cubicBezTo>
                <a:lnTo>
                  <a:pt x="28575" y="64146"/>
                </a:lnTo>
                <a:lnTo>
                  <a:pt x="28575" y="111771"/>
                </a:lnTo>
                <a:lnTo>
                  <a:pt x="28639" y="112881"/>
                </a:lnTo>
                <a:cubicBezTo>
                  <a:pt x="29147" y="117254"/>
                  <a:pt x="32616" y="120724"/>
                  <a:pt x="36989" y="121231"/>
                </a:cubicBezTo>
                <a:lnTo>
                  <a:pt x="38100" y="121296"/>
                </a:lnTo>
                <a:lnTo>
                  <a:pt x="85725" y="121296"/>
                </a:lnTo>
                <a:lnTo>
                  <a:pt x="86836" y="121231"/>
                </a:lnTo>
                <a:cubicBezTo>
                  <a:pt x="91209" y="120724"/>
                  <a:pt x="94678" y="117254"/>
                  <a:pt x="95186" y="112881"/>
                </a:cubicBezTo>
                <a:lnTo>
                  <a:pt x="95250" y="111771"/>
                </a:lnTo>
                <a:lnTo>
                  <a:pt x="95250" y="64146"/>
                </a:lnTo>
                <a:lnTo>
                  <a:pt x="95186" y="63035"/>
                </a:lnTo>
                <a:cubicBezTo>
                  <a:pt x="94636" y="58298"/>
                  <a:pt x="90610" y="54621"/>
                  <a:pt x="85725" y="54621"/>
                </a:cubicBezTo>
                <a:close/>
                <a:moveTo>
                  <a:pt x="76200" y="73671"/>
                </a:moveTo>
                <a:lnTo>
                  <a:pt x="76200" y="102246"/>
                </a:lnTo>
                <a:lnTo>
                  <a:pt x="47625" y="102246"/>
                </a:lnTo>
                <a:lnTo>
                  <a:pt x="47625" y="73671"/>
                </a:lnTo>
                <a:lnTo>
                  <a:pt x="76200" y="73671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</p:sp>
      <p:sp>
        <p:nvSpPr>
          <p:cNvPr id="0" name="Rect 0"/>
          <p:cNvSpPr>
            <a:spLocks noChangeAspect="1"/>
          </p:cNvSpPr>
          <p:nvPr/>
        </p:nvSpPr>
        <p:spPr>
          <a:xfrm rot="0">
            <a:off x="5853430" y="2357120"/>
            <a:ext cx="860425" cy="737870"/>
          </a:xfrm>
          <a:custGeom>
            <a:gdLst>
              <a:gd fmla="*/ 38100 w 95251" name="TX0"/>
              <a:gd fmla="*/ 0 h 76201" name="TY0"/>
              <a:gd fmla="*/ 38100 w 95251" name="TX1"/>
              <a:gd fmla="*/ 76200 h 76201" name="TY1"/>
              <a:gd fmla="*/ 0 w 95251" name="TX2"/>
              <a:gd fmla="*/ 76200 h 76201" name="TY2"/>
              <a:gd fmla="*/ 0 w 95251" name="TX3"/>
              <a:gd fmla="*/ 0 h 76201" name="TY3"/>
              <a:gd fmla="*/ 38100 w 95251" name="TX4"/>
              <a:gd fmla="*/ 0 h 76201" name="TY4"/>
              <a:gd fmla="*/ 95250 w 95251" name="TX6"/>
              <a:gd fmla="*/ 0 h 76201" name="TY6"/>
              <a:gd fmla="*/ 95250 w 95251" name="TX7"/>
              <a:gd fmla="*/ 76200 h 76201" name="TY7"/>
              <a:gd fmla="*/ 57150 w 95251" name="TX8"/>
              <a:gd fmla="*/ 76200 h 76201" name="TY8"/>
              <a:gd fmla="*/ 57150 w 95251" name="TX9"/>
              <a:gd fmla="*/ 0 h 76201" name="TY9"/>
              <a:gd fmla="*/ 95250 w 95251" name="TX10"/>
              <a:gd fmla="*/ 0 h 76201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95251" h="76201">
                <a:moveTo>
                  <a:pt x="38100" y="0"/>
                </a:move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lnTo>
                  <a:pt x="38100" y="0"/>
                </a:lnTo>
                <a:close/>
                <a:moveTo>
                  <a:pt x="95250" y="0"/>
                </a:moveTo>
                <a:lnTo>
                  <a:pt x="95250" y="76200"/>
                </a:lnTo>
                <a:lnTo>
                  <a:pt x="57150" y="76200"/>
                </a:lnTo>
                <a:lnTo>
                  <a:pt x="57150" y="0"/>
                </a:lnTo>
                <a:lnTo>
                  <a:pt x="95250" y="0"/>
                </a:lnTo>
                <a:close/>
              </a:path>
            </a:pathLst>
          </a:custGeom>
          <a:solidFill>
            <a:srgbClr val="94DC55"/>
          </a:solidFill>
          <a:ln w="0">
            <a:noFill/>
            <a:prstDash/>
          </a:ln>
        </p:spPr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5768975" y="4122420"/>
            <a:ext cx="5379085" cy="16560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                               </a:t>
            </a:r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>문서관리번호 :  DDIT-22-A13</a:t>
            </a:r>
            <a:endParaRPr lang="ko-KR" altLang="en-US">
              <a:latin typeface="배달의민족 한나는 열한살" charset="0"/>
              <a:ea typeface="배달의민족 한나는 열한살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>                           작성일 :  2022.04.20</a:t>
            </a:r>
            <a:endParaRPr lang="ko-KR" altLang="en-US">
              <a:latin typeface="배달의민족 한나는 열한살" charset="0"/>
              <a:ea typeface="배달의민족 한나는 열한살" charset="0"/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> 	           보안 :  일반본</a:t>
            </a:r>
            <a:endParaRPr lang="ko-KR" altLang="en-US">
              <a:latin typeface="배달의민족 한나는 열한살" charset="0"/>
              <a:ea typeface="배달의민족 한나는 열한살" charset="0"/>
            </a:endParaRPr>
          </a:p>
        </p:txBody>
      </p:sp>
      <p:grpSp>
        <p:nvGrpSpPr>
          <p:cNvPr id="4" name="Group 5"/>
          <p:cNvGrpSpPr/>
          <p:nvPr/>
        </p:nvGrpSpPr>
        <p:grpSpPr>
          <a:xfrm rot="0">
            <a:off x="5853430" y="2357120"/>
            <a:ext cx="860425" cy="737870"/>
            <a:chOff x="5853430" y="2357120"/>
            <a:chExt cx="860425" cy="737870"/>
          </a:xfrm>
        </p:grpSpPr>
        <p:sp>
          <p:nvSpPr>
            <p:cNvPr id="0" name="Rect 0"/>
            <p:cNvSpPr>
              <a:spLocks noChangeAspect="1"/>
            </p:cNvSpPr>
            <p:nvPr/>
          </p:nvSpPr>
          <p:spPr>
            <a:xfrm rot="0">
              <a:off x="5853430" y="2357120"/>
              <a:ext cx="860425" cy="737870"/>
            </a:xfrm>
            <a:custGeom>
              <a:gdLst>
                <a:gd fmla="*/ 381000 w 590551" name="TX0"/>
                <a:gd fmla="*/ 0 h 511821" name="TY0"/>
                <a:gd fmla="*/ 383363 w 590551" name="TX1"/>
                <a:gd fmla="*/ 147 h 511821" name="TY1"/>
                <a:gd fmla="*/ 573863 w 590551" name="TX2"/>
                <a:gd fmla="*/ 23960 h 511821" name="TY2"/>
                <a:gd fmla="*/ 590550 w 590551" name="TX3"/>
                <a:gd fmla="*/ 42863 h 511821" name="TY3"/>
                <a:gd fmla="*/ 590550 w 590551" name="TX4"/>
                <a:gd fmla="*/ 502296 h 511821" name="TY4"/>
                <a:gd fmla="*/ 581025 w 590551" name="TX5"/>
                <a:gd fmla="*/ 511821 h 511821" name="TY5"/>
                <a:gd fmla="*/ 9525 w 590551" name="TX6"/>
                <a:gd fmla="*/ 511821 h 511821" name="TY6"/>
                <a:gd fmla="*/ 0 w 590551" name="TX7"/>
                <a:gd fmla="*/ 502296 h 511821" name="TY7"/>
                <a:gd fmla="*/ 0 w 590551" name="TX8"/>
                <a:gd fmla="*/ 45096 h 511821" name="TY8"/>
                <a:gd fmla="*/ 19050 w 590551" name="TX9"/>
                <a:gd fmla="*/ 26046 h 511821" name="TY9"/>
                <a:gd fmla="*/ 209550 w 590551" name="TX10"/>
                <a:gd fmla="*/ 26046 h 511821" name="TY10"/>
                <a:gd fmla="*/ 228600 w 590551" name="TX11"/>
                <a:gd fmla="*/ 45096 h 511821" name="TY11"/>
                <a:gd fmla="*/ 228600 w 590551" name="TX12"/>
                <a:gd fmla="*/ 140341 h 511821" name="TY12"/>
                <a:gd fmla="*/ 361950 w 590551" name="TX13"/>
                <a:gd fmla="*/ 140341 h 511821" name="TY13"/>
                <a:gd fmla="*/ 361950 w 590551" name="TX14"/>
                <a:gd fmla="*/ 19050 h 511821" name="TY14"/>
                <a:gd fmla="*/ 381000 w 590551" name="TX15"/>
                <a:gd fmla="*/ 0 h 511821" name="TY15"/>
                <a:gd fmla="*/ 381000 w 590551" name="TX17"/>
                <a:gd fmla="*/ 19050 h 511821" name="TY17"/>
                <a:gd fmla="*/ 381000 w 590551" name="TX18"/>
                <a:gd fmla="*/ 140341 h 511821" name="TY18"/>
                <a:gd fmla="*/ 514350 w 590551" name="TX19"/>
                <a:gd fmla="*/ 140346 h 511821" name="TY19"/>
                <a:gd fmla="*/ 533400 w 590551" name="TX20"/>
                <a:gd fmla="*/ 159396 h 511821" name="TY20"/>
                <a:gd fmla="*/ 533400 w 590551" name="TX21"/>
                <a:gd fmla="*/ 492766 h 511821" name="TY21"/>
                <a:gd fmla="*/ 571500 w 590551" name="TX22"/>
                <a:gd fmla="*/ 492771 h 511821" name="TY22"/>
                <a:gd fmla="*/ 571500 w 590551" name="TX23"/>
                <a:gd fmla="*/ 42863 h 511821" name="TY23"/>
                <a:gd fmla="*/ 381000 w 590551" name="TX24"/>
                <a:gd fmla="*/ 19050 h 511821" name="TY24"/>
                <a:gd fmla="*/ 209550 w 590551" name="TX26"/>
                <a:gd fmla="*/ 45096 h 511821" name="TY26"/>
                <a:gd fmla="*/ 19050 w 590551" name="TX27"/>
                <a:gd fmla="*/ 45096 h 511821" name="TY27"/>
                <a:gd fmla="*/ 19050 w 590551" name="TX28"/>
                <a:gd fmla="*/ 492771 h 511821" name="TY28"/>
                <a:gd fmla="*/ 47625 w 590551" name="TX29"/>
                <a:gd fmla="*/ 492766 h 511821" name="TY29"/>
                <a:gd fmla="*/ 47625 w 590551" name="TX30"/>
                <a:gd fmla="*/ 416571 h 511821" name="TY30"/>
                <a:gd fmla="*/ 66675 w 590551" name="TX31"/>
                <a:gd fmla="*/ 397521 h 511821" name="TY31"/>
                <a:gd fmla="*/ 161925 w 590551" name="TX32"/>
                <a:gd fmla="*/ 397521 h 511821" name="TY32"/>
                <a:gd fmla="*/ 180975 w 590551" name="TX33"/>
                <a:gd fmla="*/ 416571 h 511821" name="TY33"/>
                <a:gd fmla="*/ 180975 w 590551" name="TX34"/>
                <a:gd fmla="*/ 492766 h 511821" name="TY34"/>
                <a:gd fmla="*/ 209550 w 590551" name="TX35"/>
                <a:gd fmla="*/ 492771 h 511821" name="TY35"/>
                <a:gd fmla="*/ 209550 w 590551" name="TX36"/>
                <a:gd fmla="*/ 45096 h 511821" name="TY36"/>
                <a:gd fmla="*/ 104775 w 590551" name="TX38"/>
                <a:gd fmla="*/ 416571 h 511821" name="TY38"/>
                <a:gd fmla="*/ 66675 w 590551" name="TX39"/>
                <a:gd fmla="*/ 416571 h 511821" name="TY39"/>
                <a:gd fmla="*/ 66675 w 590551" name="TX40"/>
                <a:gd fmla="*/ 492771 h 511821" name="TY40"/>
                <a:gd fmla="*/ 104775 w 590551" name="TX41"/>
                <a:gd fmla="*/ 492771 h 511821" name="TY41"/>
                <a:gd fmla="*/ 104775 w 590551" name="TX42"/>
                <a:gd fmla="*/ 416571 h 511821" name="TY42"/>
                <a:gd fmla="*/ 161925 w 590551" name="TX44"/>
                <a:gd fmla="*/ 416571 h 511821" name="TY44"/>
                <a:gd fmla="*/ 123825 w 590551" name="TX45"/>
                <a:gd fmla="*/ 416571 h 511821" name="TY45"/>
                <a:gd fmla="*/ 123825 w 590551" name="TX46"/>
                <a:gd fmla="*/ 492771 h 511821" name="TY46"/>
                <a:gd fmla="*/ 161925 w 590551" name="TX47"/>
                <a:gd fmla="*/ 492771 h 511821" name="TY47"/>
                <a:gd fmla="*/ 161925 w 590551" name="TX48"/>
                <a:gd fmla="*/ 416571 h 511821" name="TY48"/>
                <a:gd fmla="*/ 514350 w 590551" name="TX50"/>
                <a:gd fmla="*/ 159396 h 511821" name="TY50"/>
                <a:gd fmla="*/ 228600 w 590551" name="TX51"/>
                <a:gd fmla="*/ 159396 h 511821" name="TY51"/>
                <a:gd fmla="*/ 228600 w 590551" name="TX52"/>
                <a:gd fmla="*/ 492771 h 511821" name="TY52"/>
                <a:gd fmla="*/ 514350 w 590551" name="TX53"/>
                <a:gd fmla="*/ 492771 h 511821" name="TY53"/>
                <a:gd fmla="*/ 514350 w 590551" name="TX54"/>
                <a:gd fmla="*/ 159396 h 511821" name="TY54"/>
                <a:gd fmla="*/ 352425 w 590551" name="TX56"/>
                <a:gd fmla="*/ 387996 h 511821" name="TY56"/>
                <a:gd fmla="*/ 361950 w 590551" name="TX57"/>
                <a:gd fmla="*/ 397521 h 511821" name="TY57"/>
                <a:gd fmla="*/ 361950 w 590551" name="TX58"/>
                <a:gd fmla="*/ 397521 h 511821" name="TY58"/>
                <a:gd fmla="*/ 361950 w 590551" name="TX59"/>
                <a:gd fmla="*/ 445146 h 511821" name="TY59"/>
                <a:gd fmla="*/ 352425 w 590551" name="TX60"/>
                <a:gd fmla="*/ 454671 h 511821" name="TY60"/>
                <a:gd fmla="*/ 352425 w 590551" name="TX61"/>
                <a:gd fmla="*/ 454671 h 511821" name="TY61"/>
                <a:gd fmla="*/ 304800 w 590551" name="TX62"/>
                <a:gd fmla="*/ 454671 h 511821" name="TY62"/>
                <a:gd fmla="*/ 295275 w 590551" name="TX63"/>
                <a:gd fmla="*/ 445146 h 511821" name="TY63"/>
                <a:gd fmla="*/ 295275 w 590551" name="TX64"/>
                <a:gd fmla="*/ 445146 h 511821" name="TY64"/>
                <a:gd fmla="*/ 295275 w 590551" name="TX65"/>
                <a:gd fmla="*/ 397521 h 511821" name="TY65"/>
                <a:gd fmla="*/ 304800 w 590551" name="TX66"/>
                <a:gd fmla="*/ 387996 h 511821" name="TY66"/>
                <a:gd fmla="*/ 304800 w 590551" name="TX67"/>
                <a:gd fmla="*/ 387996 h 511821" name="TY67"/>
                <a:gd fmla="*/ 438150 w 590551" name="TX69"/>
                <a:gd fmla="*/ 387996 h 511821" name="TY69"/>
                <a:gd fmla="*/ 447675 w 590551" name="TX70"/>
                <a:gd fmla="*/ 397521 h 511821" name="TY70"/>
                <a:gd fmla="*/ 447675 w 590551" name="TX71"/>
                <a:gd fmla="*/ 397521 h 511821" name="TY71"/>
                <a:gd fmla="*/ 447675 w 590551" name="TX72"/>
                <a:gd fmla="*/ 445146 h 511821" name="TY72"/>
                <a:gd fmla="*/ 438150 w 590551" name="TX73"/>
                <a:gd fmla="*/ 454671 h 511821" name="TY73"/>
                <a:gd fmla="*/ 438150 w 590551" name="TX74"/>
                <a:gd fmla="*/ 454671 h 511821" name="TY74"/>
                <a:gd fmla="*/ 390525 w 590551" name="TX75"/>
                <a:gd fmla="*/ 454671 h 511821" name="TY75"/>
                <a:gd fmla="*/ 381000 w 590551" name="TX76"/>
                <a:gd fmla="*/ 445146 h 511821" name="TY76"/>
                <a:gd fmla="*/ 381000 w 590551" name="TX77"/>
                <a:gd fmla="*/ 445146 h 511821" name="TY77"/>
                <a:gd fmla="*/ 381000 w 590551" name="TX78"/>
                <a:gd fmla="*/ 397521 h 511821" name="TY78"/>
                <a:gd fmla="*/ 390525 w 590551" name="TX79"/>
                <a:gd fmla="*/ 387996 h 511821" name="TY79"/>
                <a:gd fmla="*/ 390525 w 590551" name="TX80"/>
                <a:gd fmla="*/ 387996 h 511821" name="TY80"/>
                <a:gd fmla="*/ 342900 w 590551" name="TX82"/>
                <a:gd fmla="*/ 407046 h 511821" name="TY82"/>
                <a:gd fmla="*/ 314325 w 590551" name="TX83"/>
                <a:gd fmla="*/ 407046 h 511821" name="TY83"/>
                <a:gd fmla="*/ 314325 w 590551" name="TX84"/>
                <a:gd fmla="*/ 435621 h 511821" name="TY84"/>
                <a:gd fmla="*/ 342900 w 590551" name="TX85"/>
                <a:gd fmla="*/ 435621 h 511821" name="TY85"/>
                <a:gd fmla="*/ 342900 w 590551" name="TX86"/>
                <a:gd fmla="*/ 407046 h 511821" name="TY86"/>
                <a:gd fmla="*/ 428625 w 590551" name="TX88"/>
                <a:gd fmla="*/ 407046 h 511821" name="TY88"/>
                <a:gd fmla="*/ 400050 w 590551" name="TX89"/>
                <a:gd fmla="*/ 407046 h 511821" name="TY89"/>
                <a:gd fmla="*/ 400050 w 590551" name="TX90"/>
                <a:gd fmla="*/ 435621 h 511821" name="TY90"/>
                <a:gd fmla="*/ 428625 w 590551" name="TX91"/>
                <a:gd fmla="*/ 435621 h 511821" name="TY91"/>
                <a:gd fmla="*/ 428625 w 590551" name="TX92"/>
                <a:gd fmla="*/ 407046 h 511821" name="TY92"/>
                <a:gd fmla="*/ 352425 w 590551" name="TX94"/>
                <a:gd fmla="*/ 302271 h 511821" name="TY94"/>
                <a:gd fmla="*/ 361950 w 590551" name="TX95"/>
                <a:gd fmla="*/ 311796 h 511821" name="TY95"/>
                <a:gd fmla="*/ 361950 w 590551" name="TX96"/>
                <a:gd fmla="*/ 311796 h 511821" name="TY96"/>
                <a:gd fmla="*/ 361950 w 590551" name="TX97"/>
                <a:gd fmla="*/ 359421 h 511821" name="TY97"/>
                <a:gd fmla="*/ 352425 w 590551" name="TX98"/>
                <a:gd fmla="*/ 368946 h 511821" name="TY98"/>
                <a:gd fmla="*/ 352425 w 590551" name="TX99"/>
                <a:gd fmla="*/ 368946 h 511821" name="TY99"/>
                <a:gd fmla="*/ 304800 w 590551" name="TX100"/>
                <a:gd fmla="*/ 368946 h 511821" name="TY100"/>
                <a:gd fmla="*/ 295275 w 590551" name="TX101"/>
                <a:gd fmla="*/ 359421 h 511821" name="TY101"/>
                <a:gd fmla="*/ 295275 w 590551" name="TX102"/>
                <a:gd fmla="*/ 359421 h 511821" name="TY102"/>
                <a:gd fmla="*/ 295275 w 590551" name="TX103"/>
                <a:gd fmla="*/ 311796 h 511821" name="TY103"/>
                <a:gd fmla="*/ 304800 w 590551" name="TX104"/>
                <a:gd fmla="*/ 302271 h 511821" name="TY104"/>
                <a:gd fmla="*/ 304800 w 590551" name="TX105"/>
                <a:gd fmla="*/ 302271 h 511821" name="TY105"/>
                <a:gd fmla="*/ 438150 w 590551" name="TX107"/>
                <a:gd fmla="*/ 302271 h 511821" name="TY107"/>
                <a:gd fmla="*/ 447675 w 590551" name="TX108"/>
                <a:gd fmla="*/ 311796 h 511821" name="TY108"/>
                <a:gd fmla="*/ 447675 w 590551" name="TX109"/>
                <a:gd fmla="*/ 311796 h 511821" name="TY109"/>
                <a:gd fmla="*/ 447675 w 590551" name="TX110"/>
                <a:gd fmla="*/ 359421 h 511821" name="TY110"/>
                <a:gd fmla="*/ 438150 w 590551" name="TX111"/>
                <a:gd fmla="*/ 368946 h 511821" name="TY111"/>
                <a:gd fmla="*/ 438150 w 590551" name="TX112"/>
                <a:gd fmla="*/ 368946 h 511821" name="TY112"/>
                <a:gd fmla="*/ 390525 w 590551" name="TX113"/>
                <a:gd fmla="*/ 368946 h 511821" name="TY113"/>
                <a:gd fmla="*/ 381000 w 590551" name="TX114"/>
                <a:gd fmla="*/ 359421 h 511821" name="TY114"/>
                <a:gd fmla="*/ 381000 w 590551" name="TX115"/>
                <a:gd fmla="*/ 359421 h 511821" name="TY115"/>
                <a:gd fmla="*/ 381000 w 590551" name="TX116"/>
                <a:gd fmla="*/ 311796 h 511821" name="TY116"/>
                <a:gd fmla="*/ 390525 w 590551" name="TX117"/>
                <a:gd fmla="*/ 302271 h 511821" name="TY117"/>
                <a:gd fmla="*/ 390525 w 590551" name="TX118"/>
                <a:gd fmla="*/ 302271 h 511821" name="TY118"/>
                <a:gd fmla="*/ 342900 w 590551" name="TX120"/>
                <a:gd fmla="*/ 321321 h 511821" name="TY120"/>
                <a:gd fmla="*/ 314325 w 590551" name="TX121"/>
                <a:gd fmla="*/ 321321 h 511821" name="TY121"/>
                <a:gd fmla="*/ 314325 w 590551" name="TX122"/>
                <a:gd fmla="*/ 349896 h 511821" name="TY122"/>
                <a:gd fmla="*/ 342900 w 590551" name="TX123"/>
                <a:gd fmla="*/ 349896 h 511821" name="TY123"/>
                <a:gd fmla="*/ 342900 w 590551" name="TX124"/>
                <a:gd fmla="*/ 321321 h 511821" name="TY124"/>
                <a:gd fmla="*/ 428625 w 590551" name="TX126"/>
                <a:gd fmla="*/ 321321 h 511821" name="TY126"/>
                <a:gd fmla="*/ 400050 w 590551" name="TX127"/>
                <a:gd fmla="*/ 321321 h 511821" name="TY127"/>
                <a:gd fmla="*/ 400050 w 590551" name="TX128"/>
                <a:gd fmla="*/ 349896 h 511821" name="TY128"/>
                <a:gd fmla="*/ 428625 w 590551" name="TX129"/>
                <a:gd fmla="*/ 349896 h 511821" name="TY129"/>
                <a:gd fmla="*/ 428625 w 590551" name="TX130"/>
                <a:gd fmla="*/ 321321 h 511821" name="TY130"/>
                <a:gd fmla="*/ 104775 w 590551" name="TX132"/>
                <a:gd fmla="*/ 245121 h 511821" name="TY132"/>
                <a:gd fmla="*/ 114300 w 590551" name="TX133"/>
                <a:gd fmla="*/ 254646 h 511821" name="TY133"/>
                <a:gd fmla="*/ 114300 w 590551" name="TX134"/>
                <a:gd fmla="*/ 254646 h 511821" name="TY134"/>
                <a:gd fmla="*/ 114300 w 590551" name="TX135"/>
                <a:gd fmla="*/ 302271 h 511821" name="TY135"/>
                <a:gd fmla="*/ 104775 w 590551" name="TX136"/>
                <a:gd fmla="*/ 311796 h 511821" name="TY136"/>
                <a:gd fmla="*/ 104775 w 590551" name="TX137"/>
                <a:gd fmla="*/ 311796 h 511821" name="TY137"/>
                <a:gd fmla="*/ 57150 w 590551" name="TX138"/>
                <a:gd fmla="*/ 311796 h 511821" name="TY138"/>
                <a:gd fmla="*/ 47625 w 590551" name="TX139"/>
                <a:gd fmla="*/ 302271 h 511821" name="TY139"/>
                <a:gd fmla="*/ 47625 w 590551" name="TX140"/>
                <a:gd fmla="*/ 302271 h 511821" name="TY140"/>
                <a:gd fmla="*/ 47625 w 590551" name="TX141"/>
                <a:gd fmla="*/ 254646 h 511821" name="TY141"/>
                <a:gd fmla="*/ 57150 w 590551" name="TX142"/>
                <a:gd fmla="*/ 245121 h 511821" name="TY142"/>
                <a:gd fmla="*/ 57150 w 590551" name="TX143"/>
                <a:gd fmla="*/ 245121 h 511821" name="TY143"/>
                <a:gd fmla="*/ 95250 w 590551" name="TX145"/>
                <a:gd fmla="*/ 264171 h 511821" name="TY145"/>
                <a:gd fmla="*/ 66675 w 590551" name="TX146"/>
                <a:gd fmla="*/ 264171 h 511821" name="TY146"/>
                <a:gd fmla="*/ 66675 w 590551" name="TX147"/>
                <a:gd fmla="*/ 292746 h 511821" name="TY147"/>
                <a:gd fmla="*/ 95250 w 590551" name="TX148"/>
                <a:gd fmla="*/ 292746 h 511821" name="TY148"/>
                <a:gd fmla="*/ 95250 w 590551" name="TX149"/>
                <a:gd fmla="*/ 264171 h 511821" name="TY149"/>
                <a:gd fmla="*/ 352425 w 590551" name="TX151"/>
                <a:gd fmla="*/ 216546 h 511821" name="TY151"/>
                <a:gd fmla="*/ 361950 w 590551" name="TX152"/>
                <a:gd fmla="*/ 226071 h 511821" name="TY152"/>
                <a:gd fmla="*/ 361950 w 590551" name="TX153"/>
                <a:gd fmla="*/ 226071 h 511821" name="TY153"/>
                <a:gd fmla="*/ 361950 w 590551" name="TX154"/>
                <a:gd fmla="*/ 273696 h 511821" name="TY154"/>
                <a:gd fmla="*/ 352425 w 590551" name="TX155"/>
                <a:gd fmla="*/ 283221 h 511821" name="TY155"/>
                <a:gd fmla="*/ 352425 w 590551" name="TX156"/>
                <a:gd fmla="*/ 283221 h 511821" name="TY156"/>
                <a:gd fmla="*/ 304800 w 590551" name="TX157"/>
                <a:gd fmla="*/ 283221 h 511821" name="TY157"/>
                <a:gd fmla="*/ 295275 w 590551" name="TX158"/>
                <a:gd fmla="*/ 273696 h 511821" name="TY158"/>
                <a:gd fmla="*/ 295275 w 590551" name="TX159"/>
                <a:gd fmla="*/ 273696 h 511821" name="TY159"/>
                <a:gd fmla="*/ 295275 w 590551" name="TX160"/>
                <a:gd fmla="*/ 226071 h 511821" name="TY160"/>
                <a:gd fmla="*/ 304800 w 590551" name="TX161"/>
                <a:gd fmla="*/ 216546 h 511821" name="TY161"/>
                <a:gd fmla="*/ 304800 w 590551" name="TX162"/>
                <a:gd fmla="*/ 216546 h 511821" name="TY162"/>
                <a:gd fmla="*/ 438150 w 590551" name="TX164"/>
                <a:gd fmla="*/ 216546 h 511821" name="TY164"/>
                <a:gd fmla="*/ 447675 w 590551" name="TX165"/>
                <a:gd fmla="*/ 226071 h 511821" name="TY165"/>
                <a:gd fmla="*/ 447675 w 590551" name="TX166"/>
                <a:gd fmla="*/ 226071 h 511821" name="TY166"/>
                <a:gd fmla="*/ 447675 w 590551" name="TX167"/>
                <a:gd fmla="*/ 273696 h 511821" name="TY167"/>
                <a:gd fmla="*/ 438150 w 590551" name="TX168"/>
                <a:gd fmla="*/ 283221 h 511821" name="TY168"/>
                <a:gd fmla="*/ 438150 w 590551" name="TX169"/>
                <a:gd fmla="*/ 283221 h 511821" name="TY169"/>
                <a:gd fmla="*/ 390525 w 590551" name="TX170"/>
                <a:gd fmla="*/ 283221 h 511821" name="TY170"/>
                <a:gd fmla="*/ 381000 w 590551" name="TX171"/>
                <a:gd fmla="*/ 273696 h 511821" name="TY171"/>
                <a:gd fmla="*/ 381000 w 590551" name="TX172"/>
                <a:gd fmla="*/ 273696 h 511821" name="TY172"/>
                <a:gd fmla="*/ 381000 w 590551" name="TX173"/>
                <a:gd fmla="*/ 226071 h 511821" name="TY173"/>
                <a:gd fmla="*/ 390525 w 590551" name="TX174"/>
                <a:gd fmla="*/ 216546 h 511821" name="TY174"/>
                <a:gd fmla="*/ 390525 w 590551" name="TX175"/>
                <a:gd fmla="*/ 216546 h 511821" name="TY175"/>
                <a:gd fmla="*/ 342900 w 590551" name="TX177"/>
                <a:gd fmla="*/ 235596 h 511821" name="TY177"/>
                <a:gd fmla="*/ 314325 w 590551" name="TX178"/>
                <a:gd fmla="*/ 235596 h 511821" name="TY178"/>
                <a:gd fmla="*/ 314325 w 590551" name="TX179"/>
                <a:gd fmla="*/ 264171 h 511821" name="TY179"/>
                <a:gd fmla="*/ 342900 w 590551" name="TX180"/>
                <a:gd fmla="*/ 264171 h 511821" name="TY180"/>
                <a:gd fmla="*/ 342900 w 590551" name="TX181"/>
                <a:gd fmla="*/ 235596 h 511821" name="TY181"/>
                <a:gd fmla="*/ 428625 w 590551" name="TX183"/>
                <a:gd fmla="*/ 235596 h 511821" name="TY183"/>
                <a:gd fmla="*/ 400050 w 590551" name="TX184"/>
                <a:gd fmla="*/ 235596 h 511821" name="TY184"/>
                <a:gd fmla="*/ 400050 w 590551" name="TX185"/>
                <a:gd fmla="*/ 264171 h 511821" name="TY185"/>
                <a:gd fmla="*/ 428625 w 590551" name="TX186"/>
                <a:gd fmla="*/ 264171 h 511821" name="TY186"/>
                <a:gd fmla="*/ 428625 w 590551" name="TX187"/>
                <a:gd fmla="*/ 235596 h 511821" name="TY187"/>
                <a:gd fmla="*/ 104775 w 590551" name="TX189"/>
                <a:gd fmla="*/ 159396 h 511821" name="TY189"/>
                <a:gd fmla="*/ 114300 w 590551" name="TX190"/>
                <a:gd fmla="*/ 168921 h 511821" name="TY190"/>
                <a:gd fmla="*/ 114300 w 590551" name="TX191"/>
                <a:gd fmla="*/ 168921 h 511821" name="TY191"/>
                <a:gd fmla="*/ 114300 w 590551" name="TX192"/>
                <a:gd fmla="*/ 216546 h 511821" name="TY192"/>
                <a:gd fmla="*/ 104775 w 590551" name="TX193"/>
                <a:gd fmla="*/ 226071 h 511821" name="TY193"/>
                <a:gd fmla="*/ 104775 w 590551" name="TX194"/>
                <a:gd fmla="*/ 226071 h 511821" name="TY194"/>
                <a:gd fmla="*/ 57150 w 590551" name="TX195"/>
                <a:gd fmla="*/ 226071 h 511821" name="TY195"/>
                <a:gd fmla="*/ 47625 w 590551" name="TX196"/>
                <a:gd fmla="*/ 216546 h 511821" name="TY196"/>
                <a:gd fmla="*/ 47625 w 590551" name="TX197"/>
                <a:gd fmla="*/ 216546 h 511821" name="TY197"/>
                <a:gd fmla="*/ 47625 w 590551" name="TX198"/>
                <a:gd fmla="*/ 168921 h 511821" name="TY198"/>
                <a:gd fmla="*/ 57150 w 590551" name="TX199"/>
                <a:gd fmla="*/ 159396 h 511821" name="TY199"/>
                <a:gd fmla="*/ 57150 w 590551" name="TX200"/>
                <a:gd fmla="*/ 159396 h 511821" name="TY200"/>
                <a:gd fmla="*/ 95250 w 590551" name="TX202"/>
                <a:gd fmla="*/ 178446 h 511821" name="TY202"/>
                <a:gd fmla="*/ 66675 w 590551" name="TX203"/>
                <a:gd fmla="*/ 178446 h 511821" name="TY203"/>
                <a:gd fmla="*/ 66675 w 590551" name="TX204"/>
                <a:gd fmla="*/ 207021 h 511821" name="TY204"/>
                <a:gd fmla="*/ 95250 w 590551" name="TX205"/>
                <a:gd fmla="*/ 207021 h 511821" name="TY205"/>
                <a:gd fmla="*/ 95250 w 590551" name="TX206"/>
                <a:gd fmla="*/ 178446 h 511821" name="TY206"/>
                <a:gd fmla="*/ 104775 w 590551" name="TX208"/>
                <a:gd fmla="*/ 73671 h 511821" name="TY208"/>
                <a:gd fmla="*/ 114300 w 590551" name="TX209"/>
                <a:gd fmla="*/ 83196 h 511821" name="TY209"/>
                <a:gd fmla="*/ 114300 w 590551" name="TX210"/>
                <a:gd fmla="*/ 83196 h 511821" name="TY210"/>
                <a:gd fmla="*/ 114300 w 590551" name="TX211"/>
                <a:gd fmla="*/ 130821 h 511821" name="TY211"/>
                <a:gd fmla="*/ 104775 w 590551" name="TX212"/>
                <a:gd fmla="*/ 140346 h 511821" name="TY212"/>
                <a:gd fmla="*/ 104775 w 590551" name="TX213"/>
                <a:gd fmla="*/ 140346 h 511821" name="TY213"/>
                <a:gd fmla="*/ 57150 w 590551" name="TX214"/>
                <a:gd fmla="*/ 140346 h 511821" name="TY214"/>
                <a:gd fmla="*/ 47625 w 590551" name="TX215"/>
                <a:gd fmla="*/ 130821 h 511821" name="TY215"/>
                <a:gd fmla="*/ 47625 w 590551" name="TX216"/>
                <a:gd fmla="*/ 130821 h 511821" name="TY216"/>
                <a:gd fmla="*/ 47625 w 590551" name="TX217"/>
                <a:gd fmla="*/ 83196 h 511821" name="TY217"/>
                <a:gd fmla="*/ 57150 w 590551" name="TX218"/>
                <a:gd fmla="*/ 73671 h 511821" name="TY218"/>
                <a:gd fmla="*/ 57150 w 590551" name="TX219"/>
                <a:gd fmla="*/ 73671 h 511821" name="TY219"/>
                <a:gd fmla="*/ 95250 w 590551" name="TX221"/>
                <a:gd fmla="*/ 92721 h 511821" name="TY221"/>
                <a:gd fmla="*/ 66675 w 590551" name="TX222"/>
                <a:gd fmla="*/ 92721 h 511821" name="TY222"/>
                <a:gd fmla="*/ 66675 w 590551" name="TX223"/>
                <a:gd fmla="*/ 121296 h 511821" name="TY223"/>
                <a:gd fmla="*/ 95250 w 590551" name="TX224"/>
                <a:gd fmla="*/ 121296 h 511821" name="TY224"/>
                <a:gd fmla="*/ 95250 w 590551" name="TX225"/>
                <a:gd fmla="*/ 92721 h 511821" name="TY22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</a:cxnLst>
              <a:rect l="l" t="t" r="r" b="b"/>
              <a:pathLst>
                <a:path w="590551" h="511821">
                  <a:moveTo>
                    <a:pt x="381000" y="0"/>
                  </a:moveTo>
                  <a:cubicBezTo>
                    <a:pt x="381790" y="0"/>
                    <a:pt x="382579" y="49"/>
                    <a:pt x="383363" y="147"/>
                  </a:cubicBezTo>
                  <a:lnTo>
                    <a:pt x="573863" y="23960"/>
                  </a:lnTo>
                  <a:cubicBezTo>
                    <a:pt x="583396" y="25151"/>
                    <a:pt x="590550" y="33255"/>
                    <a:pt x="590550" y="42863"/>
                  </a:cubicBezTo>
                  <a:lnTo>
                    <a:pt x="590550" y="502296"/>
                  </a:lnTo>
                  <a:cubicBezTo>
                    <a:pt x="590550" y="507556"/>
                    <a:pt x="586286" y="511821"/>
                    <a:pt x="581025" y="511821"/>
                  </a:cubicBezTo>
                  <a:lnTo>
                    <a:pt x="9525" y="511821"/>
                  </a:lnTo>
                  <a:cubicBezTo>
                    <a:pt x="4264" y="511821"/>
                    <a:pt x="0" y="507556"/>
                    <a:pt x="0" y="502296"/>
                  </a:cubicBezTo>
                  <a:lnTo>
                    <a:pt x="0" y="45096"/>
                  </a:lnTo>
                  <a:cubicBezTo>
                    <a:pt x="0" y="34574"/>
                    <a:pt x="8529" y="26046"/>
                    <a:pt x="19050" y="26046"/>
                  </a:cubicBezTo>
                  <a:lnTo>
                    <a:pt x="209550" y="26046"/>
                  </a:lnTo>
                  <a:cubicBezTo>
                    <a:pt x="220071" y="26046"/>
                    <a:pt x="228600" y="34574"/>
                    <a:pt x="228600" y="45096"/>
                  </a:cubicBezTo>
                  <a:lnTo>
                    <a:pt x="228600" y="140341"/>
                  </a:lnTo>
                  <a:lnTo>
                    <a:pt x="361950" y="140341"/>
                  </a:lnTo>
                  <a:lnTo>
                    <a:pt x="361950" y="19050"/>
                  </a:lnTo>
                  <a:cubicBezTo>
                    <a:pt x="361950" y="8529"/>
                    <a:pt x="370479" y="0"/>
                    <a:pt x="381000" y="0"/>
                  </a:cubicBezTo>
                  <a:close/>
                  <a:moveTo>
                    <a:pt x="381000" y="19050"/>
                  </a:moveTo>
                  <a:lnTo>
                    <a:pt x="381000" y="140341"/>
                  </a:lnTo>
                  <a:lnTo>
                    <a:pt x="514350" y="140346"/>
                  </a:lnTo>
                  <a:cubicBezTo>
                    <a:pt x="524871" y="140346"/>
                    <a:pt x="533400" y="148874"/>
                    <a:pt x="533400" y="159396"/>
                  </a:cubicBezTo>
                  <a:lnTo>
                    <a:pt x="533400" y="492766"/>
                  </a:lnTo>
                  <a:lnTo>
                    <a:pt x="571500" y="492771"/>
                  </a:lnTo>
                  <a:lnTo>
                    <a:pt x="571500" y="42863"/>
                  </a:lnTo>
                  <a:lnTo>
                    <a:pt x="381000" y="19050"/>
                  </a:lnTo>
                  <a:close/>
                  <a:moveTo>
                    <a:pt x="209550" y="45096"/>
                  </a:moveTo>
                  <a:lnTo>
                    <a:pt x="19050" y="45096"/>
                  </a:lnTo>
                  <a:lnTo>
                    <a:pt x="19050" y="492771"/>
                  </a:lnTo>
                  <a:lnTo>
                    <a:pt x="47625" y="492766"/>
                  </a:lnTo>
                  <a:lnTo>
                    <a:pt x="47625" y="416571"/>
                  </a:lnTo>
                  <a:cubicBezTo>
                    <a:pt x="47625" y="406050"/>
                    <a:pt x="56154" y="397521"/>
                    <a:pt x="66675" y="397521"/>
                  </a:cubicBezTo>
                  <a:lnTo>
                    <a:pt x="161925" y="397521"/>
                  </a:lnTo>
                  <a:cubicBezTo>
                    <a:pt x="172446" y="397521"/>
                    <a:pt x="180975" y="406050"/>
                    <a:pt x="180975" y="416571"/>
                  </a:cubicBezTo>
                  <a:lnTo>
                    <a:pt x="180975" y="492766"/>
                  </a:lnTo>
                  <a:lnTo>
                    <a:pt x="209550" y="492771"/>
                  </a:lnTo>
                  <a:lnTo>
                    <a:pt x="209550" y="45096"/>
                  </a:lnTo>
                  <a:close/>
                  <a:moveTo>
                    <a:pt x="104775" y="416571"/>
                  </a:moveTo>
                  <a:lnTo>
                    <a:pt x="66675" y="416571"/>
                  </a:lnTo>
                  <a:lnTo>
                    <a:pt x="66675" y="492771"/>
                  </a:lnTo>
                  <a:lnTo>
                    <a:pt x="104775" y="492771"/>
                  </a:lnTo>
                  <a:lnTo>
                    <a:pt x="104775" y="416571"/>
                  </a:lnTo>
                  <a:close/>
                  <a:moveTo>
                    <a:pt x="161925" y="416571"/>
                  </a:moveTo>
                  <a:lnTo>
                    <a:pt x="123825" y="416571"/>
                  </a:lnTo>
                  <a:lnTo>
                    <a:pt x="123825" y="492771"/>
                  </a:lnTo>
                  <a:lnTo>
                    <a:pt x="161925" y="492771"/>
                  </a:lnTo>
                  <a:lnTo>
                    <a:pt x="161925" y="416571"/>
                  </a:lnTo>
                  <a:close/>
                  <a:moveTo>
                    <a:pt x="514350" y="159396"/>
                  </a:moveTo>
                  <a:lnTo>
                    <a:pt x="228600" y="159396"/>
                  </a:lnTo>
                  <a:lnTo>
                    <a:pt x="228600" y="492771"/>
                  </a:lnTo>
                  <a:lnTo>
                    <a:pt x="514350" y="492771"/>
                  </a:lnTo>
                  <a:lnTo>
                    <a:pt x="514350" y="159396"/>
                  </a:lnTo>
                  <a:close/>
                  <a:moveTo>
                    <a:pt x="352425" y="387996"/>
                  </a:moveTo>
                  <a:cubicBezTo>
                    <a:pt x="357686" y="387996"/>
                    <a:pt x="361950" y="392260"/>
                    <a:pt x="361950" y="397521"/>
                  </a:cubicBezTo>
                  <a:lnTo>
                    <a:pt x="361950" y="397521"/>
                  </a:lnTo>
                  <a:lnTo>
                    <a:pt x="361950" y="445146"/>
                  </a:lnTo>
                  <a:cubicBezTo>
                    <a:pt x="361950" y="450406"/>
                    <a:pt x="357686" y="454671"/>
                    <a:pt x="352425" y="454671"/>
                  </a:cubicBezTo>
                  <a:lnTo>
                    <a:pt x="352425" y="454671"/>
                  </a:lnTo>
                  <a:lnTo>
                    <a:pt x="304800" y="454671"/>
                  </a:lnTo>
                  <a:cubicBezTo>
                    <a:pt x="299540" y="454671"/>
                    <a:pt x="295275" y="450406"/>
                    <a:pt x="295275" y="445146"/>
                  </a:cubicBezTo>
                  <a:lnTo>
                    <a:pt x="295275" y="445146"/>
                  </a:lnTo>
                  <a:lnTo>
                    <a:pt x="295275" y="397521"/>
                  </a:lnTo>
                  <a:cubicBezTo>
                    <a:pt x="295275" y="392260"/>
                    <a:pt x="299540" y="387996"/>
                    <a:pt x="304800" y="387996"/>
                  </a:cubicBezTo>
                  <a:lnTo>
                    <a:pt x="304800" y="387996"/>
                  </a:lnTo>
                  <a:close/>
                  <a:moveTo>
                    <a:pt x="438150" y="387996"/>
                  </a:moveTo>
                  <a:cubicBezTo>
                    <a:pt x="443411" y="387996"/>
                    <a:pt x="447675" y="392260"/>
                    <a:pt x="447675" y="397521"/>
                  </a:cubicBezTo>
                  <a:lnTo>
                    <a:pt x="447675" y="397521"/>
                  </a:lnTo>
                  <a:lnTo>
                    <a:pt x="447675" y="445146"/>
                  </a:lnTo>
                  <a:cubicBezTo>
                    <a:pt x="447675" y="450406"/>
                    <a:pt x="443411" y="454671"/>
                    <a:pt x="438150" y="454671"/>
                  </a:cubicBezTo>
                  <a:lnTo>
                    <a:pt x="438150" y="454671"/>
                  </a:lnTo>
                  <a:lnTo>
                    <a:pt x="390525" y="454671"/>
                  </a:lnTo>
                  <a:cubicBezTo>
                    <a:pt x="385265" y="454671"/>
                    <a:pt x="381000" y="450406"/>
                    <a:pt x="381000" y="445146"/>
                  </a:cubicBezTo>
                  <a:lnTo>
                    <a:pt x="381000" y="445146"/>
                  </a:lnTo>
                  <a:lnTo>
                    <a:pt x="381000" y="397521"/>
                  </a:lnTo>
                  <a:cubicBezTo>
                    <a:pt x="381000" y="392260"/>
                    <a:pt x="385265" y="387996"/>
                    <a:pt x="390525" y="387996"/>
                  </a:cubicBezTo>
                  <a:lnTo>
                    <a:pt x="390525" y="387996"/>
                  </a:lnTo>
                  <a:close/>
                  <a:moveTo>
                    <a:pt x="342900" y="407046"/>
                  </a:moveTo>
                  <a:lnTo>
                    <a:pt x="314325" y="407046"/>
                  </a:lnTo>
                  <a:lnTo>
                    <a:pt x="314325" y="435621"/>
                  </a:lnTo>
                  <a:lnTo>
                    <a:pt x="342900" y="435621"/>
                  </a:lnTo>
                  <a:lnTo>
                    <a:pt x="342900" y="407046"/>
                  </a:lnTo>
                  <a:close/>
                  <a:moveTo>
                    <a:pt x="428625" y="407046"/>
                  </a:moveTo>
                  <a:lnTo>
                    <a:pt x="400050" y="407046"/>
                  </a:lnTo>
                  <a:lnTo>
                    <a:pt x="400050" y="435621"/>
                  </a:lnTo>
                  <a:lnTo>
                    <a:pt x="428625" y="435621"/>
                  </a:lnTo>
                  <a:lnTo>
                    <a:pt x="428625" y="407046"/>
                  </a:lnTo>
                  <a:close/>
                  <a:moveTo>
                    <a:pt x="352425" y="302271"/>
                  </a:moveTo>
                  <a:cubicBezTo>
                    <a:pt x="357686" y="302271"/>
                    <a:pt x="361950" y="306535"/>
                    <a:pt x="361950" y="311796"/>
                  </a:cubicBezTo>
                  <a:lnTo>
                    <a:pt x="361950" y="311796"/>
                  </a:lnTo>
                  <a:lnTo>
                    <a:pt x="361950" y="359421"/>
                  </a:lnTo>
                  <a:cubicBezTo>
                    <a:pt x="361950" y="364681"/>
                    <a:pt x="357686" y="368946"/>
                    <a:pt x="352425" y="368946"/>
                  </a:cubicBezTo>
                  <a:lnTo>
                    <a:pt x="352425" y="368946"/>
                  </a:lnTo>
                  <a:lnTo>
                    <a:pt x="304800" y="368946"/>
                  </a:lnTo>
                  <a:cubicBezTo>
                    <a:pt x="299540" y="368946"/>
                    <a:pt x="295275" y="364681"/>
                    <a:pt x="295275" y="359421"/>
                  </a:cubicBezTo>
                  <a:lnTo>
                    <a:pt x="295275" y="359421"/>
                  </a:lnTo>
                  <a:lnTo>
                    <a:pt x="295275" y="311796"/>
                  </a:lnTo>
                  <a:cubicBezTo>
                    <a:pt x="295275" y="306535"/>
                    <a:pt x="299540" y="302271"/>
                    <a:pt x="304800" y="302271"/>
                  </a:cubicBezTo>
                  <a:lnTo>
                    <a:pt x="304800" y="302271"/>
                  </a:lnTo>
                  <a:close/>
                  <a:moveTo>
                    <a:pt x="438150" y="302271"/>
                  </a:moveTo>
                  <a:cubicBezTo>
                    <a:pt x="443411" y="302271"/>
                    <a:pt x="447675" y="306535"/>
                    <a:pt x="447675" y="311796"/>
                  </a:cubicBezTo>
                  <a:lnTo>
                    <a:pt x="447675" y="311796"/>
                  </a:lnTo>
                  <a:lnTo>
                    <a:pt x="447675" y="359421"/>
                  </a:lnTo>
                  <a:cubicBezTo>
                    <a:pt x="447675" y="364681"/>
                    <a:pt x="443411" y="368946"/>
                    <a:pt x="438150" y="368946"/>
                  </a:cubicBezTo>
                  <a:lnTo>
                    <a:pt x="438150" y="368946"/>
                  </a:lnTo>
                  <a:lnTo>
                    <a:pt x="390525" y="368946"/>
                  </a:lnTo>
                  <a:cubicBezTo>
                    <a:pt x="385265" y="368946"/>
                    <a:pt x="381000" y="364681"/>
                    <a:pt x="381000" y="359421"/>
                  </a:cubicBezTo>
                  <a:lnTo>
                    <a:pt x="381000" y="359421"/>
                  </a:lnTo>
                  <a:lnTo>
                    <a:pt x="381000" y="311796"/>
                  </a:lnTo>
                  <a:cubicBezTo>
                    <a:pt x="381000" y="306535"/>
                    <a:pt x="385265" y="302271"/>
                    <a:pt x="390525" y="302271"/>
                  </a:cubicBezTo>
                  <a:lnTo>
                    <a:pt x="390525" y="302271"/>
                  </a:lnTo>
                  <a:close/>
                  <a:moveTo>
                    <a:pt x="342900" y="321321"/>
                  </a:moveTo>
                  <a:lnTo>
                    <a:pt x="314325" y="321321"/>
                  </a:lnTo>
                  <a:lnTo>
                    <a:pt x="314325" y="349896"/>
                  </a:lnTo>
                  <a:lnTo>
                    <a:pt x="342900" y="349896"/>
                  </a:lnTo>
                  <a:lnTo>
                    <a:pt x="342900" y="321321"/>
                  </a:lnTo>
                  <a:close/>
                  <a:moveTo>
                    <a:pt x="428625" y="321321"/>
                  </a:moveTo>
                  <a:lnTo>
                    <a:pt x="400050" y="321321"/>
                  </a:lnTo>
                  <a:lnTo>
                    <a:pt x="400050" y="349896"/>
                  </a:lnTo>
                  <a:lnTo>
                    <a:pt x="428625" y="349896"/>
                  </a:lnTo>
                  <a:lnTo>
                    <a:pt x="428625" y="321321"/>
                  </a:lnTo>
                  <a:close/>
                  <a:moveTo>
                    <a:pt x="104775" y="245121"/>
                  </a:moveTo>
                  <a:cubicBezTo>
                    <a:pt x="110036" y="245121"/>
                    <a:pt x="114300" y="249385"/>
                    <a:pt x="114300" y="254646"/>
                  </a:cubicBezTo>
                  <a:lnTo>
                    <a:pt x="114300" y="254646"/>
                  </a:lnTo>
                  <a:lnTo>
                    <a:pt x="114300" y="302271"/>
                  </a:lnTo>
                  <a:cubicBezTo>
                    <a:pt x="114300" y="307531"/>
                    <a:pt x="110036" y="311796"/>
                    <a:pt x="104775" y="311796"/>
                  </a:cubicBezTo>
                  <a:lnTo>
                    <a:pt x="104775" y="311796"/>
                  </a:lnTo>
                  <a:lnTo>
                    <a:pt x="57150" y="311796"/>
                  </a:lnTo>
                  <a:cubicBezTo>
                    <a:pt x="51889" y="311796"/>
                    <a:pt x="47625" y="307531"/>
                    <a:pt x="47625" y="302271"/>
                  </a:cubicBezTo>
                  <a:lnTo>
                    <a:pt x="47625" y="302271"/>
                  </a:lnTo>
                  <a:lnTo>
                    <a:pt x="47625" y="254646"/>
                  </a:lnTo>
                  <a:cubicBezTo>
                    <a:pt x="47625" y="249385"/>
                    <a:pt x="51889" y="245121"/>
                    <a:pt x="57150" y="245121"/>
                  </a:cubicBezTo>
                  <a:lnTo>
                    <a:pt x="57150" y="245121"/>
                  </a:lnTo>
                  <a:close/>
                  <a:moveTo>
                    <a:pt x="95250" y="264171"/>
                  </a:moveTo>
                  <a:lnTo>
                    <a:pt x="66675" y="264171"/>
                  </a:lnTo>
                  <a:lnTo>
                    <a:pt x="66675" y="292746"/>
                  </a:lnTo>
                  <a:lnTo>
                    <a:pt x="95250" y="292746"/>
                  </a:lnTo>
                  <a:lnTo>
                    <a:pt x="95250" y="264171"/>
                  </a:lnTo>
                  <a:close/>
                  <a:moveTo>
                    <a:pt x="352425" y="216546"/>
                  </a:moveTo>
                  <a:cubicBezTo>
                    <a:pt x="357686" y="216546"/>
                    <a:pt x="361950" y="220810"/>
                    <a:pt x="361950" y="226071"/>
                  </a:cubicBezTo>
                  <a:lnTo>
                    <a:pt x="361950" y="226071"/>
                  </a:lnTo>
                  <a:lnTo>
                    <a:pt x="361950" y="273696"/>
                  </a:lnTo>
                  <a:cubicBezTo>
                    <a:pt x="361950" y="278956"/>
                    <a:pt x="357686" y="283221"/>
                    <a:pt x="352425" y="283221"/>
                  </a:cubicBezTo>
                  <a:lnTo>
                    <a:pt x="352425" y="283221"/>
                  </a:lnTo>
                  <a:lnTo>
                    <a:pt x="304800" y="283221"/>
                  </a:lnTo>
                  <a:cubicBezTo>
                    <a:pt x="299540" y="283221"/>
                    <a:pt x="295275" y="278956"/>
                    <a:pt x="295275" y="273696"/>
                  </a:cubicBezTo>
                  <a:lnTo>
                    <a:pt x="295275" y="273696"/>
                  </a:lnTo>
                  <a:lnTo>
                    <a:pt x="295275" y="226071"/>
                  </a:lnTo>
                  <a:cubicBezTo>
                    <a:pt x="295275" y="220810"/>
                    <a:pt x="299540" y="216546"/>
                    <a:pt x="304800" y="216546"/>
                  </a:cubicBezTo>
                  <a:lnTo>
                    <a:pt x="304800" y="216546"/>
                  </a:lnTo>
                  <a:close/>
                  <a:moveTo>
                    <a:pt x="438150" y="216546"/>
                  </a:moveTo>
                  <a:cubicBezTo>
                    <a:pt x="443411" y="216546"/>
                    <a:pt x="447675" y="220810"/>
                    <a:pt x="447675" y="226071"/>
                  </a:cubicBezTo>
                  <a:lnTo>
                    <a:pt x="447675" y="226071"/>
                  </a:lnTo>
                  <a:lnTo>
                    <a:pt x="447675" y="273696"/>
                  </a:lnTo>
                  <a:cubicBezTo>
                    <a:pt x="447675" y="278956"/>
                    <a:pt x="443411" y="283221"/>
                    <a:pt x="438150" y="283221"/>
                  </a:cubicBezTo>
                  <a:lnTo>
                    <a:pt x="438150" y="283221"/>
                  </a:lnTo>
                  <a:lnTo>
                    <a:pt x="390525" y="283221"/>
                  </a:lnTo>
                  <a:cubicBezTo>
                    <a:pt x="385265" y="283221"/>
                    <a:pt x="381000" y="278956"/>
                    <a:pt x="381000" y="273696"/>
                  </a:cubicBezTo>
                  <a:lnTo>
                    <a:pt x="381000" y="273696"/>
                  </a:lnTo>
                  <a:lnTo>
                    <a:pt x="381000" y="226071"/>
                  </a:lnTo>
                  <a:cubicBezTo>
                    <a:pt x="381000" y="220810"/>
                    <a:pt x="385265" y="216546"/>
                    <a:pt x="390525" y="216546"/>
                  </a:cubicBezTo>
                  <a:lnTo>
                    <a:pt x="390525" y="216546"/>
                  </a:lnTo>
                  <a:close/>
                  <a:moveTo>
                    <a:pt x="342900" y="235596"/>
                  </a:moveTo>
                  <a:lnTo>
                    <a:pt x="314325" y="235596"/>
                  </a:lnTo>
                  <a:lnTo>
                    <a:pt x="314325" y="264171"/>
                  </a:lnTo>
                  <a:lnTo>
                    <a:pt x="342900" y="264171"/>
                  </a:lnTo>
                  <a:lnTo>
                    <a:pt x="342900" y="235596"/>
                  </a:lnTo>
                  <a:close/>
                  <a:moveTo>
                    <a:pt x="428625" y="235596"/>
                  </a:moveTo>
                  <a:lnTo>
                    <a:pt x="400050" y="235596"/>
                  </a:lnTo>
                  <a:lnTo>
                    <a:pt x="400050" y="264171"/>
                  </a:lnTo>
                  <a:lnTo>
                    <a:pt x="428625" y="264171"/>
                  </a:lnTo>
                  <a:lnTo>
                    <a:pt x="428625" y="235596"/>
                  </a:lnTo>
                  <a:close/>
                  <a:moveTo>
                    <a:pt x="104775" y="159396"/>
                  </a:moveTo>
                  <a:cubicBezTo>
                    <a:pt x="110036" y="159396"/>
                    <a:pt x="114300" y="163660"/>
                    <a:pt x="114300" y="168921"/>
                  </a:cubicBezTo>
                  <a:lnTo>
                    <a:pt x="114300" y="168921"/>
                  </a:lnTo>
                  <a:lnTo>
                    <a:pt x="114300" y="216546"/>
                  </a:lnTo>
                  <a:cubicBezTo>
                    <a:pt x="114300" y="221806"/>
                    <a:pt x="110036" y="226071"/>
                    <a:pt x="104775" y="226071"/>
                  </a:cubicBezTo>
                  <a:lnTo>
                    <a:pt x="104775" y="226071"/>
                  </a:lnTo>
                  <a:lnTo>
                    <a:pt x="57150" y="226071"/>
                  </a:lnTo>
                  <a:cubicBezTo>
                    <a:pt x="51889" y="226071"/>
                    <a:pt x="47625" y="221806"/>
                    <a:pt x="47625" y="216546"/>
                  </a:cubicBezTo>
                  <a:lnTo>
                    <a:pt x="47625" y="216546"/>
                  </a:lnTo>
                  <a:lnTo>
                    <a:pt x="47625" y="168921"/>
                  </a:lnTo>
                  <a:cubicBezTo>
                    <a:pt x="47625" y="163660"/>
                    <a:pt x="51889" y="159396"/>
                    <a:pt x="57150" y="159396"/>
                  </a:cubicBezTo>
                  <a:lnTo>
                    <a:pt x="57150" y="159396"/>
                  </a:lnTo>
                  <a:close/>
                  <a:moveTo>
                    <a:pt x="95250" y="178446"/>
                  </a:moveTo>
                  <a:lnTo>
                    <a:pt x="66675" y="178446"/>
                  </a:lnTo>
                  <a:lnTo>
                    <a:pt x="66675" y="207021"/>
                  </a:lnTo>
                  <a:lnTo>
                    <a:pt x="95250" y="207021"/>
                  </a:lnTo>
                  <a:lnTo>
                    <a:pt x="95250" y="178446"/>
                  </a:lnTo>
                  <a:close/>
                  <a:moveTo>
                    <a:pt x="104775" y="73671"/>
                  </a:moveTo>
                  <a:cubicBezTo>
                    <a:pt x="110036" y="73671"/>
                    <a:pt x="114300" y="77935"/>
                    <a:pt x="114300" y="83196"/>
                  </a:cubicBezTo>
                  <a:lnTo>
                    <a:pt x="114300" y="83196"/>
                  </a:lnTo>
                  <a:lnTo>
                    <a:pt x="114300" y="130821"/>
                  </a:lnTo>
                  <a:cubicBezTo>
                    <a:pt x="114300" y="136081"/>
                    <a:pt x="110036" y="140346"/>
                    <a:pt x="104775" y="140346"/>
                  </a:cubicBezTo>
                  <a:lnTo>
                    <a:pt x="104775" y="140346"/>
                  </a:lnTo>
                  <a:lnTo>
                    <a:pt x="57150" y="140346"/>
                  </a:lnTo>
                  <a:cubicBezTo>
                    <a:pt x="51889" y="140346"/>
                    <a:pt x="47625" y="136081"/>
                    <a:pt x="47625" y="130821"/>
                  </a:cubicBezTo>
                  <a:lnTo>
                    <a:pt x="47625" y="130821"/>
                  </a:lnTo>
                  <a:lnTo>
                    <a:pt x="47625" y="83196"/>
                  </a:lnTo>
                  <a:cubicBezTo>
                    <a:pt x="47625" y="77935"/>
                    <a:pt x="51889" y="73671"/>
                    <a:pt x="57150" y="73671"/>
                  </a:cubicBezTo>
                  <a:lnTo>
                    <a:pt x="57150" y="73671"/>
                  </a:lnTo>
                  <a:close/>
                  <a:moveTo>
                    <a:pt x="95250" y="92721"/>
                  </a:moveTo>
                  <a:lnTo>
                    <a:pt x="66675" y="92721"/>
                  </a:lnTo>
                  <a:lnTo>
                    <a:pt x="66675" y="121296"/>
                  </a:lnTo>
                  <a:lnTo>
                    <a:pt x="95250" y="121296"/>
                  </a:lnTo>
                  <a:lnTo>
                    <a:pt x="95250" y="92721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  <a:prstDash/>
            </a:ln>
          </p:spPr>
        </p:sp>
      </p:grpSp>
      <p:cxnSp>
        <p:nvCxnSpPr>
          <p:cNvPr id="5" name="도형 249"/>
          <p:cNvCxnSpPr/>
          <p:nvPr/>
        </p:nvCxnSpPr>
        <p:spPr>
          <a:xfrm rot="0">
            <a:off x="128270" y="3257550"/>
            <a:ext cx="752665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생활 편의 서비스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91"/>
          <p:cNvSpPr>
            <a:spLocks/>
          </p:cNvSpPr>
          <p:nvPr/>
        </p:nvSpPr>
        <p:spPr>
          <a:xfrm rot="0">
            <a:off x="802640" y="3194685"/>
            <a:ext cx="191198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생활 편의 서비스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92"/>
          <p:cNvCxnSpPr>
            <a:stCxn id="21" idx="2"/>
            <a:endCxn id="11" idx="0"/>
          </p:cNvCxnSpPr>
          <p:nvPr/>
        </p:nvCxnSpPr>
        <p:spPr>
          <a:xfrm rot="0" flipH="1">
            <a:off x="7821930" y="2733040"/>
            <a:ext cx="1828800" cy="6661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93"/>
          <p:cNvCxnSpPr/>
          <p:nvPr/>
        </p:nvCxnSpPr>
        <p:spPr>
          <a:xfrm rot="0" flipV="1">
            <a:off x="2713355" y="2573655"/>
            <a:ext cx="746760" cy="10007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94"/>
          <p:cNvCxnSpPr/>
          <p:nvPr/>
        </p:nvCxnSpPr>
        <p:spPr>
          <a:xfrm rot="0">
            <a:off x="2713355" y="3573145"/>
            <a:ext cx="844550" cy="9931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95"/>
          <p:cNvSpPr>
            <a:spLocks/>
          </p:cNvSpPr>
          <p:nvPr/>
        </p:nvSpPr>
        <p:spPr>
          <a:xfrm rot="0">
            <a:off x="3597275" y="198120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편의시설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96"/>
          <p:cNvSpPr>
            <a:spLocks/>
          </p:cNvSpPr>
          <p:nvPr/>
        </p:nvSpPr>
        <p:spPr>
          <a:xfrm rot="0">
            <a:off x="3597275" y="440245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이용내역조회/ 취소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97"/>
          <p:cNvSpPr>
            <a:spLocks/>
          </p:cNvSpPr>
          <p:nvPr/>
        </p:nvSpPr>
        <p:spPr>
          <a:xfrm rot="0">
            <a:off x="7134225" y="339852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결제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98"/>
          <p:cNvCxnSpPr/>
          <p:nvPr/>
        </p:nvCxnSpPr>
        <p:spPr>
          <a:xfrm rot="0" flipV="1">
            <a:off x="4972685" y="2357755"/>
            <a:ext cx="99822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99"/>
          <p:cNvCxnSpPr/>
          <p:nvPr/>
        </p:nvCxnSpPr>
        <p:spPr>
          <a:xfrm rot="0">
            <a:off x="4984750" y="4801235"/>
            <a:ext cx="10147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00"/>
          <p:cNvSpPr>
            <a:spLocks/>
          </p:cNvSpPr>
          <p:nvPr/>
        </p:nvSpPr>
        <p:spPr>
          <a:xfrm rot="0">
            <a:off x="6095365" y="197294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편의 시설 선택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105"/>
          <p:cNvSpPr>
            <a:spLocks/>
          </p:cNvSpPr>
          <p:nvPr/>
        </p:nvSpPr>
        <p:spPr>
          <a:xfrm rot="0">
            <a:off x="1017905" y="2024380"/>
            <a:ext cx="1972310" cy="716280"/>
          </a:xfrm>
          <a:prstGeom prst="wedgeRectCallout">
            <a:avLst>
              <a:gd name="adj1" fmla="val -21148"/>
              <a:gd name="adj2" fmla="val 1034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시설 이용시 QR코드 이용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106"/>
          <p:cNvCxnSpPr>
            <a:stCxn id="14" idx="3"/>
          </p:cNvCxnSpPr>
          <p:nvPr/>
        </p:nvCxnSpPr>
        <p:spPr>
          <a:xfrm rot="0">
            <a:off x="7471410" y="2352040"/>
            <a:ext cx="89344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8"/>
          <p:cNvSpPr>
            <a:spLocks/>
          </p:cNvSpPr>
          <p:nvPr/>
        </p:nvSpPr>
        <p:spPr>
          <a:xfrm rot="0">
            <a:off x="8505190" y="1974850"/>
            <a:ext cx="229044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좌석 조회/ 취소/ 변경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109"/>
          <p:cNvSpPr>
            <a:spLocks/>
          </p:cNvSpPr>
          <p:nvPr/>
        </p:nvSpPr>
        <p:spPr>
          <a:xfrm rot="0">
            <a:off x="6216650" y="4401185"/>
            <a:ext cx="171767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결제내역 출력/환불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110"/>
          <p:cNvCxnSpPr>
            <a:stCxn id="11" idx="3"/>
          </p:cNvCxnSpPr>
          <p:nvPr/>
        </p:nvCxnSpPr>
        <p:spPr>
          <a:xfrm rot="0">
            <a:off x="8510270" y="3777615"/>
            <a:ext cx="959485" cy="3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111"/>
          <p:cNvSpPr>
            <a:spLocks/>
          </p:cNvSpPr>
          <p:nvPr/>
        </p:nvSpPr>
        <p:spPr>
          <a:xfrm rot="0">
            <a:off x="9569450" y="3391535"/>
            <a:ext cx="168021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시설 정보/기간 출력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관리비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112"/>
          <p:cNvSpPr>
            <a:spLocks/>
          </p:cNvSpPr>
          <p:nvPr/>
        </p:nvSpPr>
        <p:spPr>
          <a:xfrm rot="0">
            <a:off x="1546860" y="3531870"/>
            <a:ext cx="191198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관리비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113"/>
          <p:cNvCxnSpPr/>
          <p:nvPr/>
        </p:nvCxnSpPr>
        <p:spPr>
          <a:xfrm rot="0">
            <a:off x="5763895" y="3909060"/>
            <a:ext cx="128587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14"/>
          <p:cNvCxnSpPr/>
          <p:nvPr/>
        </p:nvCxnSpPr>
        <p:spPr>
          <a:xfrm rot="0" flipV="1">
            <a:off x="3458210" y="2620010"/>
            <a:ext cx="781050" cy="12915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15"/>
          <p:cNvCxnSpPr/>
          <p:nvPr/>
        </p:nvCxnSpPr>
        <p:spPr>
          <a:xfrm rot="0">
            <a:off x="3458210" y="3910965"/>
            <a:ext cx="765175" cy="14757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16"/>
          <p:cNvSpPr>
            <a:spLocks/>
          </p:cNvSpPr>
          <p:nvPr/>
        </p:nvSpPr>
        <p:spPr>
          <a:xfrm rot="0">
            <a:off x="4376420" y="202755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관리비 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117"/>
          <p:cNvSpPr>
            <a:spLocks/>
          </p:cNvSpPr>
          <p:nvPr/>
        </p:nvSpPr>
        <p:spPr>
          <a:xfrm rot="0">
            <a:off x="4387850" y="352996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관리비 납부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118"/>
          <p:cNvSpPr>
            <a:spLocks/>
          </p:cNvSpPr>
          <p:nvPr/>
        </p:nvSpPr>
        <p:spPr>
          <a:xfrm rot="0">
            <a:off x="7145655" y="353822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결제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19"/>
          <p:cNvCxnSpPr/>
          <p:nvPr/>
        </p:nvCxnSpPr>
        <p:spPr>
          <a:xfrm rot="0" flipV="1">
            <a:off x="5751830" y="2404110"/>
            <a:ext cx="99822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0"/>
          <p:cNvCxnSpPr/>
          <p:nvPr/>
        </p:nvCxnSpPr>
        <p:spPr>
          <a:xfrm rot="0">
            <a:off x="3472180" y="3893820"/>
            <a:ext cx="797560" cy="158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21"/>
          <p:cNvSpPr>
            <a:spLocks/>
          </p:cNvSpPr>
          <p:nvPr/>
        </p:nvSpPr>
        <p:spPr>
          <a:xfrm rot="0">
            <a:off x="6874510" y="2019300"/>
            <a:ext cx="157162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사용량 비교/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사용량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122"/>
          <p:cNvSpPr>
            <a:spLocks/>
          </p:cNvSpPr>
          <p:nvPr/>
        </p:nvSpPr>
        <p:spPr>
          <a:xfrm rot="0">
            <a:off x="8810625" y="2815590"/>
            <a:ext cx="1972310" cy="716280"/>
          </a:xfrm>
          <a:prstGeom prst="wedgeRectCallout">
            <a:avLst>
              <a:gd name="adj1" fmla="val -57343"/>
              <a:gd name="adj2" fmla="val 1270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자동 납부 설정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125"/>
          <p:cNvSpPr>
            <a:spLocks/>
          </p:cNvSpPr>
          <p:nvPr/>
        </p:nvSpPr>
        <p:spPr>
          <a:xfrm rot="0">
            <a:off x="6879590" y="5064125"/>
            <a:ext cx="171767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그래프 비교/ 이웃 사용량 비교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128"/>
          <p:cNvSpPr>
            <a:spLocks/>
          </p:cNvSpPr>
          <p:nvPr/>
        </p:nvSpPr>
        <p:spPr>
          <a:xfrm rot="0">
            <a:off x="4378325" y="505523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에너지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129"/>
          <p:cNvCxnSpPr/>
          <p:nvPr/>
        </p:nvCxnSpPr>
        <p:spPr>
          <a:xfrm rot="0" flipV="1">
            <a:off x="5754370" y="5432425"/>
            <a:ext cx="108585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130"/>
          <p:cNvSpPr>
            <a:spLocks/>
          </p:cNvSpPr>
          <p:nvPr/>
        </p:nvSpPr>
        <p:spPr>
          <a:xfrm rot="0">
            <a:off x="8615680" y="1351280"/>
            <a:ext cx="1972310" cy="716280"/>
          </a:xfrm>
          <a:prstGeom prst="wedgeRectCallout">
            <a:avLst>
              <a:gd name="adj1" fmla="val -53347"/>
              <a:gd name="adj2" fmla="val 1025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고지서 파일 다운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전자투표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139"/>
          <p:cNvSpPr>
            <a:spLocks/>
          </p:cNvSpPr>
          <p:nvPr/>
        </p:nvSpPr>
        <p:spPr>
          <a:xfrm rot="0">
            <a:off x="1198245" y="2291715"/>
            <a:ext cx="182943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전자 투표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" name="도형 141"/>
          <p:cNvCxnSpPr/>
          <p:nvPr/>
        </p:nvCxnSpPr>
        <p:spPr>
          <a:xfrm rot="0" flipV="1">
            <a:off x="3027045" y="2664460"/>
            <a:ext cx="1045210" cy="69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43"/>
          <p:cNvCxnSpPr/>
          <p:nvPr/>
        </p:nvCxnSpPr>
        <p:spPr>
          <a:xfrm rot="0" flipH="1" flipV="1">
            <a:off x="4929505" y="3371850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44"/>
          <p:cNvCxnSpPr/>
          <p:nvPr/>
        </p:nvCxnSpPr>
        <p:spPr>
          <a:xfrm rot="0">
            <a:off x="5657850" y="2670810"/>
            <a:ext cx="12179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9"/>
          <p:cNvSpPr>
            <a:spLocks/>
          </p:cNvSpPr>
          <p:nvPr/>
        </p:nvSpPr>
        <p:spPr>
          <a:xfrm rot="0">
            <a:off x="4261485" y="230060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세대주 인증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151"/>
          <p:cNvSpPr>
            <a:spLocks/>
          </p:cNvSpPr>
          <p:nvPr/>
        </p:nvSpPr>
        <p:spPr>
          <a:xfrm rot="0">
            <a:off x="9717405" y="231203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상세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152"/>
          <p:cNvSpPr>
            <a:spLocks/>
          </p:cNvSpPr>
          <p:nvPr/>
        </p:nvSpPr>
        <p:spPr>
          <a:xfrm rot="0">
            <a:off x="9714865" y="407860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투표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157"/>
          <p:cNvSpPr>
            <a:spLocks/>
          </p:cNvSpPr>
          <p:nvPr/>
        </p:nvSpPr>
        <p:spPr>
          <a:xfrm rot="0">
            <a:off x="758190" y="3582035"/>
            <a:ext cx="1894840" cy="757555"/>
          </a:xfrm>
          <a:prstGeom prst="wedgeRectCallout">
            <a:avLst>
              <a:gd name="adj1" fmla="val 22972"/>
              <a:gd name="adj2" fmla="val -1113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투표시 세대주 휴대폰으로 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URL 전송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158"/>
          <p:cNvSpPr>
            <a:spLocks/>
          </p:cNvSpPr>
          <p:nvPr/>
        </p:nvSpPr>
        <p:spPr>
          <a:xfrm rot="0">
            <a:off x="6995160" y="231203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투표 리스트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159"/>
          <p:cNvCxnSpPr/>
          <p:nvPr/>
        </p:nvCxnSpPr>
        <p:spPr>
          <a:xfrm rot="0">
            <a:off x="8391525" y="2682240"/>
            <a:ext cx="1101725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160"/>
          <p:cNvCxnSpPr/>
          <p:nvPr/>
        </p:nvCxnSpPr>
        <p:spPr>
          <a:xfrm rot="0">
            <a:off x="10415905" y="3051810"/>
            <a:ext cx="8255" cy="8578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161"/>
          <p:cNvCxnSpPr/>
          <p:nvPr/>
        </p:nvCxnSpPr>
        <p:spPr>
          <a:xfrm rot="0" flipH="1" flipV="1">
            <a:off x="8515350" y="4444365"/>
            <a:ext cx="1200150" cy="50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162"/>
          <p:cNvSpPr>
            <a:spLocks/>
          </p:cNvSpPr>
          <p:nvPr/>
        </p:nvSpPr>
        <p:spPr>
          <a:xfrm rot="0">
            <a:off x="7006590" y="408051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결과 출력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핫플 지도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163"/>
          <p:cNvSpPr>
            <a:spLocks/>
          </p:cNvSpPr>
          <p:nvPr/>
        </p:nvSpPr>
        <p:spPr>
          <a:xfrm rot="0">
            <a:off x="2419350" y="3257550"/>
            <a:ext cx="1804035" cy="73533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핫플 지도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164"/>
          <p:cNvCxnSpPr/>
          <p:nvPr/>
        </p:nvCxnSpPr>
        <p:spPr>
          <a:xfrm rot="0" flipV="1">
            <a:off x="4222750" y="2850515"/>
            <a:ext cx="1245235" cy="7753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65"/>
          <p:cNvCxnSpPr/>
          <p:nvPr/>
        </p:nvCxnSpPr>
        <p:spPr>
          <a:xfrm rot="0" flipH="1" flipV="1">
            <a:off x="6325235" y="3557905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66"/>
          <p:cNvCxnSpPr/>
          <p:nvPr/>
        </p:nvCxnSpPr>
        <p:spPr>
          <a:xfrm rot="0">
            <a:off x="7053580" y="2856865"/>
            <a:ext cx="12179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67"/>
          <p:cNvSpPr>
            <a:spLocks/>
          </p:cNvSpPr>
          <p:nvPr/>
        </p:nvSpPr>
        <p:spPr>
          <a:xfrm rot="0">
            <a:off x="5657215" y="248666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170"/>
          <p:cNvSpPr>
            <a:spLocks/>
          </p:cNvSpPr>
          <p:nvPr/>
        </p:nvSpPr>
        <p:spPr>
          <a:xfrm rot="0">
            <a:off x="3014980" y="1814195"/>
            <a:ext cx="1894840" cy="757555"/>
          </a:xfrm>
          <a:prstGeom prst="wedgeRectCallout">
            <a:avLst>
              <a:gd name="adj1" fmla="val -23116"/>
              <a:gd name="adj2" fmla="val 1221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카카오맵 이용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171"/>
          <p:cNvSpPr>
            <a:spLocks/>
          </p:cNvSpPr>
          <p:nvPr/>
        </p:nvSpPr>
        <p:spPr>
          <a:xfrm rot="0">
            <a:off x="8390890" y="249809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상세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73"/>
          <p:cNvCxnSpPr/>
          <p:nvPr/>
        </p:nvCxnSpPr>
        <p:spPr>
          <a:xfrm rot="0" flipH="1">
            <a:off x="6421120" y="3249295"/>
            <a:ext cx="2657475" cy="6254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75"/>
          <p:cNvSpPr>
            <a:spLocks/>
          </p:cNvSpPr>
          <p:nvPr/>
        </p:nvSpPr>
        <p:spPr>
          <a:xfrm rot="0">
            <a:off x="5657215" y="391731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리뷰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176"/>
          <p:cNvCxnSpPr/>
          <p:nvPr/>
        </p:nvCxnSpPr>
        <p:spPr>
          <a:xfrm rot="0">
            <a:off x="4222750" y="3625215"/>
            <a:ext cx="1245235" cy="7842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78"/>
          <p:cNvCxnSpPr/>
          <p:nvPr/>
        </p:nvCxnSpPr>
        <p:spPr>
          <a:xfrm rot="0">
            <a:off x="7053580" y="4287520"/>
            <a:ext cx="120650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79"/>
          <p:cNvSpPr>
            <a:spLocks/>
          </p:cNvSpPr>
          <p:nvPr/>
        </p:nvSpPr>
        <p:spPr>
          <a:xfrm rot="0">
            <a:off x="8381365" y="389636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10185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6477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우리 아이 지키미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&amp; 챗봇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180"/>
          <p:cNvSpPr>
            <a:spLocks/>
          </p:cNvSpPr>
          <p:nvPr/>
        </p:nvSpPr>
        <p:spPr>
          <a:xfrm rot="0">
            <a:off x="1547495" y="2570480"/>
            <a:ext cx="1804035" cy="73533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우리 아이 지키미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181"/>
          <p:cNvCxnSpPr/>
          <p:nvPr/>
        </p:nvCxnSpPr>
        <p:spPr>
          <a:xfrm rot="0">
            <a:off x="3350895" y="2938145"/>
            <a:ext cx="1396365" cy="50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82"/>
          <p:cNvCxnSpPr/>
          <p:nvPr/>
        </p:nvCxnSpPr>
        <p:spPr>
          <a:xfrm rot="0" flipH="1" flipV="1">
            <a:off x="6256020" y="2789555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84"/>
          <p:cNvSpPr>
            <a:spLocks/>
          </p:cNvSpPr>
          <p:nvPr/>
        </p:nvSpPr>
        <p:spPr>
          <a:xfrm rot="0">
            <a:off x="4971415" y="256730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상세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185"/>
          <p:cNvSpPr>
            <a:spLocks/>
          </p:cNvSpPr>
          <p:nvPr/>
        </p:nvSpPr>
        <p:spPr>
          <a:xfrm rot="0">
            <a:off x="3236595" y="1628140"/>
            <a:ext cx="1778635" cy="617220"/>
          </a:xfrm>
          <a:prstGeom prst="wedgeRectCallout">
            <a:avLst>
              <a:gd name="adj1" fmla="val -23116"/>
              <a:gd name="adj2" fmla="val 1221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캠화면 (첫화면)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192"/>
          <p:cNvSpPr>
            <a:spLocks/>
          </p:cNvSpPr>
          <p:nvPr/>
        </p:nvSpPr>
        <p:spPr>
          <a:xfrm rot="0">
            <a:off x="5274310" y="3828415"/>
            <a:ext cx="2136775" cy="617220"/>
          </a:xfrm>
          <a:prstGeom prst="wedgeRectCallout">
            <a:avLst>
              <a:gd name="adj1" fmla="val -20792"/>
              <a:gd name="adj2" fmla="val -1181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실시간 조회/ 캠 전환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193"/>
          <p:cNvSpPr>
            <a:spLocks/>
          </p:cNvSpPr>
          <p:nvPr/>
        </p:nvSpPr>
        <p:spPr>
          <a:xfrm rot="0">
            <a:off x="8202930" y="5014595"/>
            <a:ext cx="1804035" cy="73533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챗봇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194"/>
          <p:cNvSpPr>
            <a:spLocks/>
          </p:cNvSpPr>
          <p:nvPr/>
        </p:nvSpPr>
        <p:spPr>
          <a:xfrm rot="0">
            <a:off x="8684260" y="3888740"/>
            <a:ext cx="2136775" cy="617220"/>
          </a:xfrm>
          <a:prstGeom prst="wedgeRectCallout">
            <a:avLst>
              <a:gd name="adj1" fmla="val -21972"/>
              <a:gd name="adj2" fmla="val 107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FAQ 대화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입주자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6" name="도형 197"/>
          <p:cNvCxnSpPr/>
          <p:nvPr/>
        </p:nvCxnSpPr>
        <p:spPr>
          <a:xfrm rot="0" flipV="1">
            <a:off x="2466340" y="1919605"/>
            <a:ext cx="1338580" cy="7969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98"/>
          <p:cNvCxnSpPr/>
          <p:nvPr/>
        </p:nvCxnSpPr>
        <p:spPr>
          <a:xfrm rot="0" flipH="1" flipV="1">
            <a:off x="4987925" y="3604260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9"/>
          <p:cNvCxnSpPr/>
          <p:nvPr/>
        </p:nvCxnSpPr>
        <p:spPr>
          <a:xfrm rot="0">
            <a:off x="5611495" y="1913890"/>
            <a:ext cx="12179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205"/>
          <p:cNvCxnSpPr/>
          <p:nvPr/>
        </p:nvCxnSpPr>
        <p:spPr>
          <a:xfrm rot="0">
            <a:off x="8286750" y="1891030"/>
            <a:ext cx="1101725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206"/>
          <p:cNvCxnSpPr/>
          <p:nvPr/>
        </p:nvCxnSpPr>
        <p:spPr>
          <a:xfrm rot="0">
            <a:off x="5444490" y="4048760"/>
            <a:ext cx="1071245" cy="120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207"/>
          <p:cNvCxnSpPr/>
          <p:nvPr/>
        </p:nvCxnSpPr>
        <p:spPr>
          <a:xfrm rot="0">
            <a:off x="2466340" y="2715895"/>
            <a:ext cx="1117600" cy="1414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222"/>
          <p:cNvSpPr>
            <a:spLocks/>
          </p:cNvSpPr>
          <p:nvPr/>
        </p:nvSpPr>
        <p:spPr>
          <a:xfrm rot="0">
            <a:off x="895985" y="2454275"/>
            <a:ext cx="1570990" cy="52451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입주자 관리</a:t>
            </a:r>
            <a:endParaRPr lang="ko-KR" altLang="en-US" sz="18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223"/>
          <p:cNvSpPr>
            <a:spLocks/>
          </p:cNvSpPr>
          <p:nvPr/>
        </p:nvSpPr>
        <p:spPr>
          <a:xfrm rot="0">
            <a:off x="3877945" y="1671955"/>
            <a:ext cx="1730375" cy="49212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전입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225"/>
          <p:cNvSpPr>
            <a:spLocks/>
          </p:cNvSpPr>
          <p:nvPr/>
        </p:nvSpPr>
        <p:spPr>
          <a:xfrm rot="0">
            <a:off x="6924040" y="1670685"/>
            <a:ext cx="1360170" cy="45910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226"/>
          <p:cNvSpPr>
            <a:spLocks/>
          </p:cNvSpPr>
          <p:nvPr/>
        </p:nvSpPr>
        <p:spPr>
          <a:xfrm rot="0">
            <a:off x="9461500" y="1672590"/>
            <a:ext cx="1416685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차량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227"/>
          <p:cNvSpPr>
            <a:spLocks/>
          </p:cNvSpPr>
          <p:nvPr/>
        </p:nvSpPr>
        <p:spPr>
          <a:xfrm rot="0">
            <a:off x="3877310" y="3811905"/>
            <a:ext cx="1567815" cy="44640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전출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250"/>
          <p:cNvSpPr>
            <a:spLocks/>
          </p:cNvSpPr>
          <p:nvPr/>
        </p:nvSpPr>
        <p:spPr>
          <a:xfrm rot="0">
            <a:off x="9474835" y="2221230"/>
            <a:ext cx="1416685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251"/>
          <p:cNvSpPr>
            <a:spLocks/>
          </p:cNvSpPr>
          <p:nvPr/>
        </p:nvSpPr>
        <p:spPr>
          <a:xfrm rot="0">
            <a:off x="9465310" y="2757170"/>
            <a:ext cx="1691640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정보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도형 252"/>
          <p:cNvSpPr>
            <a:spLocks/>
          </p:cNvSpPr>
          <p:nvPr/>
        </p:nvSpPr>
        <p:spPr>
          <a:xfrm rot="0">
            <a:off x="6624955" y="3803650"/>
            <a:ext cx="1416685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변경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도형 253"/>
          <p:cNvSpPr>
            <a:spLocks/>
          </p:cNvSpPr>
          <p:nvPr/>
        </p:nvSpPr>
        <p:spPr>
          <a:xfrm rot="0">
            <a:off x="6615430" y="4340860"/>
            <a:ext cx="1482090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 차량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254"/>
          <p:cNvSpPr>
            <a:spLocks/>
          </p:cNvSpPr>
          <p:nvPr/>
        </p:nvSpPr>
        <p:spPr>
          <a:xfrm rot="0">
            <a:off x="6617335" y="4877435"/>
            <a:ext cx="1416685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고지서 발급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9" name="도형 255"/>
          <p:cNvCxnSpPr/>
          <p:nvPr/>
        </p:nvCxnSpPr>
        <p:spPr>
          <a:xfrm rot="0">
            <a:off x="8052435" y="5109210"/>
            <a:ext cx="1071245" cy="120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56"/>
          <p:cNvSpPr>
            <a:spLocks/>
          </p:cNvSpPr>
          <p:nvPr/>
        </p:nvSpPr>
        <p:spPr>
          <a:xfrm rot="0">
            <a:off x="9260205" y="4879340"/>
            <a:ext cx="1416685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전출자 전달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관리비 계산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5" name="도형 257"/>
          <p:cNvCxnSpPr/>
          <p:nvPr/>
        </p:nvCxnSpPr>
        <p:spPr>
          <a:xfrm rot="0" flipV="1">
            <a:off x="2629535" y="2873375"/>
            <a:ext cx="1233805" cy="177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258"/>
          <p:cNvCxnSpPr/>
          <p:nvPr/>
        </p:nvCxnSpPr>
        <p:spPr>
          <a:xfrm rot="0" flipH="1" flipV="1">
            <a:off x="5092700" y="4558030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259"/>
          <p:cNvCxnSpPr/>
          <p:nvPr/>
        </p:nvCxnSpPr>
        <p:spPr>
          <a:xfrm rot="0">
            <a:off x="5716270" y="2867660"/>
            <a:ext cx="12179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260"/>
          <p:cNvCxnSpPr/>
          <p:nvPr/>
        </p:nvCxnSpPr>
        <p:spPr>
          <a:xfrm rot="0">
            <a:off x="8391525" y="2844800"/>
            <a:ext cx="1101725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263"/>
          <p:cNvSpPr>
            <a:spLocks/>
          </p:cNvSpPr>
          <p:nvPr/>
        </p:nvSpPr>
        <p:spPr>
          <a:xfrm rot="0">
            <a:off x="1059180" y="2570480"/>
            <a:ext cx="1570990" cy="52451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관리비 계산</a:t>
            </a:r>
            <a:endParaRPr lang="ko-KR" altLang="en-US" sz="18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264"/>
          <p:cNvSpPr>
            <a:spLocks/>
          </p:cNvSpPr>
          <p:nvPr/>
        </p:nvSpPr>
        <p:spPr>
          <a:xfrm rot="0">
            <a:off x="3982720" y="249745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관리비 계산 작업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정보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265"/>
          <p:cNvSpPr>
            <a:spLocks/>
          </p:cNvSpPr>
          <p:nvPr/>
        </p:nvSpPr>
        <p:spPr>
          <a:xfrm rot="0">
            <a:off x="7017385" y="2275205"/>
            <a:ext cx="1360170" cy="59880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검침데이터 불러오기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266"/>
          <p:cNvSpPr>
            <a:spLocks/>
          </p:cNvSpPr>
          <p:nvPr/>
        </p:nvSpPr>
        <p:spPr>
          <a:xfrm rot="0">
            <a:off x="6821170" y="2987675"/>
            <a:ext cx="1741805" cy="53848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단가 항목별 조정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268"/>
          <p:cNvSpPr>
            <a:spLocks/>
          </p:cNvSpPr>
          <p:nvPr/>
        </p:nvSpPr>
        <p:spPr>
          <a:xfrm rot="0">
            <a:off x="9614535" y="2628265"/>
            <a:ext cx="1416685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계산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269"/>
          <p:cNvSpPr>
            <a:spLocks/>
          </p:cNvSpPr>
          <p:nvPr/>
        </p:nvSpPr>
        <p:spPr>
          <a:xfrm rot="0">
            <a:off x="9476740" y="4398010"/>
            <a:ext cx="1691640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마감/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275"/>
          <p:cNvCxnSpPr/>
          <p:nvPr/>
        </p:nvCxnSpPr>
        <p:spPr>
          <a:xfrm rot="0">
            <a:off x="10329545" y="3082290"/>
            <a:ext cx="3175" cy="11664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관리비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5" name="도형 276"/>
          <p:cNvCxnSpPr/>
          <p:nvPr/>
        </p:nvCxnSpPr>
        <p:spPr>
          <a:xfrm rot="0" flipV="1">
            <a:off x="3792220" y="2197735"/>
            <a:ext cx="1435735" cy="13754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277"/>
          <p:cNvCxnSpPr/>
          <p:nvPr/>
        </p:nvCxnSpPr>
        <p:spPr>
          <a:xfrm rot="0" flipH="1" flipV="1">
            <a:off x="6337300" y="4686300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80"/>
          <p:cNvSpPr>
            <a:spLocks/>
          </p:cNvSpPr>
          <p:nvPr/>
        </p:nvSpPr>
        <p:spPr>
          <a:xfrm rot="0">
            <a:off x="2221865" y="3258185"/>
            <a:ext cx="1570990" cy="62928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관리비 관리</a:t>
            </a:r>
            <a:endParaRPr lang="ko-KR" altLang="en-US" sz="18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281"/>
          <p:cNvSpPr>
            <a:spLocks/>
          </p:cNvSpPr>
          <p:nvPr/>
        </p:nvSpPr>
        <p:spPr>
          <a:xfrm rot="0">
            <a:off x="5227320" y="187007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관리비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285"/>
          <p:cNvSpPr>
            <a:spLocks/>
          </p:cNvSpPr>
          <p:nvPr/>
        </p:nvSpPr>
        <p:spPr>
          <a:xfrm rot="0">
            <a:off x="8499475" y="4770755"/>
            <a:ext cx="1691640" cy="61658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환불/가수금 처리 가능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286"/>
          <p:cNvCxnSpPr/>
          <p:nvPr/>
        </p:nvCxnSpPr>
        <p:spPr>
          <a:xfrm rot="0" flipV="1">
            <a:off x="3792220" y="3560445"/>
            <a:ext cx="1437005" cy="127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287"/>
          <p:cNvSpPr>
            <a:spLocks/>
          </p:cNvSpPr>
          <p:nvPr/>
        </p:nvSpPr>
        <p:spPr>
          <a:xfrm rot="0">
            <a:off x="5228590" y="323278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과오납 조회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288"/>
          <p:cNvSpPr>
            <a:spLocks/>
          </p:cNvSpPr>
          <p:nvPr/>
        </p:nvSpPr>
        <p:spPr>
          <a:xfrm rot="0">
            <a:off x="5219700" y="477012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과/오납 처리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289"/>
          <p:cNvCxnSpPr/>
          <p:nvPr/>
        </p:nvCxnSpPr>
        <p:spPr>
          <a:xfrm rot="0">
            <a:off x="3792220" y="3572510"/>
            <a:ext cx="1428115" cy="1525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90"/>
          <p:cNvSpPr>
            <a:spLocks/>
          </p:cNvSpPr>
          <p:nvPr/>
        </p:nvSpPr>
        <p:spPr>
          <a:xfrm rot="0">
            <a:off x="2233295" y="1453515"/>
            <a:ext cx="2200275" cy="955675"/>
          </a:xfrm>
          <a:prstGeom prst="wedgeRectCallout">
            <a:avLst>
              <a:gd name="adj1" fmla="val 80028"/>
              <a:gd name="adj2" fmla="val 180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납부자명과 납부금액으로 납부여부를 매칭하여 자동확인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291"/>
          <p:cNvCxnSpPr/>
          <p:nvPr/>
        </p:nvCxnSpPr>
        <p:spPr>
          <a:xfrm rot="0" flipV="1">
            <a:off x="6981825" y="5107305"/>
            <a:ext cx="142938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관리비 대납 납부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5" name="도형 292"/>
          <p:cNvCxnSpPr>
            <a:stCxn id="9" idx="3"/>
          </p:cNvCxnSpPr>
          <p:nvPr/>
        </p:nvCxnSpPr>
        <p:spPr>
          <a:xfrm rot="0" flipV="1">
            <a:off x="2477770" y="2129155"/>
            <a:ext cx="1198880" cy="10534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293"/>
          <p:cNvCxnSpPr/>
          <p:nvPr/>
        </p:nvCxnSpPr>
        <p:spPr>
          <a:xfrm rot="0" flipH="1" flipV="1">
            <a:off x="5092700" y="4558030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294"/>
          <p:cNvCxnSpPr/>
          <p:nvPr/>
        </p:nvCxnSpPr>
        <p:spPr>
          <a:xfrm rot="0">
            <a:off x="5518785" y="2181225"/>
            <a:ext cx="12179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295"/>
          <p:cNvCxnSpPr/>
          <p:nvPr/>
        </p:nvCxnSpPr>
        <p:spPr>
          <a:xfrm rot="0">
            <a:off x="8216900" y="2181860"/>
            <a:ext cx="1101725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96"/>
          <p:cNvSpPr>
            <a:spLocks/>
          </p:cNvSpPr>
          <p:nvPr/>
        </p:nvSpPr>
        <p:spPr>
          <a:xfrm rot="0">
            <a:off x="907415" y="2873375"/>
            <a:ext cx="1570990" cy="61785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관리비 대납 납부</a:t>
            </a:r>
            <a:endParaRPr lang="ko-KR" altLang="en-US" sz="18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297"/>
          <p:cNvSpPr>
            <a:spLocks/>
          </p:cNvSpPr>
          <p:nvPr/>
        </p:nvSpPr>
        <p:spPr>
          <a:xfrm rot="0">
            <a:off x="3820160" y="191579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관리비 납부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298"/>
          <p:cNvSpPr>
            <a:spLocks/>
          </p:cNvSpPr>
          <p:nvPr/>
        </p:nvSpPr>
        <p:spPr>
          <a:xfrm rot="0">
            <a:off x="6854825" y="1914525"/>
            <a:ext cx="1360170" cy="59880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이체 리스트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01"/>
          <p:cNvSpPr>
            <a:spLocks/>
          </p:cNvSpPr>
          <p:nvPr/>
        </p:nvSpPr>
        <p:spPr>
          <a:xfrm rot="0">
            <a:off x="7208520" y="4304665"/>
            <a:ext cx="1691640" cy="45720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이체 내역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302"/>
          <p:cNvCxnSpPr>
            <a:stCxn id="16" idx="3"/>
          </p:cNvCxnSpPr>
          <p:nvPr/>
        </p:nvCxnSpPr>
        <p:spPr>
          <a:xfrm rot="0">
            <a:off x="5688330" y="4525645"/>
            <a:ext cx="1397000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03"/>
          <p:cNvSpPr>
            <a:spLocks/>
          </p:cNvSpPr>
          <p:nvPr/>
        </p:nvSpPr>
        <p:spPr>
          <a:xfrm rot="0">
            <a:off x="3507740" y="4197985"/>
            <a:ext cx="218122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관리비 납부 내역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304"/>
          <p:cNvCxnSpPr>
            <a:stCxn id="9" idx="3"/>
          </p:cNvCxnSpPr>
          <p:nvPr/>
        </p:nvCxnSpPr>
        <p:spPr>
          <a:xfrm rot="0">
            <a:off x="2477770" y="3181985"/>
            <a:ext cx="895985" cy="13328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05"/>
          <p:cNvSpPr>
            <a:spLocks/>
          </p:cNvSpPr>
          <p:nvPr/>
        </p:nvSpPr>
        <p:spPr>
          <a:xfrm rot="0">
            <a:off x="9452610" y="1917700"/>
            <a:ext cx="1273810" cy="59563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입금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세금 계산서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307"/>
          <p:cNvSpPr>
            <a:spLocks/>
          </p:cNvSpPr>
          <p:nvPr/>
        </p:nvSpPr>
        <p:spPr>
          <a:xfrm rot="0">
            <a:off x="946785" y="310261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세금 계산서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308"/>
          <p:cNvCxnSpPr>
            <a:stCxn id="5" idx="3"/>
          </p:cNvCxnSpPr>
          <p:nvPr/>
        </p:nvCxnSpPr>
        <p:spPr>
          <a:xfrm rot="0" flipV="1">
            <a:off x="2676525" y="2431415"/>
            <a:ext cx="1127760" cy="9994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309"/>
          <p:cNvCxnSpPr>
            <a:stCxn id="5" idx="3"/>
          </p:cNvCxnSpPr>
          <p:nvPr/>
        </p:nvCxnSpPr>
        <p:spPr>
          <a:xfrm rot="0">
            <a:off x="2676525" y="3430270"/>
            <a:ext cx="1011555" cy="11658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310"/>
          <p:cNvSpPr>
            <a:spLocks/>
          </p:cNvSpPr>
          <p:nvPr/>
        </p:nvSpPr>
        <p:spPr>
          <a:xfrm rot="0">
            <a:off x="3961765" y="211582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매출 세금 계산서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311"/>
          <p:cNvSpPr>
            <a:spLocks/>
          </p:cNvSpPr>
          <p:nvPr/>
        </p:nvSpPr>
        <p:spPr>
          <a:xfrm rot="0">
            <a:off x="3963670" y="417639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매입 세금 계산서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도형 312"/>
          <p:cNvCxnSpPr>
            <a:stCxn id="8" idx="3"/>
          </p:cNvCxnSpPr>
          <p:nvPr/>
        </p:nvCxnSpPr>
        <p:spPr>
          <a:xfrm rot="0">
            <a:off x="5691505" y="2443480"/>
            <a:ext cx="139382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313"/>
          <p:cNvSpPr>
            <a:spLocks/>
          </p:cNvSpPr>
          <p:nvPr/>
        </p:nvSpPr>
        <p:spPr>
          <a:xfrm rot="0">
            <a:off x="7139305" y="2117725"/>
            <a:ext cx="237680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조회/ 발행 / 수정/ 취소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314"/>
          <p:cNvCxnSpPr>
            <a:stCxn id="9" idx="3"/>
          </p:cNvCxnSpPr>
          <p:nvPr/>
        </p:nvCxnSpPr>
        <p:spPr>
          <a:xfrm rot="0">
            <a:off x="5693410" y="4504055"/>
            <a:ext cx="114744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315"/>
          <p:cNvSpPr>
            <a:spLocks/>
          </p:cNvSpPr>
          <p:nvPr/>
        </p:nvSpPr>
        <p:spPr>
          <a:xfrm rot="0">
            <a:off x="6967220" y="417830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매입 세금 계산서 리스트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16"/>
          <p:cNvSpPr>
            <a:spLocks/>
          </p:cNvSpPr>
          <p:nvPr/>
        </p:nvSpPr>
        <p:spPr>
          <a:xfrm rot="0">
            <a:off x="9781540" y="417830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조회/ 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317"/>
          <p:cNvCxnSpPr>
            <a:stCxn id="13" idx="3"/>
          </p:cNvCxnSpPr>
          <p:nvPr/>
        </p:nvCxnSpPr>
        <p:spPr>
          <a:xfrm rot="0">
            <a:off x="8696960" y="4505960"/>
            <a:ext cx="1005840" cy="82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3"/>
          <p:cNvSpPr>
            <a:spLocks/>
          </p:cNvSpPr>
          <p:nvPr/>
        </p:nvSpPr>
        <p:spPr>
          <a:xfrm rot="0">
            <a:off x="1620520" y="309753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회원가입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2995930" y="3475990"/>
            <a:ext cx="103124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 rot="0">
            <a:off x="4124960" y="309054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입주민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717030" y="309372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600">
                <a:latin typeface="배달의민족 주아" charset="0"/>
                <a:ea typeface="배달의민족 주아" charset="0"/>
              </a:rPr>
              <a:t>아이디 /</a:t>
            </a:r>
            <a:endParaRPr lang="ko-KR" altLang="en-US" sz="16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600">
                <a:latin typeface="배달의민족 주아" charset="0"/>
                <a:ea typeface="배달의민족 주아" charset="0"/>
              </a:rPr>
              <a:t>비밀번호 입력</a:t>
            </a:r>
            <a:endParaRPr lang="ko-KR" altLang="en-US" sz="16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V="1">
            <a:off x="5500370" y="3467735"/>
            <a:ext cx="107696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 flipV="1">
            <a:off x="8092440" y="3467735"/>
            <a:ext cx="1083945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1"/>
          <p:cNvSpPr>
            <a:spLocks/>
          </p:cNvSpPr>
          <p:nvPr/>
        </p:nvSpPr>
        <p:spPr>
          <a:xfrm rot="0">
            <a:off x="9309735" y="309689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600">
                <a:latin typeface="배달의민족 주아" charset="0"/>
                <a:ea typeface="배달의민족 주아" charset="0"/>
              </a:rPr>
              <a:t>가입 완료</a:t>
            </a:r>
            <a:endParaRPr lang="ko-KR" altLang="en-US" sz="16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12"/>
          <p:cNvSpPr>
            <a:spLocks/>
          </p:cNvSpPr>
          <p:nvPr/>
        </p:nvSpPr>
        <p:spPr>
          <a:xfrm rot="0">
            <a:off x="3735070" y="1896110"/>
            <a:ext cx="2442845" cy="713740"/>
          </a:xfrm>
          <a:prstGeom prst="wedgeRectCallout">
            <a:avLst>
              <a:gd name="adj1" fmla="val -20472"/>
              <a:gd name="adj2" fmla="val 1112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입주신청을 해야 조회가 가능하다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단지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318"/>
          <p:cNvSpPr>
            <a:spLocks/>
          </p:cNvSpPr>
          <p:nvPr/>
        </p:nvSpPr>
        <p:spPr>
          <a:xfrm rot="0">
            <a:off x="970280" y="310261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단지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319"/>
          <p:cNvCxnSpPr>
            <a:stCxn id="5" idx="3"/>
          </p:cNvCxnSpPr>
          <p:nvPr/>
        </p:nvCxnSpPr>
        <p:spPr>
          <a:xfrm rot="0" flipV="1">
            <a:off x="2700020" y="2140585"/>
            <a:ext cx="1162685" cy="12903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320"/>
          <p:cNvCxnSpPr>
            <a:stCxn id="5" idx="3"/>
          </p:cNvCxnSpPr>
          <p:nvPr/>
        </p:nvCxnSpPr>
        <p:spPr>
          <a:xfrm rot="0" flipV="1">
            <a:off x="2700020" y="3420110"/>
            <a:ext cx="1139190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321"/>
          <p:cNvSpPr>
            <a:spLocks/>
          </p:cNvSpPr>
          <p:nvPr/>
        </p:nvSpPr>
        <p:spPr>
          <a:xfrm rot="0">
            <a:off x="3961765" y="172021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단지 정보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322"/>
          <p:cNvSpPr>
            <a:spLocks/>
          </p:cNvSpPr>
          <p:nvPr/>
        </p:nvSpPr>
        <p:spPr>
          <a:xfrm rot="0">
            <a:off x="3963670" y="318706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검침 내역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도형 323"/>
          <p:cNvCxnSpPr>
            <a:stCxn id="8" idx="3"/>
          </p:cNvCxnSpPr>
          <p:nvPr/>
        </p:nvCxnSpPr>
        <p:spPr>
          <a:xfrm rot="0">
            <a:off x="5691505" y="2047875"/>
            <a:ext cx="139382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324"/>
          <p:cNvSpPr>
            <a:spLocks/>
          </p:cNvSpPr>
          <p:nvPr/>
        </p:nvSpPr>
        <p:spPr>
          <a:xfrm rot="0">
            <a:off x="7151370" y="1628775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건물 정보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325"/>
          <p:cNvCxnSpPr>
            <a:stCxn id="9" idx="3"/>
          </p:cNvCxnSpPr>
          <p:nvPr/>
        </p:nvCxnSpPr>
        <p:spPr>
          <a:xfrm rot="0">
            <a:off x="5693410" y="3514725"/>
            <a:ext cx="114744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29"/>
          <p:cNvSpPr>
            <a:spLocks/>
          </p:cNvSpPr>
          <p:nvPr/>
        </p:nvSpPr>
        <p:spPr>
          <a:xfrm rot="0">
            <a:off x="3965575" y="459740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관리사무소 정보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330"/>
          <p:cNvCxnSpPr>
            <a:stCxn id="5" idx="3"/>
          </p:cNvCxnSpPr>
          <p:nvPr/>
        </p:nvCxnSpPr>
        <p:spPr>
          <a:xfrm rot="0">
            <a:off x="2700020" y="3430270"/>
            <a:ext cx="1022985" cy="15494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31"/>
          <p:cNvSpPr>
            <a:spLocks/>
          </p:cNvSpPr>
          <p:nvPr/>
        </p:nvSpPr>
        <p:spPr>
          <a:xfrm rot="0">
            <a:off x="8769985" y="163068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검침내역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32"/>
          <p:cNvSpPr>
            <a:spLocks/>
          </p:cNvSpPr>
          <p:nvPr/>
        </p:nvSpPr>
        <p:spPr>
          <a:xfrm rot="0">
            <a:off x="7155180" y="209804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소유주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도형 333"/>
          <p:cNvSpPr>
            <a:spLocks/>
          </p:cNvSpPr>
          <p:nvPr/>
        </p:nvSpPr>
        <p:spPr>
          <a:xfrm rot="0">
            <a:off x="8763000" y="2088515"/>
            <a:ext cx="16725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관리 사무소 정보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334"/>
          <p:cNvSpPr>
            <a:spLocks/>
          </p:cNvSpPr>
          <p:nvPr/>
        </p:nvSpPr>
        <p:spPr>
          <a:xfrm rot="0">
            <a:off x="6932295" y="3108325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전기 검침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335"/>
          <p:cNvSpPr>
            <a:spLocks/>
          </p:cNvSpPr>
          <p:nvPr/>
        </p:nvSpPr>
        <p:spPr>
          <a:xfrm rot="0">
            <a:off x="8550910" y="311023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수도 검침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36"/>
          <p:cNvSpPr>
            <a:spLocks/>
          </p:cNvSpPr>
          <p:nvPr/>
        </p:nvSpPr>
        <p:spPr>
          <a:xfrm rot="0">
            <a:off x="6936105" y="357759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가스 검침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37"/>
          <p:cNvSpPr>
            <a:spLocks/>
          </p:cNvSpPr>
          <p:nvPr/>
        </p:nvSpPr>
        <p:spPr>
          <a:xfrm rot="0">
            <a:off x="8543925" y="3568065"/>
            <a:ext cx="1472565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난방 검침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거래처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339"/>
          <p:cNvSpPr>
            <a:spLocks/>
          </p:cNvSpPr>
          <p:nvPr/>
        </p:nvSpPr>
        <p:spPr>
          <a:xfrm rot="0">
            <a:off x="680085" y="356044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거래처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340"/>
          <p:cNvCxnSpPr/>
          <p:nvPr/>
        </p:nvCxnSpPr>
        <p:spPr>
          <a:xfrm rot="0" flipV="1">
            <a:off x="2409825" y="2115820"/>
            <a:ext cx="1378585" cy="17729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341"/>
          <p:cNvCxnSpPr/>
          <p:nvPr/>
        </p:nvCxnSpPr>
        <p:spPr>
          <a:xfrm rot="0" flipV="1">
            <a:off x="2409825" y="3296920"/>
            <a:ext cx="1378585" cy="5918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342"/>
          <p:cNvSpPr>
            <a:spLocks/>
          </p:cNvSpPr>
          <p:nvPr/>
        </p:nvSpPr>
        <p:spPr>
          <a:xfrm rot="0">
            <a:off x="3961765" y="172021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납부 현황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343"/>
          <p:cNvSpPr>
            <a:spLocks/>
          </p:cNvSpPr>
          <p:nvPr/>
        </p:nvSpPr>
        <p:spPr>
          <a:xfrm rot="0">
            <a:off x="3963670" y="290766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납부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도형 344"/>
          <p:cNvCxnSpPr/>
          <p:nvPr/>
        </p:nvCxnSpPr>
        <p:spPr>
          <a:xfrm rot="0">
            <a:off x="5691505" y="2047875"/>
            <a:ext cx="139382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345"/>
          <p:cNvSpPr>
            <a:spLocks/>
          </p:cNvSpPr>
          <p:nvPr/>
        </p:nvSpPr>
        <p:spPr>
          <a:xfrm rot="0">
            <a:off x="7151370" y="1628775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346"/>
          <p:cNvCxnSpPr/>
          <p:nvPr/>
        </p:nvCxnSpPr>
        <p:spPr>
          <a:xfrm rot="0">
            <a:off x="5693410" y="3235325"/>
            <a:ext cx="114744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347"/>
          <p:cNvSpPr>
            <a:spLocks/>
          </p:cNvSpPr>
          <p:nvPr/>
        </p:nvSpPr>
        <p:spPr>
          <a:xfrm rot="0">
            <a:off x="3954145" y="416687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납부 기관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348"/>
          <p:cNvCxnSpPr/>
          <p:nvPr/>
        </p:nvCxnSpPr>
        <p:spPr>
          <a:xfrm rot="0">
            <a:off x="2409825" y="3888105"/>
            <a:ext cx="1390015" cy="18992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49"/>
          <p:cNvSpPr>
            <a:spLocks/>
          </p:cNvSpPr>
          <p:nvPr/>
        </p:nvSpPr>
        <p:spPr>
          <a:xfrm rot="0">
            <a:off x="8769985" y="163068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금액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50"/>
          <p:cNvSpPr>
            <a:spLocks/>
          </p:cNvSpPr>
          <p:nvPr/>
        </p:nvSpPr>
        <p:spPr>
          <a:xfrm rot="0">
            <a:off x="7155180" y="209804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51"/>
          <p:cNvSpPr>
            <a:spLocks/>
          </p:cNvSpPr>
          <p:nvPr/>
        </p:nvSpPr>
        <p:spPr>
          <a:xfrm rot="0">
            <a:off x="8763000" y="2088515"/>
            <a:ext cx="16725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관리비 현황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57"/>
          <p:cNvSpPr>
            <a:spLocks/>
          </p:cNvSpPr>
          <p:nvPr/>
        </p:nvSpPr>
        <p:spPr>
          <a:xfrm rot="0">
            <a:off x="6908800" y="290957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자료입력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58"/>
          <p:cNvSpPr>
            <a:spLocks/>
          </p:cNvSpPr>
          <p:nvPr/>
        </p:nvSpPr>
        <p:spPr>
          <a:xfrm rot="0">
            <a:off x="9572625" y="289814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납부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359"/>
          <p:cNvCxnSpPr/>
          <p:nvPr/>
        </p:nvCxnSpPr>
        <p:spPr>
          <a:xfrm rot="0" flipV="1">
            <a:off x="8638540" y="3234055"/>
            <a:ext cx="889635" cy="3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362"/>
          <p:cNvSpPr>
            <a:spLocks/>
          </p:cNvSpPr>
          <p:nvPr/>
        </p:nvSpPr>
        <p:spPr>
          <a:xfrm rot="0">
            <a:off x="6537960" y="4094480"/>
            <a:ext cx="2001520" cy="768985"/>
          </a:xfrm>
          <a:prstGeom prst="wedgeRectCallout">
            <a:avLst>
              <a:gd name="adj1" fmla="val -84903"/>
              <a:gd name="adj2" fmla="val -20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납부 기관 정보 수정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63"/>
          <p:cNvSpPr>
            <a:spLocks/>
          </p:cNvSpPr>
          <p:nvPr/>
        </p:nvSpPr>
        <p:spPr>
          <a:xfrm rot="0">
            <a:off x="3956050" y="540194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업체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9" name="도형 364"/>
          <p:cNvCxnSpPr/>
          <p:nvPr/>
        </p:nvCxnSpPr>
        <p:spPr>
          <a:xfrm rot="0">
            <a:off x="2409825" y="3888105"/>
            <a:ext cx="1355090" cy="636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65"/>
          <p:cNvCxnSpPr/>
          <p:nvPr/>
        </p:nvCxnSpPr>
        <p:spPr>
          <a:xfrm rot="0">
            <a:off x="5685790" y="5729605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66"/>
          <p:cNvSpPr>
            <a:spLocks/>
          </p:cNvSpPr>
          <p:nvPr/>
        </p:nvSpPr>
        <p:spPr>
          <a:xfrm rot="0">
            <a:off x="6805930" y="538924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업체 조회/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스케줄 확인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민원게시판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367"/>
          <p:cNvSpPr>
            <a:spLocks/>
          </p:cNvSpPr>
          <p:nvPr/>
        </p:nvSpPr>
        <p:spPr>
          <a:xfrm rot="0">
            <a:off x="272415" y="317246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민원게시판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368"/>
          <p:cNvCxnSpPr>
            <a:stCxn id="9" idx="3"/>
          </p:cNvCxnSpPr>
          <p:nvPr/>
        </p:nvCxnSpPr>
        <p:spPr>
          <a:xfrm rot="0" flipV="1">
            <a:off x="4576445" y="2524760"/>
            <a:ext cx="996315" cy="9791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369"/>
          <p:cNvCxnSpPr>
            <a:stCxn id="5" idx="3"/>
          </p:cNvCxnSpPr>
          <p:nvPr/>
        </p:nvCxnSpPr>
        <p:spPr>
          <a:xfrm rot="0">
            <a:off x="2002155" y="3500120"/>
            <a:ext cx="77851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371"/>
          <p:cNvSpPr>
            <a:spLocks/>
          </p:cNvSpPr>
          <p:nvPr/>
        </p:nvSpPr>
        <p:spPr>
          <a:xfrm rot="0">
            <a:off x="2846705" y="317563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문의 관리 및 처리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73"/>
          <p:cNvSpPr>
            <a:spLocks/>
          </p:cNvSpPr>
          <p:nvPr/>
        </p:nvSpPr>
        <p:spPr>
          <a:xfrm rot="0">
            <a:off x="5700395" y="201422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게시글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374"/>
          <p:cNvCxnSpPr>
            <a:stCxn id="9" idx="3"/>
          </p:cNvCxnSpPr>
          <p:nvPr/>
        </p:nvCxnSpPr>
        <p:spPr>
          <a:xfrm rot="0">
            <a:off x="4576445" y="3503295"/>
            <a:ext cx="1421765" cy="95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375"/>
          <p:cNvSpPr>
            <a:spLocks/>
          </p:cNvSpPr>
          <p:nvPr/>
        </p:nvSpPr>
        <p:spPr>
          <a:xfrm rot="0">
            <a:off x="6188710" y="317119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민원 처리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376"/>
          <p:cNvCxnSpPr>
            <a:stCxn id="9" idx="3"/>
          </p:cNvCxnSpPr>
          <p:nvPr/>
        </p:nvCxnSpPr>
        <p:spPr>
          <a:xfrm rot="0">
            <a:off x="4576445" y="3503295"/>
            <a:ext cx="1042670" cy="894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77"/>
          <p:cNvSpPr>
            <a:spLocks/>
          </p:cNvSpPr>
          <p:nvPr/>
        </p:nvSpPr>
        <p:spPr>
          <a:xfrm rot="0">
            <a:off x="7319010" y="2016125"/>
            <a:ext cx="1636395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날짜별현황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78"/>
          <p:cNvSpPr>
            <a:spLocks/>
          </p:cNvSpPr>
          <p:nvPr/>
        </p:nvSpPr>
        <p:spPr>
          <a:xfrm rot="0">
            <a:off x="5704205" y="2483485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게시글 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384"/>
          <p:cNvSpPr>
            <a:spLocks/>
          </p:cNvSpPr>
          <p:nvPr/>
        </p:nvSpPr>
        <p:spPr>
          <a:xfrm rot="0">
            <a:off x="5699125" y="4318635"/>
            <a:ext cx="1420495" cy="63881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댓글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9" name="도형 385"/>
          <p:cNvCxnSpPr>
            <a:stCxn id="18" idx="3"/>
          </p:cNvCxnSpPr>
          <p:nvPr/>
        </p:nvCxnSpPr>
        <p:spPr>
          <a:xfrm rot="0">
            <a:off x="7118985" y="4638040"/>
            <a:ext cx="1064895" cy="152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86"/>
          <p:cNvSpPr>
            <a:spLocks/>
          </p:cNvSpPr>
          <p:nvPr/>
        </p:nvSpPr>
        <p:spPr>
          <a:xfrm rot="0">
            <a:off x="8274050" y="4213860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댓글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387"/>
          <p:cNvSpPr>
            <a:spLocks/>
          </p:cNvSpPr>
          <p:nvPr/>
        </p:nvSpPr>
        <p:spPr>
          <a:xfrm rot="0">
            <a:off x="9892665" y="4215765"/>
            <a:ext cx="147066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388"/>
          <p:cNvSpPr>
            <a:spLocks/>
          </p:cNvSpPr>
          <p:nvPr/>
        </p:nvSpPr>
        <p:spPr>
          <a:xfrm rot="0">
            <a:off x="8277860" y="4683125"/>
            <a:ext cx="1469390" cy="384175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댓글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389"/>
          <p:cNvCxnSpPr>
            <a:stCxn id="13" idx="3"/>
          </p:cNvCxnSpPr>
          <p:nvPr/>
        </p:nvCxnSpPr>
        <p:spPr>
          <a:xfrm rot="0">
            <a:off x="7918450" y="3498850"/>
            <a:ext cx="908050" cy="8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90"/>
          <p:cNvSpPr>
            <a:spLocks/>
          </p:cNvSpPr>
          <p:nvPr/>
        </p:nvSpPr>
        <p:spPr>
          <a:xfrm rot="0">
            <a:off x="8961120" y="317309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글머리 변경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391"/>
          <p:cNvCxnSpPr>
            <a:stCxn id="24" idx="0"/>
          </p:cNvCxnSpPr>
          <p:nvPr/>
        </p:nvCxnSpPr>
        <p:spPr>
          <a:xfrm rot="0" flipV="1">
            <a:off x="9825990" y="2314575"/>
            <a:ext cx="718820" cy="8591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392"/>
          <p:cNvSpPr>
            <a:spLocks/>
          </p:cNvSpPr>
          <p:nvPr/>
        </p:nvSpPr>
        <p:spPr>
          <a:xfrm rot="0">
            <a:off x="10119360" y="1561465"/>
            <a:ext cx="1420495" cy="63881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작성자에게 발신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입찰 공고(관리 사무소)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393"/>
          <p:cNvSpPr>
            <a:spLocks/>
          </p:cNvSpPr>
          <p:nvPr/>
        </p:nvSpPr>
        <p:spPr>
          <a:xfrm rot="0">
            <a:off x="603885" y="31927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입찰 공고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(관리사무소)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394"/>
          <p:cNvCxnSpPr>
            <a:stCxn id="5" idx="3"/>
            <a:endCxn id="8" idx="1"/>
          </p:cNvCxnSpPr>
          <p:nvPr/>
        </p:nvCxnSpPr>
        <p:spPr>
          <a:xfrm rot="0" flipV="1">
            <a:off x="2333625" y="1731010"/>
            <a:ext cx="1501775" cy="17900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395"/>
          <p:cNvCxnSpPr>
            <a:stCxn id="8" idx="3"/>
          </p:cNvCxnSpPr>
          <p:nvPr/>
        </p:nvCxnSpPr>
        <p:spPr>
          <a:xfrm rot="0">
            <a:off x="5564505" y="1731010"/>
            <a:ext cx="1375410" cy="9467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396"/>
          <p:cNvSpPr>
            <a:spLocks/>
          </p:cNvSpPr>
          <p:nvPr/>
        </p:nvSpPr>
        <p:spPr>
          <a:xfrm rot="0">
            <a:off x="3834765" y="140335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공고 조회 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397"/>
          <p:cNvSpPr>
            <a:spLocks/>
          </p:cNvSpPr>
          <p:nvPr/>
        </p:nvSpPr>
        <p:spPr>
          <a:xfrm rot="0">
            <a:off x="3430905" y="319913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공고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도형 398"/>
          <p:cNvCxnSpPr>
            <a:stCxn id="8" idx="3"/>
          </p:cNvCxnSpPr>
          <p:nvPr/>
        </p:nvCxnSpPr>
        <p:spPr>
          <a:xfrm rot="0">
            <a:off x="5564505" y="1731010"/>
            <a:ext cx="1431925" cy="133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401"/>
          <p:cNvSpPr>
            <a:spLocks/>
          </p:cNvSpPr>
          <p:nvPr/>
        </p:nvSpPr>
        <p:spPr>
          <a:xfrm rot="0">
            <a:off x="3370580" y="508000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관심업체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402"/>
          <p:cNvCxnSpPr>
            <a:stCxn id="5" idx="3"/>
          </p:cNvCxnSpPr>
          <p:nvPr/>
        </p:nvCxnSpPr>
        <p:spPr>
          <a:xfrm rot="0">
            <a:off x="2333625" y="3520440"/>
            <a:ext cx="1041400" cy="19735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406"/>
          <p:cNvSpPr>
            <a:spLocks/>
          </p:cNvSpPr>
          <p:nvPr/>
        </p:nvSpPr>
        <p:spPr>
          <a:xfrm rot="0">
            <a:off x="7010400" y="396240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업체 선정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408"/>
          <p:cNvCxnSpPr/>
          <p:nvPr/>
        </p:nvCxnSpPr>
        <p:spPr>
          <a:xfrm rot="0" flipH="1">
            <a:off x="7865745" y="3032125"/>
            <a:ext cx="13335" cy="8382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412"/>
          <p:cNvCxnSpPr/>
          <p:nvPr/>
        </p:nvCxnSpPr>
        <p:spPr>
          <a:xfrm rot="0">
            <a:off x="5102225" y="5400040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413"/>
          <p:cNvSpPr>
            <a:spLocks/>
          </p:cNvSpPr>
          <p:nvPr/>
        </p:nvSpPr>
        <p:spPr>
          <a:xfrm rot="0">
            <a:off x="6260465" y="50723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상세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418"/>
          <p:cNvSpPr>
            <a:spLocks/>
          </p:cNvSpPr>
          <p:nvPr/>
        </p:nvSpPr>
        <p:spPr>
          <a:xfrm rot="0">
            <a:off x="7094220" y="139573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1" name="도형 419"/>
          <p:cNvSpPr>
            <a:spLocks/>
          </p:cNvSpPr>
          <p:nvPr/>
        </p:nvSpPr>
        <p:spPr>
          <a:xfrm rot="0">
            <a:off x="7089775" y="236791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상세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도형 420"/>
          <p:cNvSpPr>
            <a:spLocks/>
          </p:cNvSpPr>
          <p:nvPr/>
        </p:nvSpPr>
        <p:spPr>
          <a:xfrm rot="0">
            <a:off x="9316085" y="1925320"/>
            <a:ext cx="2001520" cy="768985"/>
          </a:xfrm>
          <a:prstGeom prst="wedgeRectCallout">
            <a:avLst>
              <a:gd name="adj1" fmla="val -80019"/>
              <a:gd name="adj2" fmla="val -215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별표시 클릭시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관심업체 등록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421"/>
          <p:cNvSpPr>
            <a:spLocks/>
          </p:cNvSpPr>
          <p:nvPr/>
        </p:nvSpPr>
        <p:spPr>
          <a:xfrm rot="0">
            <a:off x="9400540" y="3760470"/>
            <a:ext cx="2001520" cy="768985"/>
          </a:xfrm>
          <a:prstGeom prst="wedgeRectCallout">
            <a:avLst>
              <a:gd name="adj1" fmla="val -76620"/>
              <a:gd name="adj2" fmla="val 219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수정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4" name="도형 422"/>
          <p:cNvCxnSpPr>
            <a:stCxn id="5" idx="3"/>
            <a:endCxn id="9" idx="1"/>
          </p:cNvCxnSpPr>
          <p:nvPr/>
        </p:nvCxnSpPr>
        <p:spPr>
          <a:xfrm rot="0">
            <a:off x="2333625" y="3520440"/>
            <a:ext cx="1097915" cy="69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입찰 공고(업체)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423"/>
          <p:cNvSpPr>
            <a:spLocks/>
          </p:cNvSpPr>
          <p:nvPr/>
        </p:nvSpPr>
        <p:spPr>
          <a:xfrm rot="0">
            <a:off x="1212850" y="30784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입찰 공고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(업체)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424"/>
          <p:cNvCxnSpPr/>
          <p:nvPr/>
        </p:nvCxnSpPr>
        <p:spPr>
          <a:xfrm rot="0" flipV="1">
            <a:off x="2942590" y="2656840"/>
            <a:ext cx="1273175" cy="7499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425"/>
          <p:cNvCxnSpPr/>
          <p:nvPr/>
        </p:nvCxnSpPr>
        <p:spPr>
          <a:xfrm rot="0">
            <a:off x="8728075" y="2649220"/>
            <a:ext cx="633095" cy="8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426"/>
          <p:cNvSpPr>
            <a:spLocks/>
          </p:cNvSpPr>
          <p:nvPr/>
        </p:nvSpPr>
        <p:spPr>
          <a:xfrm rot="0">
            <a:off x="4215130" y="23291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입찰 공고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427"/>
          <p:cNvSpPr>
            <a:spLocks/>
          </p:cNvSpPr>
          <p:nvPr/>
        </p:nvSpPr>
        <p:spPr>
          <a:xfrm rot="0">
            <a:off x="3811270" y="412496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입찰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도형 428"/>
          <p:cNvCxnSpPr/>
          <p:nvPr/>
        </p:nvCxnSpPr>
        <p:spPr>
          <a:xfrm rot="0" flipV="1">
            <a:off x="5944870" y="2651125"/>
            <a:ext cx="102044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431"/>
          <p:cNvSpPr>
            <a:spLocks/>
          </p:cNvSpPr>
          <p:nvPr/>
        </p:nvSpPr>
        <p:spPr>
          <a:xfrm rot="0">
            <a:off x="9357360" y="392430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입찰 완료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432"/>
          <p:cNvCxnSpPr/>
          <p:nvPr/>
        </p:nvCxnSpPr>
        <p:spPr>
          <a:xfrm rot="0">
            <a:off x="10212070" y="2981325"/>
            <a:ext cx="635" cy="8121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433"/>
          <p:cNvCxnSpPr/>
          <p:nvPr/>
        </p:nvCxnSpPr>
        <p:spPr>
          <a:xfrm rot="0">
            <a:off x="5584190" y="4422775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435"/>
          <p:cNvSpPr>
            <a:spLocks/>
          </p:cNvSpPr>
          <p:nvPr/>
        </p:nvSpPr>
        <p:spPr>
          <a:xfrm rot="0">
            <a:off x="7056120" y="232156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입찰하기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436"/>
          <p:cNvSpPr>
            <a:spLocks/>
          </p:cNvSpPr>
          <p:nvPr/>
        </p:nvSpPr>
        <p:spPr>
          <a:xfrm rot="0">
            <a:off x="9360535" y="232981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자료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" name="도형 439"/>
          <p:cNvCxnSpPr/>
          <p:nvPr/>
        </p:nvCxnSpPr>
        <p:spPr>
          <a:xfrm rot="0">
            <a:off x="2942590" y="3406140"/>
            <a:ext cx="869315" cy="10471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440"/>
          <p:cNvSpPr>
            <a:spLocks/>
          </p:cNvSpPr>
          <p:nvPr/>
        </p:nvSpPr>
        <p:spPr>
          <a:xfrm rot="0">
            <a:off x="6661785" y="411607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수정 / 취소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9765" y="342265"/>
          <a:ext cx="1098550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6375"/>
                <a:gridCol w="2746375"/>
                <a:gridCol w="2746375"/>
                <a:gridCol w="2746375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인사 관리(직원 인적사항)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441"/>
          <p:cNvSpPr>
            <a:spLocks/>
          </p:cNvSpPr>
          <p:nvPr/>
        </p:nvSpPr>
        <p:spPr>
          <a:xfrm rot="0">
            <a:off x="748030" y="3129280"/>
            <a:ext cx="194119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 인적사항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442"/>
          <p:cNvCxnSpPr>
            <a:endCxn id="8" idx="1"/>
          </p:cNvCxnSpPr>
          <p:nvPr/>
        </p:nvCxnSpPr>
        <p:spPr>
          <a:xfrm rot="0" flipV="1">
            <a:off x="2689225" y="2707640"/>
            <a:ext cx="1133475" cy="6800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444"/>
          <p:cNvSpPr>
            <a:spLocks/>
          </p:cNvSpPr>
          <p:nvPr/>
        </p:nvSpPr>
        <p:spPr>
          <a:xfrm rot="0">
            <a:off x="3822065" y="23799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신규 직원 정보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445"/>
          <p:cNvSpPr>
            <a:spLocks/>
          </p:cNvSpPr>
          <p:nvPr/>
        </p:nvSpPr>
        <p:spPr>
          <a:xfrm rot="0">
            <a:off x="3811270" y="412496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사원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도형 446"/>
          <p:cNvCxnSpPr/>
          <p:nvPr/>
        </p:nvCxnSpPr>
        <p:spPr>
          <a:xfrm rot="0" flipV="1">
            <a:off x="5551805" y="2701925"/>
            <a:ext cx="102044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448"/>
          <p:cNvCxnSpPr/>
          <p:nvPr/>
        </p:nvCxnSpPr>
        <p:spPr>
          <a:xfrm rot="0">
            <a:off x="8335010" y="2700020"/>
            <a:ext cx="57150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449"/>
          <p:cNvCxnSpPr/>
          <p:nvPr/>
        </p:nvCxnSpPr>
        <p:spPr>
          <a:xfrm rot="0">
            <a:off x="5584190" y="4422775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450"/>
          <p:cNvSpPr>
            <a:spLocks/>
          </p:cNvSpPr>
          <p:nvPr/>
        </p:nvSpPr>
        <p:spPr>
          <a:xfrm rot="0">
            <a:off x="6663055" y="237236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사원번호 자동 부여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451"/>
          <p:cNvSpPr>
            <a:spLocks/>
          </p:cNvSpPr>
          <p:nvPr/>
        </p:nvSpPr>
        <p:spPr>
          <a:xfrm rot="0">
            <a:off x="8967470" y="238061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사원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452"/>
          <p:cNvCxnSpPr>
            <a:stCxn id="5" idx="3"/>
            <a:endCxn id="9" idx="1"/>
          </p:cNvCxnSpPr>
          <p:nvPr/>
        </p:nvCxnSpPr>
        <p:spPr>
          <a:xfrm rot="0">
            <a:off x="2688590" y="3456940"/>
            <a:ext cx="1123315" cy="9963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453"/>
          <p:cNvSpPr>
            <a:spLocks/>
          </p:cNvSpPr>
          <p:nvPr/>
        </p:nvSpPr>
        <p:spPr>
          <a:xfrm rot="0">
            <a:off x="6661785" y="411607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직책/ 직급/ 인적사항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467"/>
          <p:cNvSpPr>
            <a:spLocks/>
          </p:cNvSpPr>
          <p:nvPr/>
        </p:nvSpPr>
        <p:spPr>
          <a:xfrm rot="0">
            <a:off x="3539490" y="1248410"/>
            <a:ext cx="2001520" cy="768985"/>
          </a:xfrm>
          <a:prstGeom prst="wedgeRectCallout">
            <a:avLst>
              <a:gd name="adj1" fmla="val -12593"/>
              <a:gd name="adj2" fmla="val 830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신규직원 카드에 입력된 정보를 바탕으로 등록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9765" y="342265"/>
          <a:ext cx="1098550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6375"/>
                <a:gridCol w="2746375"/>
                <a:gridCol w="2746375"/>
                <a:gridCol w="2746375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인사 관리(근태 관리)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115695" y="3598545"/>
            <a:ext cx="194119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근태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 flipV="1">
            <a:off x="3056255" y="2440940"/>
            <a:ext cx="1223010" cy="14859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4278630" y="21132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직원일정 부여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255135" y="360426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일정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V="1">
            <a:off x="6008370" y="2435225"/>
            <a:ext cx="102044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8791575" y="2433320"/>
            <a:ext cx="57150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 rot="0">
            <a:off x="6028055" y="3902075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 rot="0">
            <a:off x="7119620" y="210566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직원명/아이디 검색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9424035" y="211391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일정 부여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rot="0">
            <a:off x="3056255" y="3926205"/>
            <a:ext cx="119951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7105650" y="359537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해당 날짜 선택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1382395" y="2440940"/>
            <a:ext cx="2001520" cy="768985"/>
          </a:xfrm>
          <a:prstGeom prst="wedgeRectCallout">
            <a:avLst>
              <a:gd name="adj1" fmla="val -20838"/>
              <a:gd name="adj2" fmla="val 929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캘린더 API 이용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468"/>
          <p:cNvSpPr>
            <a:spLocks/>
          </p:cNvSpPr>
          <p:nvPr/>
        </p:nvSpPr>
        <p:spPr>
          <a:xfrm rot="0">
            <a:off x="9486265" y="360362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수정/삭제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469"/>
          <p:cNvCxnSpPr/>
          <p:nvPr/>
        </p:nvCxnSpPr>
        <p:spPr>
          <a:xfrm rot="0">
            <a:off x="8835390" y="3923030"/>
            <a:ext cx="651510" cy="8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70"/>
          <p:cNvCxnSpPr/>
          <p:nvPr/>
        </p:nvCxnSpPr>
        <p:spPr>
          <a:xfrm rot="0">
            <a:off x="3056255" y="3926205"/>
            <a:ext cx="1080135" cy="13138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471"/>
          <p:cNvSpPr>
            <a:spLocks/>
          </p:cNvSpPr>
          <p:nvPr/>
        </p:nvSpPr>
        <p:spPr>
          <a:xfrm rot="0">
            <a:off x="4250690" y="490664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근무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9765" y="342265"/>
          <a:ext cx="1098550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6375"/>
                <a:gridCol w="2746375"/>
                <a:gridCol w="2746375"/>
                <a:gridCol w="2746375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인사 관리(급여 관리)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 rot="0">
            <a:off x="1191895" y="3116580"/>
            <a:ext cx="194119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급여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 flipV="1">
            <a:off x="3133090" y="2694940"/>
            <a:ext cx="1133475" cy="6800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4265930" y="23672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 수당 계산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267835" y="402336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직원별 기본 급여 지정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V="1">
            <a:off x="5995670" y="2689225"/>
            <a:ext cx="102044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8778875" y="2687320"/>
            <a:ext cx="57150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 rot="0">
            <a:off x="6015355" y="4333875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 rot="0">
            <a:off x="7106920" y="235966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급여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9411335" y="236791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급여 명세서 발급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rot="0">
            <a:off x="3132455" y="3444240"/>
            <a:ext cx="1136015" cy="9074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7194550" y="402717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수정/ 삭제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주민 전자 투표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478"/>
          <p:cNvSpPr>
            <a:spLocks/>
          </p:cNvSpPr>
          <p:nvPr/>
        </p:nvSpPr>
        <p:spPr>
          <a:xfrm rot="0">
            <a:off x="836295" y="3218180"/>
            <a:ext cx="194119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전자 투표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479"/>
          <p:cNvCxnSpPr>
            <a:stCxn id="5" idx="3"/>
          </p:cNvCxnSpPr>
          <p:nvPr/>
        </p:nvCxnSpPr>
        <p:spPr>
          <a:xfrm rot="0" flipV="1">
            <a:off x="2776855" y="2009775"/>
            <a:ext cx="1350010" cy="15367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480"/>
          <p:cNvSpPr>
            <a:spLocks/>
          </p:cNvSpPr>
          <p:nvPr/>
        </p:nvSpPr>
        <p:spPr>
          <a:xfrm rot="0">
            <a:off x="4265930" y="182181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 전자 투표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481"/>
          <p:cNvSpPr>
            <a:spLocks/>
          </p:cNvSpPr>
          <p:nvPr/>
        </p:nvSpPr>
        <p:spPr>
          <a:xfrm rot="0">
            <a:off x="4267835" y="322389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전자 투표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" name="도형 482"/>
          <p:cNvCxnSpPr/>
          <p:nvPr/>
        </p:nvCxnSpPr>
        <p:spPr>
          <a:xfrm rot="0" flipV="1">
            <a:off x="6008370" y="2131060"/>
            <a:ext cx="102044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483"/>
          <p:cNvCxnSpPr/>
          <p:nvPr/>
        </p:nvCxnSpPr>
        <p:spPr>
          <a:xfrm rot="0">
            <a:off x="8778875" y="2167255"/>
            <a:ext cx="57150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484"/>
          <p:cNvCxnSpPr/>
          <p:nvPr/>
        </p:nvCxnSpPr>
        <p:spPr>
          <a:xfrm rot="0">
            <a:off x="6015355" y="3559810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485"/>
          <p:cNvSpPr>
            <a:spLocks/>
          </p:cNvSpPr>
          <p:nvPr/>
        </p:nvSpPr>
        <p:spPr>
          <a:xfrm rot="0">
            <a:off x="7081520" y="182689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자료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486"/>
          <p:cNvSpPr>
            <a:spLocks/>
          </p:cNvSpPr>
          <p:nvPr/>
        </p:nvSpPr>
        <p:spPr>
          <a:xfrm rot="0">
            <a:off x="9436735" y="182245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487"/>
          <p:cNvCxnSpPr>
            <a:stCxn id="5" idx="3"/>
          </p:cNvCxnSpPr>
          <p:nvPr/>
        </p:nvCxnSpPr>
        <p:spPr>
          <a:xfrm rot="0">
            <a:off x="2776855" y="3545840"/>
            <a:ext cx="1384935" cy="69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488"/>
          <p:cNvSpPr>
            <a:spLocks/>
          </p:cNvSpPr>
          <p:nvPr/>
        </p:nvSpPr>
        <p:spPr>
          <a:xfrm rot="0">
            <a:off x="7092950" y="321500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리스트 출력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489"/>
          <p:cNvSpPr>
            <a:spLocks/>
          </p:cNvSpPr>
          <p:nvPr/>
        </p:nvSpPr>
        <p:spPr>
          <a:xfrm rot="0">
            <a:off x="4225290" y="463994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전자 투표 결과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490"/>
          <p:cNvCxnSpPr>
            <a:stCxn id="5" idx="3"/>
            <a:endCxn id="16" idx="1"/>
          </p:cNvCxnSpPr>
          <p:nvPr/>
        </p:nvCxnSpPr>
        <p:spPr>
          <a:xfrm rot="0">
            <a:off x="2776855" y="3545840"/>
            <a:ext cx="1449070" cy="14224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491"/>
          <p:cNvCxnSpPr/>
          <p:nvPr/>
        </p:nvCxnSpPr>
        <p:spPr>
          <a:xfrm rot="0">
            <a:off x="5922010" y="4925060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492"/>
          <p:cNvCxnSpPr/>
          <p:nvPr/>
        </p:nvCxnSpPr>
        <p:spPr>
          <a:xfrm rot="0">
            <a:off x="8789035" y="4950460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493"/>
          <p:cNvSpPr>
            <a:spLocks/>
          </p:cNvSpPr>
          <p:nvPr/>
        </p:nvSpPr>
        <p:spPr>
          <a:xfrm rot="0">
            <a:off x="7025005" y="463105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기간 만료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494"/>
          <p:cNvSpPr>
            <a:spLocks/>
          </p:cNvSpPr>
          <p:nvPr/>
        </p:nvSpPr>
        <p:spPr>
          <a:xfrm rot="0">
            <a:off x="9825355" y="463423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결과 출력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시설예약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495"/>
          <p:cNvSpPr>
            <a:spLocks/>
          </p:cNvSpPr>
          <p:nvPr/>
        </p:nvSpPr>
        <p:spPr>
          <a:xfrm rot="0">
            <a:off x="836295" y="3218180"/>
            <a:ext cx="194119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시설 관리 예약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496"/>
          <p:cNvCxnSpPr>
            <a:stCxn id="5" idx="3"/>
          </p:cNvCxnSpPr>
          <p:nvPr/>
        </p:nvCxnSpPr>
        <p:spPr>
          <a:xfrm rot="0" flipV="1">
            <a:off x="2776855" y="2009775"/>
            <a:ext cx="1350010" cy="15367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497"/>
          <p:cNvSpPr>
            <a:spLocks/>
          </p:cNvSpPr>
          <p:nvPr/>
        </p:nvSpPr>
        <p:spPr>
          <a:xfrm rot="0">
            <a:off x="4265930" y="182181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시설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498"/>
          <p:cNvSpPr>
            <a:spLocks/>
          </p:cNvSpPr>
          <p:nvPr/>
        </p:nvSpPr>
        <p:spPr>
          <a:xfrm rot="0">
            <a:off x="4267835" y="322389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시설이용현황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" name="도형 499"/>
          <p:cNvCxnSpPr/>
          <p:nvPr/>
        </p:nvCxnSpPr>
        <p:spPr>
          <a:xfrm rot="0" flipV="1">
            <a:off x="6008370" y="2131060"/>
            <a:ext cx="102044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500"/>
          <p:cNvCxnSpPr/>
          <p:nvPr/>
        </p:nvCxnSpPr>
        <p:spPr>
          <a:xfrm rot="0">
            <a:off x="8778875" y="2167255"/>
            <a:ext cx="57150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501"/>
          <p:cNvCxnSpPr>
            <a:endCxn id="15" idx="1"/>
          </p:cNvCxnSpPr>
          <p:nvPr/>
        </p:nvCxnSpPr>
        <p:spPr>
          <a:xfrm rot="0" flipV="1">
            <a:off x="6015355" y="3124200"/>
            <a:ext cx="1141730" cy="4362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502"/>
          <p:cNvSpPr>
            <a:spLocks/>
          </p:cNvSpPr>
          <p:nvPr/>
        </p:nvSpPr>
        <p:spPr>
          <a:xfrm rot="0">
            <a:off x="7081520" y="182689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자료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503"/>
          <p:cNvSpPr>
            <a:spLocks/>
          </p:cNvSpPr>
          <p:nvPr/>
        </p:nvSpPr>
        <p:spPr>
          <a:xfrm rot="0">
            <a:off x="9436735" y="182245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504"/>
          <p:cNvCxnSpPr>
            <a:stCxn id="5" idx="3"/>
          </p:cNvCxnSpPr>
          <p:nvPr/>
        </p:nvCxnSpPr>
        <p:spPr>
          <a:xfrm rot="0">
            <a:off x="2776855" y="3545840"/>
            <a:ext cx="1384935" cy="69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505"/>
          <p:cNvSpPr>
            <a:spLocks/>
          </p:cNvSpPr>
          <p:nvPr/>
        </p:nvSpPr>
        <p:spPr>
          <a:xfrm rot="0">
            <a:off x="7156450" y="279654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리스트 출력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506"/>
          <p:cNvSpPr>
            <a:spLocks/>
          </p:cNvSpPr>
          <p:nvPr/>
        </p:nvSpPr>
        <p:spPr>
          <a:xfrm rot="0">
            <a:off x="4225290" y="463994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시설 이용 내역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507"/>
          <p:cNvCxnSpPr>
            <a:stCxn id="5" idx="3"/>
            <a:endCxn id="16" idx="1"/>
          </p:cNvCxnSpPr>
          <p:nvPr/>
        </p:nvCxnSpPr>
        <p:spPr>
          <a:xfrm rot="0">
            <a:off x="2776855" y="3545840"/>
            <a:ext cx="1449070" cy="14224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508"/>
          <p:cNvCxnSpPr/>
          <p:nvPr/>
        </p:nvCxnSpPr>
        <p:spPr>
          <a:xfrm rot="0">
            <a:off x="5922010" y="4925060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509"/>
          <p:cNvCxnSpPr/>
          <p:nvPr/>
        </p:nvCxnSpPr>
        <p:spPr>
          <a:xfrm rot="0">
            <a:off x="8789035" y="4950460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510"/>
          <p:cNvSpPr>
            <a:spLocks/>
          </p:cNvSpPr>
          <p:nvPr/>
        </p:nvSpPr>
        <p:spPr>
          <a:xfrm rot="0">
            <a:off x="7025005" y="4631055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이용내역 출력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511"/>
          <p:cNvSpPr>
            <a:spLocks/>
          </p:cNvSpPr>
          <p:nvPr/>
        </p:nvSpPr>
        <p:spPr>
          <a:xfrm rot="0">
            <a:off x="9825355" y="463423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사용자 정보 출력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512"/>
          <p:cNvCxnSpPr/>
          <p:nvPr/>
        </p:nvCxnSpPr>
        <p:spPr>
          <a:xfrm rot="0">
            <a:off x="6051550" y="3552190"/>
            <a:ext cx="1078865" cy="3810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513"/>
          <p:cNvSpPr>
            <a:spLocks/>
          </p:cNvSpPr>
          <p:nvPr/>
        </p:nvSpPr>
        <p:spPr>
          <a:xfrm rot="0">
            <a:off x="7152005" y="354076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수정 / 취소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공통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18"/>
          <p:cNvSpPr>
            <a:spLocks/>
          </p:cNvSpPr>
          <p:nvPr/>
        </p:nvSpPr>
        <p:spPr>
          <a:xfrm>
            <a:off x="1361440" y="305308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로그인 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19"/>
          <p:cNvCxnSpPr>
            <a:stCxn id="5" idx="3"/>
          </p:cNvCxnSpPr>
          <p:nvPr/>
        </p:nvCxnSpPr>
        <p:spPr>
          <a:xfrm rot="0">
            <a:off x="2736850" y="3431540"/>
            <a:ext cx="971550" cy="1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21"/>
          <p:cNvSpPr>
            <a:spLocks/>
          </p:cNvSpPr>
          <p:nvPr/>
        </p:nvSpPr>
        <p:spPr>
          <a:xfrm rot="0">
            <a:off x="3816350" y="3056255"/>
            <a:ext cx="1376045" cy="75819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600">
                <a:latin typeface="배달의민족 주아" charset="0"/>
                <a:ea typeface="배달의민족 주아" charset="0"/>
              </a:rPr>
              <a:t>아이디/</a:t>
            </a:r>
            <a:endParaRPr lang="ko-KR" altLang="en-US" sz="1600">
              <a:latin typeface="배달의민족 주아" charset="0"/>
              <a:ea typeface="배달의민족 주아" charset="0"/>
            </a:endParaRPr>
          </a:p>
          <a:p>
            <a:pPr marL="0" indent="0" algn="ctr" hangingPunct="1"/>
            <a:r>
              <a:rPr sz="1600">
                <a:latin typeface="배달의민족 주아" charset="0"/>
                <a:ea typeface="배달의민족 주아" charset="0"/>
              </a:rPr>
              <a:t>비밀번호 기입</a:t>
            </a:r>
            <a:endParaRPr lang="ko-KR" altLang="en-US" sz="16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도형 22"/>
          <p:cNvCxnSpPr>
            <a:stCxn id="7" idx="3"/>
          </p:cNvCxnSpPr>
          <p:nvPr/>
        </p:nvCxnSpPr>
        <p:spPr>
          <a:xfrm rot="0" flipV="1">
            <a:off x="5191760" y="3432810"/>
            <a:ext cx="968375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4"/>
          <p:cNvSpPr>
            <a:spLocks/>
          </p:cNvSpPr>
          <p:nvPr/>
        </p:nvSpPr>
        <p:spPr>
          <a:xfrm rot="0">
            <a:off x="6262370" y="305625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로그인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25"/>
          <p:cNvSpPr>
            <a:spLocks/>
          </p:cNvSpPr>
          <p:nvPr/>
        </p:nvSpPr>
        <p:spPr>
          <a:xfrm rot="0">
            <a:off x="8387715" y="2079625"/>
            <a:ext cx="1873885" cy="541020"/>
          </a:xfrm>
          <a:prstGeom prst="wedgeRectCallout">
            <a:avLst>
              <a:gd name="adj1" fmla="val -20472"/>
              <a:gd name="adj2" fmla="val 1112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각 등급에 따라 메인화면이 다르다</a:t>
            </a:r>
            <a:endParaRPr lang="ko-KR" altLang="en-US" sz="10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1"/>
          <p:cNvSpPr>
            <a:spLocks/>
          </p:cNvSpPr>
          <p:nvPr/>
        </p:nvSpPr>
        <p:spPr>
          <a:xfrm rot="0">
            <a:off x="8684895" y="305308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메인화면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2"/>
          <p:cNvCxnSpPr>
            <a:stCxn id="9" idx="3"/>
          </p:cNvCxnSpPr>
          <p:nvPr/>
        </p:nvCxnSpPr>
        <p:spPr>
          <a:xfrm rot="0" flipV="1">
            <a:off x="7638415" y="3425190"/>
            <a:ext cx="902970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방문 차량 사전 등록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514"/>
          <p:cNvSpPr>
            <a:spLocks/>
          </p:cNvSpPr>
          <p:nvPr/>
        </p:nvSpPr>
        <p:spPr>
          <a:xfrm rot="0">
            <a:off x="1052195" y="3167380"/>
            <a:ext cx="194119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방문 차량 사전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515"/>
          <p:cNvCxnSpPr/>
          <p:nvPr/>
        </p:nvCxnSpPr>
        <p:spPr>
          <a:xfrm rot="0" flipV="1">
            <a:off x="2992755" y="2745740"/>
            <a:ext cx="1413510" cy="7499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516"/>
          <p:cNvSpPr>
            <a:spLocks/>
          </p:cNvSpPr>
          <p:nvPr/>
        </p:nvSpPr>
        <p:spPr>
          <a:xfrm rot="0">
            <a:off x="4405630" y="241808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 방문차량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사전 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517"/>
          <p:cNvSpPr>
            <a:spLocks/>
          </p:cNvSpPr>
          <p:nvPr/>
        </p:nvSpPr>
        <p:spPr>
          <a:xfrm rot="0">
            <a:off x="4407535" y="382016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방문 차량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9" name="도형 518"/>
          <p:cNvCxnSpPr/>
          <p:nvPr/>
        </p:nvCxnSpPr>
        <p:spPr>
          <a:xfrm rot="0" flipV="1">
            <a:off x="6148070" y="2727325"/>
            <a:ext cx="102044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519"/>
          <p:cNvCxnSpPr/>
          <p:nvPr/>
        </p:nvCxnSpPr>
        <p:spPr>
          <a:xfrm rot="0">
            <a:off x="8918575" y="2763520"/>
            <a:ext cx="57150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520"/>
          <p:cNvCxnSpPr/>
          <p:nvPr/>
        </p:nvCxnSpPr>
        <p:spPr>
          <a:xfrm rot="0">
            <a:off x="6155055" y="4156075"/>
            <a:ext cx="99187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521"/>
          <p:cNvSpPr>
            <a:spLocks/>
          </p:cNvSpPr>
          <p:nvPr/>
        </p:nvSpPr>
        <p:spPr>
          <a:xfrm rot="0">
            <a:off x="7221220" y="2423160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자료 입력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522"/>
          <p:cNvSpPr>
            <a:spLocks/>
          </p:cNvSpPr>
          <p:nvPr/>
        </p:nvSpPr>
        <p:spPr>
          <a:xfrm rot="0">
            <a:off x="9576435" y="2418715"/>
            <a:ext cx="1672590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523"/>
          <p:cNvCxnSpPr/>
          <p:nvPr/>
        </p:nvCxnSpPr>
        <p:spPr>
          <a:xfrm rot="0">
            <a:off x="2992755" y="3495040"/>
            <a:ext cx="1415415" cy="6534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524"/>
          <p:cNvSpPr>
            <a:spLocks/>
          </p:cNvSpPr>
          <p:nvPr/>
        </p:nvSpPr>
        <p:spPr>
          <a:xfrm rot="0">
            <a:off x="7232650" y="3811270"/>
            <a:ext cx="1730375" cy="65532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차량 정보 조회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계정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548"/>
          <p:cNvSpPr>
            <a:spLocks/>
          </p:cNvSpPr>
          <p:nvPr/>
        </p:nvSpPr>
        <p:spPr>
          <a:xfrm rot="0">
            <a:off x="570230" y="3197860"/>
            <a:ext cx="186118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7" name="도형 550"/>
          <p:cNvSpPr>
            <a:spLocks/>
          </p:cNvSpPr>
          <p:nvPr/>
        </p:nvSpPr>
        <p:spPr>
          <a:xfrm rot="0">
            <a:off x="3936365" y="1788795"/>
            <a:ext cx="165925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시스템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551"/>
          <p:cNvSpPr>
            <a:spLocks/>
          </p:cNvSpPr>
          <p:nvPr/>
        </p:nvSpPr>
        <p:spPr>
          <a:xfrm rot="0">
            <a:off x="3912870" y="3190875"/>
            <a:ext cx="165925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555"/>
          <p:cNvSpPr>
            <a:spLocks/>
          </p:cNvSpPr>
          <p:nvPr/>
        </p:nvSpPr>
        <p:spPr>
          <a:xfrm rot="0">
            <a:off x="6434455" y="1433830"/>
            <a:ext cx="1672590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로그인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556"/>
          <p:cNvSpPr>
            <a:spLocks/>
          </p:cNvSpPr>
          <p:nvPr/>
        </p:nvSpPr>
        <p:spPr>
          <a:xfrm rot="0">
            <a:off x="6430010" y="2266315"/>
            <a:ext cx="1672590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계정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558"/>
          <p:cNvSpPr>
            <a:spLocks/>
          </p:cNvSpPr>
          <p:nvPr/>
        </p:nvSpPr>
        <p:spPr>
          <a:xfrm rot="0">
            <a:off x="6610985" y="3164205"/>
            <a:ext cx="1730375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전산 조회 매칭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559"/>
          <p:cNvSpPr>
            <a:spLocks/>
          </p:cNvSpPr>
          <p:nvPr/>
        </p:nvSpPr>
        <p:spPr>
          <a:xfrm rot="0">
            <a:off x="3895725" y="4606925"/>
            <a:ext cx="165925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 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도형 563"/>
          <p:cNvSpPr>
            <a:spLocks/>
          </p:cNvSpPr>
          <p:nvPr/>
        </p:nvSpPr>
        <p:spPr>
          <a:xfrm rot="0">
            <a:off x="6479540" y="4605655"/>
            <a:ext cx="1730375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계정 부여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564"/>
          <p:cNvSpPr>
            <a:spLocks/>
          </p:cNvSpPr>
          <p:nvPr/>
        </p:nvSpPr>
        <p:spPr>
          <a:xfrm rot="0">
            <a:off x="6489065" y="5509895"/>
            <a:ext cx="1672590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퇴사자 처리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582"/>
          <p:cNvCxnSpPr/>
          <p:nvPr/>
        </p:nvCxnSpPr>
        <p:spPr>
          <a:xfrm rot="0" flipV="1">
            <a:off x="2447290" y="2165350"/>
            <a:ext cx="1428115" cy="13049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583"/>
          <p:cNvCxnSpPr/>
          <p:nvPr/>
        </p:nvCxnSpPr>
        <p:spPr>
          <a:xfrm rot="0">
            <a:off x="2447290" y="3469640"/>
            <a:ext cx="140589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584"/>
          <p:cNvCxnSpPr/>
          <p:nvPr/>
        </p:nvCxnSpPr>
        <p:spPr>
          <a:xfrm rot="0">
            <a:off x="2447290" y="3562985"/>
            <a:ext cx="1389380" cy="13290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85"/>
          <p:cNvCxnSpPr>
            <a:stCxn id="16" idx="3"/>
          </p:cNvCxnSpPr>
          <p:nvPr/>
        </p:nvCxnSpPr>
        <p:spPr>
          <a:xfrm rot="0" flipV="1">
            <a:off x="5554345" y="4909820"/>
            <a:ext cx="751205" cy="3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586"/>
          <p:cNvCxnSpPr>
            <a:stCxn id="16" idx="3"/>
          </p:cNvCxnSpPr>
          <p:nvPr/>
        </p:nvCxnSpPr>
        <p:spPr>
          <a:xfrm rot="0">
            <a:off x="5554345" y="4912995"/>
            <a:ext cx="776605" cy="9740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587"/>
          <p:cNvCxnSpPr>
            <a:stCxn id="8" idx="3"/>
            <a:endCxn id="15" idx="1"/>
          </p:cNvCxnSpPr>
          <p:nvPr/>
        </p:nvCxnSpPr>
        <p:spPr>
          <a:xfrm rot="0" flipV="1">
            <a:off x="5571490" y="3491865"/>
            <a:ext cx="10401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588"/>
          <p:cNvCxnSpPr/>
          <p:nvPr/>
        </p:nvCxnSpPr>
        <p:spPr>
          <a:xfrm rot="0" flipV="1">
            <a:off x="8340725" y="3490595"/>
            <a:ext cx="864235" cy="1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589"/>
          <p:cNvSpPr>
            <a:spLocks/>
          </p:cNvSpPr>
          <p:nvPr/>
        </p:nvSpPr>
        <p:spPr>
          <a:xfrm rot="0">
            <a:off x="9204325" y="3162935"/>
            <a:ext cx="1672590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권한 부여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590"/>
          <p:cNvSpPr>
            <a:spLocks/>
          </p:cNvSpPr>
          <p:nvPr/>
        </p:nvSpPr>
        <p:spPr>
          <a:xfrm rot="0">
            <a:off x="8473440" y="2524125"/>
            <a:ext cx="1688465" cy="558800"/>
          </a:xfrm>
          <a:prstGeom prst="wedgeRectCallout">
            <a:avLst>
              <a:gd name="adj1" fmla="val -20657"/>
              <a:gd name="adj2" fmla="val 97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입주민이 아닐 시 거절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1" name="도형 591"/>
          <p:cNvCxnSpPr>
            <a:endCxn id="12" idx="1"/>
          </p:cNvCxnSpPr>
          <p:nvPr/>
        </p:nvCxnSpPr>
        <p:spPr>
          <a:xfrm rot="0" flipV="1">
            <a:off x="5582285" y="1761490"/>
            <a:ext cx="852805" cy="3213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592"/>
          <p:cNvCxnSpPr>
            <a:stCxn id="7" idx="3"/>
          </p:cNvCxnSpPr>
          <p:nvPr/>
        </p:nvCxnSpPr>
        <p:spPr>
          <a:xfrm rot="0">
            <a:off x="5594985" y="2094865"/>
            <a:ext cx="723265" cy="5829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593"/>
          <p:cNvSpPr>
            <a:spLocks/>
          </p:cNvSpPr>
          <p:nvPr/>
        </p:nvSpPr>
        <p:spPr>
          <a:xfrm rot="0">
            <a:off x="1141095" y="3096260"/>
            <a:ext cx="186118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계정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도형 594"/>
          <p:cNvSpPr>
            <a:spLocks/>
          </p:cNvSpPr>
          <p:nvPr/>
        </p:nvSpPr>
        <p:spPr>
          <a:xfrm rot="0">
            <a:off x="4507230" y="1687195"/>
            <a:ext cx="165925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 접근 권한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7" name="도형 595"/>
          <p:cNvSpPr>
            <a:spLocks/>
          </p:cNvSpPr>
          <p:nvPr/>
        </p:nvSpPr>
        <p:spPr>
          <a:xfrm rot="0">
            <a:off x="4483735" y="3089275"/>
            <a:ext cx="165925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회원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596"/>
          <p:cNvSpPr>
            <a:spLocks/>
          </p:cNvSpPr>
          <p:nvPr/>
        </p:nvSpPr>
        <p:spPr>
          <a:xfrm rot="0">
            <a:off x="7119620" y="1636395"/>
            <a:ext cx="1672590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직급별 권한 부여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598"/>
          <p:cNvSpPr>
            <a:spLocks/>
          </p:cNvSpPr>
          <p:nvPr/>
        </p:nvSpPr>
        <p:spPr>
          <a:xfrm rot="0">
            <a:off x="7181850" y="3062605"/>
            <a:ext cx="1730375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입주민 회원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599"/>
          <p:cNvSpPr>
            <a:spLocks/>
          </p:cNvSpPr>
          <p:nvPr/>
        </p:nvSpPr>
        <p:spPr>
          <a:xfrm rot="0">
            <a:off x="4466590" y="4505325"/>
            <a:ext cx="1659255" cy="61214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 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600"/>
          <p:cNvSpPr>
            <a:spLocks/>
          </p:cNvSpPr>
          <p:nvPr/>
        </p:nvSpPr>
        <p:spPr>
          <a:xfrm rot="0">
            <a:off x="7050405" y="4504055"/>
            <a:ext cx="1730375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퇴사자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601"/>
          <p:cNvSpPr>
            <a:spLocks/>
          </p:cNvSpPr>
          <p:nvPr/>
        </p:nvSpPr>
        <p:spPr>
          <a:xfrm rot="0">
            <a:off x="7059930" y="5408295"/>
            <a:ext cx="1672590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직원 정보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602"/>
          <p:cNvCxnSpPr/>
          <p:nvPr/>
        </p:nvCxnSpPr>
        <p:spPr>
          <a:xfrm rot="0" flipV="1">
            <a:off x="3018155" y="2063750"/>
            <a:ext cx="1428115" cy="13049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603"/>
          <p:cNvCxnSpPr/>
          <p:nvPr/>
        </p:nvCxnSpPr>
        <p:spPr>
          <a:xfrm rot="0">
            <a:off x="3018155" y="3368040"/>
            <a:ext cx="1405890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604"/>
          <p:cNvCxnSpPr>
            <a:stCxn id="5" idx="3"/>
          </p:cNvCxnSpPr>
          <p:nvPr/>
        </p:nvCxnSpPr>
        <p:spPr>
          <a:xfrm rot="0">
            <a:off x="3001645" y="3402330"/>
            <a:ext cx="1405890" cy="13881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605"/>
          <p:cNvCxnSpPr/>
          <p:nvPr/>
        </p:nvCxnSpPr>
        <p:spPr>
          <a:xfrm rot="0" flipV="1">
            <a:off x="6125210" y="4808220"/>
            <a:ext cx="751205" cy="3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606"/>
          <p:cNvCxnSpPr/>
          <p:nvPr/>
        </p:nvCxnSpPr>
        <p:spPr>
          <a:xfrm rot="0">
            <a:off x="6125210" y="4811395"/>
            <a:ext cx="776605" cy="9740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607"/>
          <p:cNvCxnSpPr/>
          <p:nvPr/>
        </p:nvCxnSpPr>
        <p:spPr>
          <a:xfrm rot="0" flipV="1">
            <a:off x="6142355" y="3390265"/>
            <a:ext cx="10401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608"/>
          <p:cNvCxnSpPr/>
          <p:nvPr/>
        </p:nvCxnSpPr>
        <p:spPr>
          <a:xfrm rot="0" flipV="1">
            <a:off x="8911590" y="3388995"/>
            <a:ext cx="864235" cy="1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609"/>
          <p:cNvSpPr>
            <a:spLocks/>
          </p:cNvSpPr>
          <p:nvPr/>
        </p:nvSpPr>
        <p:spPr>
          <a:xfrm rot="0">
            <a:off x="9775190" y="3061335"/>
            <a:ext cx="1672590" cy="655320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회원 관리/차단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610"/>
          <p:cNvSpPr>
            <a:spLocks/>
          </p:cNvSpPr>
          <p:nvPr/>
        </p:nvSpPr>
        <p:spPr>
          <a:xfrm rot="0">
            <a:off x="9780270" y="1826895"/>
            <a:ext cx="1904365" cy="800100"/>
          </a:xfrm>
          <a:prstGeom prst="wedgeRectCallout">
            <a:avLst>
              <a:gd name="adj1" fmla="val -20657"/>
              <a:gd name="adj2" fmla="val 97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회원 탈퇴시 1주일 재가입 가능/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블랙리스트 관리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611"/>
          <p:cNvCxnSpPr>
            <a:endCxn id="8" idx="1"/>
          </p:cNvCxnSpPr>
          <p:nvPr/>
        </p:nvCxnSpPr>
        <p:spPr>
          <a:xfrm rot="0" flipV="1">
            <a:off x="6153150" y="1964055"/>
            <a:ext cx="967105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633"/>
          <p:cNvSpPr>
            <a:spLocks/>
          </p:cNvSpPr>
          <p:nvPr/>
        </p:nvSpPr>
        <p:spPr>
          <a:xfrm rot="0">
            <a:off x="9268460" y="4309110"/>
            <a:ext cx="1904365" cy="800100"/>
          </a:xfrm>
          <a:prstGeom prst="wedgeRectCallout">
            <a:avLst>
              <a:gd name="adj1" fmla="val -77046"/>
              <a:gd name="adj2" fmla="val -34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퇴사일로부터 1년 지날시 자동 폐기(배치 스케줄)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챗봇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634"/>
          <p:cNvSpPr>
            <a:spLocks/>
          </p:cNvSpPr>
          <p:nvPr/>
        </p:nvSpPr>
        <p:spPr>
          <a:xfrm rot="0">
            <a:off x="2447925" y="2626995"/>
            <a:ext cx="1861185" cy="1712595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챗봇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635"/>
          <p:cNvCxnSpPr>
            <a:stCxn id="5" idx="3"/>
          </p:cNvCxnSpPr>
          <p:nvPr/>
        </p:nvCxnSpPr>
        <p:spPr>
          <a:xfrm rot="0">
            <a:off x="4308475" y="3482975"/>
            <a:ext cx="3570605" cy="63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36"/>
          <p:cNvSpPr>
            <a:spLocks/>
          </p:cNvSpPr>
          <p:nvPr/>
        </p:nvSpPr>
        <p:spPr>
          <a:xfrm rot="0">
            <a:off x="7962265" y="2622550"/>
            <a:ext cx="1861185" cy="1712595"/>
          </a:xfrm>
          <a:prstGeom prst="roundRect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데이터 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637"/>
          <p:cNvSpPr>
            <a:spLocks/>
          </p:cNvSpPr>
          <p:nvPr/>
        </p:nvSpPr>
        <p:spPr>
          <a:xfrm rot="0">
            <a:off x="3914775" y="4651375"/>
            <a:ext cx="3723005" cy="1324610"/>
          </a:xfrm>
          <a:prstGeom prst="wedgeRectCallout">
            <a:avLst>
              <a:gd name="adj1" fmla="val 20685"/>
              <a:gd name="adj2" fmla="val -1253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FAQ/응답 데이터 관리</a:t>
            </a:r>
            <a:endParaRPr lang="ko-KR" altLang="en-US" sz="20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2283460"/>
            <a:ext cx="10516870" cy="2301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>
                <a:latin typeface="배달의민족 한나는 열한살" charset="0"/>
                <a:ea typeface="배달의민족 한나는 열한살" charset="0"/>
              </a:rPr>
              <a:t>감사합니다 ^오^</a:t>
            </a:r>
            <a:endParaRPr lang="ko-KR" altLang="en-US">
              <a:latin typeface="배달의민족 한나는 열한살" charset="0"/>
              <a:ea typeface="배달의민족 한나는 열한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아이디/비밀번호 찾기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131"/>
          <p:cNvSpPr>
            <a:spLocks/>
          </p:cNvSpPr>
          <p:nvPr/>
        </p:nvSpPr>
        <p:spPr>
          <a:xfrm rot="0">
            <a:off x="1803400" y="299466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로그인 화면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132"/>
          <p:cNvCxnSpPr/>
          <p:nvPr/>
        </p:nvCxnSpPr>
        <p:spPr>
          <a:xfrm rot="0">
            <a:off x="3178810" y="3373120"/>
            <a:ext cx="972185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133"/>
          <p:cNvSpPr>
            <a:spLocks/>
          </p:cNvSpPr>
          <p:nvPr/>
        </p:nvSpPr>
        <p:spPr>
          <a:xfrm rot="0">
            <a:off x="4258310" y="299783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600">
                <a:latin typeface="배달의민족 주아" charset="0"/>
                <a:ea typeface="배달의민족 주아" charset="0"/>
              </a:rPr>
              <a:t>아이디/</a:t>
            </a:r>
            <a:endParaRPr lang="ko-KR" altLang="en-US" sz="1600"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sz="1600">
                <a:latin typeface="배달의민족 주아" charset="0"/>
                <a:ea typeface="배달의민족 주아" charset="0"/>
              </a:rPr>
              <a:t>비밀번호 찾기</a:t>
            </a:r>
            <a:endParaRPr lang="ko-KR" altLang="en-US" sz="16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8" name="도형 134"/>
          <p:cNvCxnSpPr/>
          <p:nvPr/>
        </p:nvCxnSpPr>
        <p:spPr>
          <a:xfrm rot="0" flipV="1">
            <a:off x="5633720" y="3374390"/>
            <a:ext cx="96901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35"/>
          <p:cNvSpPr>
            <a:spLocks/>
          </p:cNvSpPr>
          <p:nvPr/>
        </p:nvSpPr>
        <p:spPr>
          <a:xfrm rot="0">
            <a:off x="6704330" y="299783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사용자 정보 입력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137"/>
          <p:cNvSpPr>
            <a:spLocks/>
          </p:cNvSpPr>
          <p:nvPr/>
        </p:nvSpPr>
        <p:spPr>
          <a:xfrm rot="0">
            <a:off x="9126855" y="299466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찾기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38"/>
          <p:cNvCxnSpPr/>
          <p:nvPr/>
        </p:nvCxnSpPr>
        <p:spPr>
          <a:xfrm rot="0" flipV="1">
            <a:off x="8080375" y="3366770"/>
            <a:ext cx="902970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26"/>
          <p:cNvSpPr>
            <a:spLocks/>
          </p:cNvSpPr>
          <p:nvPr/>
        </p:nvSpPr>
        <p:spPr>
          <a:xfrm rot="0">
            <a:off x="1337945" y="319468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28"/>
          <p:cNvCxnSpPr/>
          <p:nvPr/>
        </p:nvCxnSpPr>
        <p:spPr>
          <a:xfrm rot="0">
            <a:off x="2713355" y="3573145"/>
            <a:ext cx="88392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29"/>
          <p:cNvCxnSpPr/>
          <p:nvPr/>
        </p:nvCxnSpPr>
        <p:spPr>
          <a:xfrm rot="0" flipV="1">
            <a:off x="2713355" y="2573655"/>
            <a:ext cx="746760" cy="10007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30"/>
          <p:cNvCxnSpPr/>
          <p:nvPr/>
        </p:nvCxnSpPr>
        <p:spPr>
          <a:xfrm rot="0">
            <a:off x="2713355" y="3573145"/>
            <a:ext cx="844550" cy="9931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31"/>
          <p:cNvSpPr>
            <a:spLocks/>
          </p:cNvSpPr>
          <p:nvPr/>
        </p:nvSpPr>
        <p:spPr>
          <a:xfrm rot="0">
            <a:off x="3597275" y="198120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개인정보수정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2"/>
          <p:cNvSpPr>
            <a:spLocks/>
          </p:cNvSpPr>
          <p:nvPr/>
        </p:nvSpPr>
        <p:spPr>
          <a:xfrm rot="0">
            <a:off x="3597275" y="441388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1 : 1 채팅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3"/>
          <p:cNvSpPr>
            <a:spLocks/>
          </p:cNvSpPr>
          <p:nvPr/>
        </p:nvSpPr>
        <p:spPr>
          <a:xfrm rot="0">
            <a:off x="3609975" y="320103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내가 쓴 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34"/>
          <p:cNvCxnSpPr/>
          <p:nvPr/>
        </p:nvCxnSpPr>
        <p:spPr>
          <a:xfrm rot="0" flipV="1">
            <a:off x="4972685" y="2357755"/>
            <a:ext cx="99822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35"/>
          <p:cNvCxnSpPr/>
          <p:nvPr/>
        </p:nvCxnSpPr>
        <p:spPr>
          <a:xfrm rot="0">
            <a:off x="4985385" y="3579495"/>
            <a:ext cx="1014730" cy="57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7"/>
          <p:cNvSpPr>
            <a:spLocks/>
          </p:cNvSpPr>
          <p:nvPr/>
        </p:nvSpPr>
        <p:spPr>
          <a:xfrm rot="0">
            <a:off x="6071870" y="198437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9"/>
          <p:cNvSpPr>
            <a:spLocks/>
          </p:cNvSpPr>
          <p:nvPr/>
        </p:nvSpPr>
        <p:spPr>
          <a:xfrm rot="0">
            <a:off x="4876800" y="1360170"/>
            <a:ext cx="1873885" cy="541020"/>
          </a:xfrm>
          <a:prstGeom prst="wedgeRectCallout">
            <a:avLst>
              <a:gd name="adj1" fmla="val -20472"/>
              <a:gd name="adj2" fmla="val 1112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비밀번호 확인을 받고 수정한다</a:t>
            </a:r>
            <a:endParaRPr lang="ko-KR" altLang="en-US" sz="10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40"/>
          <p:cNvSpPr>
            <a:spLocks/>
          </p:cNvSpPr>
          <p:nvPr/>
        </p:nvSpPr>
        <p:spPr>
          <a:xfrm rot="0">
            <a:off x="6114415" y="319405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41"/>
          <p:cNvSpPr>
            <a:spLocks/>
          </p:cNvSpPr>
          <p:nvPr/>
        </p:nvSpPr>
        <p:spPr>
          <a:xfrm rot="0">
            <a:off x="8521065" y="3191510"/>
            <a:ext cx="1343660" cy="76390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조회/ 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9" name="도형 42"/>
          <p:cNvCxnSpPr/>
          <p:nvPr/>
        </p:nvCxnSpPr>
        <p:spPr>
          <a:xfrm rot="0" flipV="1">
            <a:off x="7489825" y="3564255"/>
            <a:ext cx="864235" cy="952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43"/>
          <p:cNvSpPr>
            <a:spLocks/>
          </p:cNvSpPr>
          <p:nvPr/>
        </p:nvSpPr>
        <p:spPr>
          <a:xfrm rot="0">
            <a:off x="9067800" y="2245995"/>
            <a:ext cx="1873885" cy="541020"/>
          </a:xfrm>
          <a:prstGeom prst="wedgeRectCallout">
            <a:avLst>
              <a:gd name="adj1" fmla="val -21148"/>
              <a:gd name="adj2" fmla="val 1034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클릭시 작성한 게시판으로 이동한다.</a:t>
            </a:r>
            <a:endParaRPr lang="ko-KR" altLang="en-US" sz="10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10185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6477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소통게시판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&amp; 아파트 공고 게시판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45"/>
          <p:cNvSpPr>
            <a:spLocks/>
          </p:cNvSpPr>
          <p:nvPr/>
        </p:nvSpPr>
        <p:spPr>
          <a:xfrm rot="0">
            <a:off x="1214755" y="161798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소통게시판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46"/>
          <p:cNvCxnSpPr/>
          <p:nvPr/>
        </p:nvCxnSpPr>
        <p:spPr>
          <a:xfrm rot="0">
            <a:off x="2840355" y="2689860"/>
            <a:ext cx="616585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48"/>
          <p:cNvCxnSpPr/>
          <p:nvPr/>
        </p:nvCxnSpPr>
        <p:spPr>
          <a:xfrm rot="0">
            <a:off x="2650490" y="1996440"/>
            <a:ext cx="845185" cy="44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50"/>
          <p:cNvCxnSpPr/>
          <p:nvPr/>
        </p:nvCxnSpPr>
        <p:spPr>
          <a:xfrm rot="0">
            <a:off x="2840355" y="3419475"/>
            <a:ext cx="647065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52"/>
          <p:cNvCxnSpPr/>
          <p:nvPr/>
        </p:nvCxnSpPr>
        <p:spPr>
          <a:xfrm rot="0">
            <a:off x="2597785" y="1996440"/>
            <a:ext cx="251460" cy="444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53"/>
          <p:cNvCxnSpPr/>
          <p:nvPr/>
        </p:nvCxnSpPr>
        <p:spPr>
          <a:xfrm rot="0">
            <a:off x="2832735" y="2007235"/>
            <a:ext cx="1270" cy="141986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69"/>
          <p:cNvCxnSpPr/>
          <p:nvPr/>
        </p:nvCxnSpPr>
        <p:spPr>
          <a:xfrm rot="0">
            <a:off x="4605655" y="1992630"/>
            <a:ext cx="662940" cy="1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70"/>
          <p:cNvCxnSpPr/>
          <p:nvPr/>
        </p:nvCxnSpPr>
        <p:spPr>
          <a:xfrm rot="0">
            <a:off x="4620895" y="2698115"/>
            <a:ext cx="647065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75"/>
          <p:cNvSpPr>
            <a:spLocks/>
          </p:cNvSpPr>
          <p:nvPr/>
        </p:nvSpPr>
        <p:spPr>
          <a:xfrm rot="0">
            <a:off x="3535045" y="1733550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4"/>
          <p:cNvSpPr>
            <a:spLocks/>
          </p:cNvSpPr>
          <p:nvPr/>
        </p:nvSpPr>
        <p:spPr>
          <a:xfrm rot="0">
            <a:off x="4780915" y="3606165"/>
            <a:ext cx="192341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아파트 공고 게시판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5"/>
          <p:cNvCxnSpPr/>
          <p:nvPr/>
        </p:nvCxnSpPr>
        <p:spPr>
          <a:xfrm rot="0">
            <a:off x="6945630" y="4678045"/>
            <a:ext cx="616585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6"/>
          <p:cNvCxnSpPr/>
          <p:nvPr/>
        </p:nvCxnSpPr>
        <p:spPr>
          <a:xfrm rot="0">
            <a:off x="6755765" y="3984625"/>
            <a:ext cx="845185" cy="44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7"/>
          <p:cNvCxnSpPr/>
          <p:nvPr/>
        </p:nvCxnSpPr>
        <p:spPr>
          <a:xfrm rot="0">
            <a:off x="6945630" y="5407660"/>
            <a:ext cx="647065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8"/>
          <p:cNvCxnSpPr/>
          <p:nvPr/>
        </p:nvCxnSpPr>
        <p:spPr>
          <a:xfrm rot="0">
            <a:off x="6703060" y="3984625"/>
            <a:ext cx="251460" cy="444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9"/>
          <p:cNvCxnSpPr/>
          <p:nvPr/>
        </p:nvCxnSpPr>
        <p:spPr>
          <a:xfrm rot="0">
            <a:off x="6938010" y="3995420"/>
            <a:ext cx="1270" cy="141986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10"/>
          <p:cNvCxnSpPr/>
          <p:nvPr/>
        </p:nvCxnSpPr>
        <p:spPr>
          <a:xfrm rot="0">
            <a:off x="8710930" y="3980815"/>
            <a:ext cx="662940" cy="1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11"/>
          <p:cNvCxnSpPr/>
          <p:nvPr/>
        </p:nvCxnSpPr>
        <p:spPr>
          <a:xfrm rot="0">
            <a:off x="8718550" y="4655820"/>
            <a:ext cx="647065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13"/>
          <p:cNvSpPr>
            <a:spLocks/>
          </p:cNvSpPr>
          <p:nvPr/>
        </p:nvSpPr>
        <p:spPr>
          <a:xfrm rot="0">
            <a:off x="7640320" y="3721735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도형 14"/>
          <p:cNvSpPr>
            <a:spLocks/>
          </p:cNvSpPr>
          <p:nvPr/>
        </p:nvSpPr>
        <p:spPr>
          <a:xfrm rot="0">
            <a:off x="9454515" y="3718560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등록,삭제,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도형 15"/>
          <p:cNvSpPr>
            <a:spLocks/>
          </p:cNvSpPr>
          <p:nvPr/>
        </p:nvSpPr>
        <p:spPr>
          <a:xfrm rot="0">
            <a:off x="5365115" y="1739265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등록,삭제,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1" name="도형 16"/>
          <p:cNvSpPr>
            <a:spLocks/>
          </p:cNvSpPr>
          <p:nvPr/>
        </p:nvSpPr>
        <p:spPr>
          <a:xfrm rot="0">
            <a:off x="3531870" y="2436495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댓글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도형 17"/>
          <p:cNvSpPr>
            <a:spLocks/>
          </p:cNvSpPr>
          <p:nvPr/>
        </p:nvSpPr>
        <p:spPr>
          <a:xfrm rot="0">
            <a:off x="5361940" y="2442210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등록,삭제,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도형 20"/>
          <p:cNvSpPr>
            <a:spLocks/>
          </p:cNvSpPr>
          <p:nvPr/>
        </p:nvSpPr>
        <p:spPr>
          <a:xfrm rot="0">
            <a:off x="3528695" y="3147060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좋아요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4" name="도형 21"/>
          <p:cNvSpPr>
            <a:spLocks/>
          </p:cNvSpPr>
          <p:nvPr/>
        </p:nvSpPr>
        <p:spPr>
          <a:xfrm rot="0">
            <a:off x="7619365" y="5135245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좋아요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도형 22"/>
          <p:cNvSpPr>
            <a:spLocks/>
          </p:cNvSpPr>
          <p:nvPr/>
        </p:nvSpPr>
        <p:spPr>
          <a:xfrm rot="0">
            <a:off x="7622540" y="4417060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댓글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46" name="도형 23"/>
          <p:cNvSpPr>
            <a:spLocks/>
          </p:cNvSpPr>
          <p:nvPr/>
        </p:nvSpPr>
        <p:spPr>
          <a:xfrm rot="0">
            <a:off x="9452610" y="4422775"/>
            <a:ext cx="1046480" cy="5130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등록,삭제, 수정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입주민 당근 마켓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24"/>
          <p:cNvSpPr>
            <a:spLocks/>
          </p:cNvSpPr>
          <p:nvPr/>
        </p:nvSpPr>
        <p:spPr>
          <a:xfrm rot="0">
            <a:off x="1231900" y="3047365"/>
            <a:ext cx="194691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입주민 당근마켓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25"/>
          <p:cNvCxnSpPr/>
          <p:nvPr/>
        </p:nvCxnSpPr>
        <p:spPr>
          <a:xfrm rot="0">
            <a:off x="3501390" y="3443605"/>
            <a:ext cx="1233805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26"/>
          <p:cNvCxnSpPr/>
          <p:nvPr/>
        </p:nvCxnSpPr>
        <p:spPr>
          <a:xfrm rot="0" flipV="1">
            <a:off x="3489960" y="2138680"/>
            <a:ext cx="1296035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27"/>
          <p:cNvCxnSpPr/>
          <p:nvPr/>
        </p:nvCxnSpPr>
        <p:spPr>
          <a:xfrm rot="0" flipV="1">
            <a:off x="3512820" y="4791710"/>
            <a:ext cx="1229360" cy="19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28"/>
          <p:cNvCxnSpPr/>
          <p:nvPr/>
        </p:nvCxnSpPr>
        <p:spPr>
          <a:xfrm rot="0" flipH="1" flipV="1">
            <a:off x="4126865" y="2755265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29"/>
          <p:cNvCxnSpPr/>
          <p:nvPr/>
        </p:nvCxnSpPr>
        <p:spPr>
          <a:xfrm rot="0">
            <a:off x="3513455" y="2152015"/>
            <a:ext cx="635" cy="2687955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30"/>
          <p:cNvCxnSpPr/>
          <p:nvPr/>
        </p:nvCxnSpPr>
        <p:spPr>
          <a:xfrm rot="0" flipV="1">
            <a:off x="6279515" y="2082800"/>
            <a:ext cx="142240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1"/>
          <p:cNvCxnSpPr/>
          <p:nvPr/>
        </p:nvCxnSpPr>
        <p:spPr>
          <a:xfrm rot="0">
            <a:off x="6282055" y="4792980"/>
            <a:ext cx="1419860" cy="120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3"/>
          <p:cNvSpPr>
            <a:spLocks/>
          </p:cNvSpPr>
          <p:nvPr/>
        </p:nvSpPr>
        <p:spPr>
          <a:xfrm rot="0">
            <a:off x="7813675" y="1512570"/>
            <a:ext cx="1877695" cy="10668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목록조회/등록/수정/삭제/상세조회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34"/>
          <p:cNvSpPr>
            <a:spLocks/>
          </p:cNvSpPr>
          <p:nvPr/>
        </p:nvSpPr>
        <p:spPr>
          <a:xfrm rot="0">
            <a:off x="4815840" y="442531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게시물 끌어 올리기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50"/>
          <p:cNvSpPr>
            <a:spLocks/>
          </p:cNvSpPr>
          <p:nvPr/>
        </p:nvSpPr>
        <p:spPr>
          <a:xfrm rot="0">
            <a:off x="4806315" y="306641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댓글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51"/>
          <p:cNvSpPr>
            <a:spLocks/>
          </p:cNvSpPr>
          <p:nvPr/>
        </p:nvSpPr>
        <p:spPr>
          <a:xfrm rot="0">
            <a:off x="4831715" y="176530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게시글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52"/>
          <p:cNvCxnSpPr/>
          <p:nvPr/>
        </p:nvCxnSpPr>
        <p:spPr>
          <a:xfrm rot="0" flipV="1">
            <a:off x="6281420" y="3385185"/>
            <a:ext cx="1397000" cy="50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53"/>
          <p:cNvSpPr>
            <a:spLocks/>
          </p:cNvSpPr>
          <p:nvPr/>
        </p:nvSpPr>
        <p:spPr>
          <a:xfrm rot="0">
            <a:off x="7844155" y="309181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 /수정 /삭제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54"/>
          <p:cNvSpPr>
            <a:spLocks/>
          </p:cNvSpPr>
          <p:nvPr/>
        </p:nvSpPr>
        <p:spPr>
          <a:xfrm rot="0">
            <a:off x="7818755" y="442722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푸쉬알림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One-Day Class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55"/>
          <p:cNvSpPr>
            <a:spLocks/>
          </p:cNvSpPr>
          <p:nvPr/>
        </p:nvSpPr>
        <p:spPr>
          <a:xfrm rot="0">
            <a:off x="918845" y="3048000"/>
            <a:ext cx="1829435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One-Day Class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56"/>
          <p:cNvCxnSpPr/>
          <p:nvPr/>
        </p:nvCxnSpPr>
        <p:spPr>
          <a:xfrm rot="0">
            <a:off x="2747645" y="3427095"/>
            <a:ext cx="1289050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57"/>
          <p:cNvCxnSpPr/>
          <p:nvPr/>
        </p:nvCxnSpPr>
        <p:spPr>
          <a:xfrm rot="0" flipV="1">
            <a:off x="2747645" y="1791970"/>
            <a:ext cx="1184910" cy="16357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58"/>
          <p:cNvCxnSpPr/>
          <p:nvPr/>
        </p:nvCxnSpPr>
        <p:spPr>
          <a:xfrm rot="0">
            <a:off x="2747645" y="3427095"/>
            <a:ext cx="1254125" cy="17856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9"/>
          <p:cNvCxnSpPr/>
          <p:nvPr/>
        </p:nvCxnSpPr>
        <p:spPr>
          <a:xfrm rot="0" flipH="1" flipV="1">
            <a:off x="4801235" y="2720340"/>
            <a:ext cx="3810" cy="254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61"/>
          <p:cNvCxnSpPr/>
          <p:nvPr/>
        </p:nvCxnSpPr>
        <p:spPr>
          <a:xfrm rot="0">
            <a:off x="5529580" y="2019300"/>
            <a:ext cx="1787525" cy="171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62"/>
          <p:cNvCxnSpPr/>
          <p:nvPr/>
        </p:nvCxnSpPr>
        <p:spPr>
          <a:xfrm rot="0" flipV="1">
            <a:off x="5513705" y="4763135"/>
            <a:ext cx="1316355" cy="4870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63"/>
          <p:cNvSpPr>
            <a:spLocks/>
          </p:cNvSpPr>
          <p:nvPr/>
        </p:nvSpPr>
        <p:spPr>
          <a:xfrm rot="0">
            <a:off x="7499350" y="1477645"/>
            <a:ext cx="1877695" cy="10668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목록조회/등록/수정/삭제/상세조회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64"/>
          <p:cNvSpPr>
            <a:spLocks/>
          </p:cNvSpPr>
          <p:nvPr/>
        </p:nvSpPr>
        <p:spPr>
          <a:xfrm rot="0">
            <a:off x="4117340" y="487934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진행 후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65"/>
          <p:cNvSpPr>
            <a:spLocks/>
          </p:cNvSpPr>
          <p:nvPr/>
        </p:nvSpPr>
        <p:spPr>
          <a:xfrm rot="0">
            <a:off x="4142740" y="307784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참여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66"/>
          <p:cNvSpPr>
            <a:spLocks/>
          </p:cNvSpPr>
          <p:nvPr/>
        </p:nvSpPr>
        <p:spPr>
          <a:xfrm rot="0">
            <a:off x="4133215" y="164909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게시판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67"/>
          <p:cNvCxnSpPr/>
          <p:nvPr/>
        </p:nvCxnSpPr>
        <p:spPr>
          <a:xfrm rot="0" flipV="1">
            <a:off x="5539105" y="3443605"/>
            <a:ext cx="1580515" cy="50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68"/>
          <p:cNvSpPr>
            <a:spLocks/>
          </p:cNvSpPr>
          <p:nvPr/>
        </p:nvSpPr>
        <p:spPr>
          <a:xfrm rot="0">
            <a:off x="7297420" y="307975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신청/취소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69"/>
          <p:cNvSpPr>
            <a:spLocks/>
          </p:cNvSpPr>
          <p:nvPr/>
        </p:nvSpPr>
        <p:spPr>
          <a:xfrm rot="0">
            <a:off x="6829425" y="4392930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추천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도형 70"/>
          <p:cNvSpPr>
            <a:spLocks/>
          </p:cNvSpPr>
          <p:nvPr/>
        </p:nvSpPr>
        <p:spPr>
          <a:xfrm rot="0">
            <a:off x="6831330" y="5348605"/>
            <a:ext cx="1397000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리뷰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도형 71"/>
          <p:cNvSpPr>
            <a:spLocks/>
          </p:cNvSpPr>
          <p:nvPr/>
        </p:nvSpPr>
        <p:spPr>
          <a:xfrm rot="0">
            <a:off x="8997950" y="5350510"/>
            <a:ext cx="1635125" cy="7404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</a:rPr>
              <a:t>등록/수정/삭제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72"/>
          <p:cNvCxnSpPr/>
          <p:nvPr/>
        </p:nvCxnSpPr>
        <p:spPr>
          <a:xfrm rot="0">
            <a:off x="8227695" y="5718810"/>
            <a:ext cx="77089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73"/>
          <p:cNvCxnSpPr/>
          <p:nvPr/>
        </p:nvCxnSpPr>
        <p:spPr>
          <a:xfrm rot="0">
            <a:off x="5513705" y="5249545"/>
            <a:ext cx="1318260" cy="4699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75"/>
          <p:cNvSpPr>
            <a:spLocks/>
          </p:cNvSpPr>
          <p:nvPr/>
        </p:nvSpPr>
        <p:spPr>
          <a:xfrm rot="0">
            <a:off x="1746885" y="5245735"/>
            <a:ext cx="1894840" cy="757555"/>
          </a:xfrm>
          <a:prstGeom prst="wedgeRectCallout">
            <a:avLst>
              <a:gd name="adj1" fmla="val 42009"/>
              <a:gd name="adj2" fmla="val -1251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수강 완료자만 진행 가능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일정 관리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2022.04.20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정지수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76"/>
          <p:cNvSpPr>
            <a:spLocks/>
          </p:cNvSpPr>
          <p:nvPr/>
        </p:nvSpPr>
        <p:spPr>
          <a:xfrm rot="0">
            <a:off x="1896745" y="222885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일정관리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" name="도형 77"/>
          <p:cNvCxnSpPr/>
          <p:nvPr/>
        </p:nvCxnSpPr>
        <p:spPr>
          <a:xfrm rot="0" flipH="1">
            <a:off x="6351270" y="2680970"/>
            <a:ext cx="5080" cy="10426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78"/>
          <p:cNvCxnSpPr/>
          <p:nvPr/>
        </p:nvCxnSpPr>
        <p:spPr>
          <a:xfrm rot="0" flipV="1">
            <a:off x="3272790" y="2606040"/>
            <a:ext cx="1031875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0"/>
          <p:cNvSpPr>
            <a:spLocks/>
          </p:cNvSpPr>
          <p:nvPr/>
        </p:nvSpPr>
        <p:spPr>
          <a:xfrm rot="0">
            <a:off x="4539615" y="223710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일정 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82"/>
          <p:cNvSpPr>
            <a:spLocks/>
          </p:cNvSpPr>
          <p:nvPr/>
        </p:nvSpPr>
        <p:spPr>
          <a:xfrm rot="0">
            <a:off x="5681345" y="3887470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알림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83"/>
          <p:cNvCxnSpPr/>
          <p:nvPr/>
        </p:nvCxnSpPr>
        <p:spPr>
          <a:xfrm rot="0" flipV="1">
            <a:off x="5915025" y="2613660"/>
            <a:ext cx="99822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84"/>
          <p:cNvCxnSpPr/>
          <p:nvPr/>
        </p:nvCxnSpPr>
        <p:spPr>
          <a:xfrm rot="0">
            <a:off x="7057390" y="4266565"/>
            <a:ext cx="1097915" cy="3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85"/>
          <p:cNvSpPr>
            <a:spLocks/>
          </p:cNvSpPr>
          <p:nvPr/>
        </p:nvSpPr>
        <p:spPr>
          <a:xfrm rot="0">
            <a:off x="7014210" y="2240280"/>
            <a:ext cx="1897380" cy="7969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조회/ 등록/수정/삭제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86"/>
          <p:cNvSpPr>
            <a:spLocks/>
          </p:cNvSpPr>
          <p:nvPr/>
        </p:nvSpPr>
        <p:spPr>
          <a:xfrm rot="0">
            <a:off x="5923915" y="1534795"/>
            <a:ext cx="2359660" cy="541020"/>
          </a:xfrm>
          <a:prstGeom prst="wedgeRectCallout">
            <a:avLst>
              <a:gd name="adj1" fmla="val -24972"/>
              <a:gd name="adj2" fmla="val 1288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알림과 일정이 동기화 되있다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87"/>
          <p:cNvSpPr>
            <a:spLocks/>
          </p:cNvSpPr>
          <p:nvPr/>
        </p:nvSpPr>
        <p:spPr>
          <a:xfrm rot="0">
            <a:off x="8279130" y="3880485"/>
            <a:ext cx="1376680" cy="7588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카카오톡 알림 전송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90"/>
          <p:cNvSpPr>
            <a:spLocks/>
          </p:cNvSpPr>
          <p:nvPr/>
        </p:nvSpPr>
        <p:spPr>
          <a:xfrm rot="0">
            <a:off x="2099310" y="3607435"/>
            <a:ext cx="1868170" cy="511175"/>
          </a:xfrm>
          <a:prstGeom prst="wedgeRectCallout">
            <a:avLst>
              <a:gd name="adj1" fmla="val -21116"/>
              <a:gd name="adj2" fmla="val -1512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캘린더 이용</a:t>
            </a:r>
            <a:endParaRPr lang="ko-KR" altLang="en-US" sz="14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8CFCB459-0B60-4952-B24D-6C3B5613B0D7}" vid="{83A94D6F-5424-4B5A-BF0A-776B130696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 지수</dc:creator>
  <cp:lastModifiedBy>정 지수</cp:lastModifiedBy>
  <dc:title>PowerPoint 프레젠테이션</dc:title>
  <cp:version>9.104.123.46490</cp:version>
</cp:coreProperties>
</file>