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8" r:id="rId2"/>
    <p:sldId id="269" r:id="rId3"/>
    <p:sldId id="270" r:id="rId4"/>
    <p:sldId id="292" r:id="rId5"/>
    <p:sldId id="298" r:id="rId6"/>
    <p:sldId id="293" r:id="rId7"/>
    <p:sldId id="294" r:id="rId8"/>
    <p:sldId id="296" r:id="rId9"/>
    <p:sldId id="295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2986" autoAdjust="0"/>
  </p:normalViewPr>
  <p:slideViewPr>
    <p:cSldViewPr>
      <p:cViewPr varScale="1">
        <p:scale>
          <a:sx n="107" d="100"/>
          <a:sy n="107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1F309-D22E-4CDF-AB42-66C4745DE35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C931-4147-4059-A1FC-F65C816E8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C931-4147-4059-A1FC-F65C816E865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3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0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C900-ABBF-43FE-986E-DE9FD02F0D1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C900-ABBF-43FE-986E-DE9FD02F0D1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A4BF-DB52-43F4-87BA-15D4610B4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en-US" altLang="ko-KR" dirty="0" err="1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iteams</a:t>
            </a:r>
            <a:endParaRPr kumimoji="1" lang="en-US" altLang="ko-KR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t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1" lang="en-US" altLang="ko-KR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69874" y="609600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-2440" y="2251472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57174" y="3511104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29724"/>
              </p:ext>
            </p:extLst>
          </p:nvPr>
        </p:nvGraphicFramePr>
        <p:xfrm>
          <a:off x="372704" y="5085184"/>
          <a:ext cx="4199296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7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DDIT-16-B12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50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2021.11.01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12379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리스트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72908"/>
            <a:ext cx="6053728" cy="585193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grpSp>
        <p:nvGrpSpPr>
          <p:cNvPr id="104" name="그룹 103"/>
          <p:cNvGrpSpPr/>
          <p:nvPr/>
        </p:nvGrpSpPr>
        <p:grpSpPr>
          <a:xfrm>
            <a:off x="2720157" y="945448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956105" y="1962525"/>
            <a:ext cx="240772" cy="215444"/>
            <a:chOff x="292829" y="1695755"/>
            <a:chExt cx="240772" cy="215444"/>
          </a:xfrm>
        </p:grpSpPr>
        <p:sp>
          <p:nvSpPr>
            <p:cNvPr id="111" name="타원 1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1043608" y="2708920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427984" y="944580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9" y="972908"/>
            <a:ext cx="5137033" cy="585193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82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055129" cy="46927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99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196752"/>
            <a:ext cx="6055127" cy="46927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14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4" y="1196752"/>
            <a:ext cx="5865905" cy="46927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48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4" y="1196752"/>
            <a:ext cx="5865905" cy="46927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50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4" y="1433832"/>
            <a:ext cx="5865905" cy="4218563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7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4" y="1433832"/>
            <a:ext cx="5865904" cy="4218563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1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4" y="2076637"/>
            <a:ext cx="5865904" cy="293295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5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4" y="2076637"/>
            <a:ext cx="5865904" cy="293295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55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80024"/>
              </p:ext>
            </p:extLst>
          </p:nvPr>
        </p:nvGraphicFramePr>
        <p:xfrm>
          <a:off x="768670" y="836712"/>
          <a:ext cx="7606660" cy="552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</a:rPr>
                        <a:t>2021.11.01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정서윤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4" y="2076637"/>
            <a:ext cx="5865904" cy="293295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54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4" y="2076637"/>
            <a:ext cx="5856143" cy="293295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80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4" y="2076637"/>
            <a:ext cx="5856143" cy="293295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85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4" y="2076637"/>
            <a:ext cx="5856143" cy="293295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35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5" y="2076637"/>
            <a:ext cx="5856141" cy="293295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5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5" y="2076637"/>
            <a:ext cx="5856141" cy="29329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5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6" y="2076637"/>
            <a:ext cx="5856139" cy="29329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5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6" y="2076637"/>
            <a:ext cx="5856139" cy="2932949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18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7" y="2076637"/>
            <a:ext cx="5856137" cy="2932949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7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7" y="2076637"/>
            <a:ext cx="5856137" cy="293294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84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4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44913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통합 검색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직무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모집중인 프로젝트 리스트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 활동가 순위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모집중인 프로젝트 공고와 </a:t>
                      </a:r>
                      <a:r>
                        <a:rPr lang="en-US" altLang="ko-KR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iteams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활동가 순위를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 할 수 있고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회원가입을 진행할 수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있는화면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" y="912371"/>
            <a:ext cx="6363885" cy="5973013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grpSp>
        <p:nvGrpSpPr>
          <p:cNvPr id="104" name="그룹 103"/>
          <p:cNvGrpSpPr/>
          <p:nvPr/>
        </p:nvGrpSpPr>
        <p:grpSpPr>
          <a:xfrm>
            <a:off x="2720157" y="863607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998495" y="1602485"/>
            <a:ext cx="240772" cy="215444"/>
            <a:chOff x="292829" y="1695755"/>
            <a:chExt cx="240772" cy="215444"/>
          </a:xfrm>
        </p:grpSpPr>
        <p:sp>
          <p:nvSpPr>
            <p:cNvPr id="111" name="타원 1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683568" y="2187514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899592" y="2537721"/>
            <a:ext cx="240772" cy="215444"/>
            <a:chOff x="292829" y="1695755"/>
            <a:chExt cx="240772" cy="215444"/>
          </a:xfrm>
        </p:grpSpPr>
        <p:sp>
          <p:nvSpPr>
            <p:cNvPr id="117" name="타원 1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917234" y="5445804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288985" y="881537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7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020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상세 공고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57591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검색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리스트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상세 보기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8" y="2076637"/>
            <a:ext cx="5856135" cy="293294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28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" y="1760496"/>
            <a:ext cx="6354558" cy="386460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06172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페이지 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87485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기업회원 가입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개인회원 가입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입력 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비밀번호찾기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2756017" y="1764431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831313" y="2637492"/>
            <a:ext cx="240772" cy="215444"/>
            <a:chOff x="292829" y="1695755"/>
            <a:chExt cx="240772" cy="215444"/>
          </a:xfrm>
        </p:grpSpPr>
        <p:sp>
          <p:nvSpPr>
            <p:cNvPr id="111" name="타원 1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459020" y="2637492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664022" y="2997532"/>
            <a:ext cx="240772" cy="215444"/>
            <a:chOff x="292829" y="1695755"/>
            <a:chExt cx="240772" cy="215444"/>
          </a:xfrm>
        </p:grpSpPr>
        <p:sp>
          <p:nvSpPr>
            <p:cNvPr id="117" name="타원 1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1666644" y="3905873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324845" y="1764431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8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5" y="1760496"/>
            <a:ext cx="5462337" cy="386460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75720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화면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페이지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87485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기업회원 가입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개인회원 가입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입력 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비밀번호찾기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화면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2771800" y="1701388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831313" y="2637492"/>
            <a:ext cx="240772" cy="215444"/>
            <a:chOff x="292829" y="1695755"/>
            <a:chExt cx="240772" cy="215444"/>
          </a:xfrm>
        </p:grpSpPr>
        <p:sp>
          <p:nvSpPr>
            <p:cNvPr id="111" name="타원 1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459020" y="2637492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664022" y="2997532"/>
            <a:ext cx="240772" cy="215444"/>
            <a:chOff x="292829" y="1695755"/>
            <a:chExt cx="240772" cy="215444"/>
          </a:xfrm>
        </p:grpSpPr>
        <p:sp>
          <p:nvSpPr>
            <p:cNvPr id="117" name="타원 1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1666644" y="3905873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122313" y="1727703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6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62242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8025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회원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통합 검색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직무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모집중인 프로젝트 리스트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 활동가 순위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최근 본 프로젝트 공고와 관심 프로젝트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회원이 로그인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후에 보이는 화면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12371"/>
            <a:ext cx="6053729" cy="5973013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grpSp>
        <p:nvGrpSpPr>
          <p:cNvPr id="104" name="그룹 103"/>
          <p:cNvGrpSpPr/>
          <p:nvPr/>
        </p:nvGrpSpPr>
        <p:grpSpPr>
          <a:xfrm>
            <a:off x="2720157" y="882405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106075" y="1566337"/>
            <a:ext cx="240772" cy="215444"/>
            <a:chOff x="292829" y="1695755"/>
            <a:chExt cx="240772" cy="215444"/>
          </a:xfrm>
        </p:grpSpPr>
        <p:sp>
          <p:nvSpPr>
            <p:cNvPr id="111" name="타원 1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27004" y="2133436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025100" y="2466001"/>
            <a:ext cx="240772" cy="215444"/>
            <a:chOff x="292829" y="1695755"/>
            <a:chExt cx="240772" cy="215444"/>
          </a:xfrm>
        </p:grpSpPr>
        <p:sp>
          <p:nvSpPr>
            <p:cNvPr id="117" name="타원 1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1024813" y="5454769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427984" y="881537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195052" y="2489849"/>
            <a:ext cx="240772" cy="215444"/>
            <a:chOff x="292829" y="1695755"/>
            <a:chExt cx="240772" cy="215444"/>
          </a:xfrm>
        </p:grpSpPr>
        <p:sp>
          <p:nvSpPr>
            <p:cNvPr id="24" name="타원 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1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64729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클라이언트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76119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클라이언트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통합 검색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직무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모집중인 프로젝트 리스트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 활동가 순위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최근 본 프로젝트 공고와 관심 프로젝트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클라이언트가 로그인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후에 보이는 화면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12371"/>
            <a:ext cx="6053729" cy="597301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grpSp>
        <p:nvGrpSpPr>
          <p:cNvPr id="104" name="그룹 103"/>
          <p:cNvGrpSpPr/>
          <p:nvPr/>
        </p:nvGrpSpPr>
        <p:grpSpPr>
          <a:xfrm>
            <a:off x="2720157" y="882405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106075" y="1566337"/>
            <a:ext cx="240772" cy="215444"/>
            <a:chOff x="292829" y="1695755"/>
            <a:chExt cx="240772" cy="215444"/>
          </a:xfrm>
        </p:grpSpPr>
        <p:sp>
          <p:nvSpPr>
            <p:cNvPr id="111" name="타원 1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27004" y="2133436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025100" y="2466001"/>
            <a:ext cx="240772" cy="215444"/>
            <a:chOff x="292829" y="1695755"/>
            <a:chExt cx="240772" cy="215444"/>
          </a:xfrm>
        </p:grpSpPr>
        <p:sp>
          <p:nvSpPr>
            <p:cNvPr id="117" name="타원 1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1024813" y="5454769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427984" y="881537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195052" y="2489849"/>
            <a:ext cx="240772" cy="215444"/>
            <a:chOff x="292829" y="1695755"/>
            <a:chExt cx="240772" cy="215444"/>
          </a:xfrm>
        </p:grpSpPr>
        <p:sp>
          <p:nvSpPr>
            <p:cNvPr id="24" name="타원 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674197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화면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등록 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09459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관리자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통합 검색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직무 필터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모집중인 프로젝트 리스트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사이트 활동가 순위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최근 본 프로젝트 공고와 관심 프로젝트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관리자가 로그인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후에 보이는 화면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12371"/>
            <a:ext cx="6053728" cy="597301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grpSp>
        <p:nvGrpSpPr>
          <p:cNvPr id="104" name="그룹 103"/>
          <p:cNvGrpSpPr/>
          <p:nvPr/>
        </p:nvGrpSpPr>
        <p:grpSpPr>
          <a:xfrm>
            <a:off x="2720157" y="882405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106075" y="1566337"/>
            <a:ext cx="240772" cy="215444"/>
            <a:chOff x="292829" y="1695755"/>
            <a:chExt cx="240772" cy="215444"/>
          </a:xfrm>
        </p:grpSpPr>
        <p:sp>
          <p:nvSpPr>
            <p:cNvPr id="111" name="타원 1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27004" y="2133436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025100" y="2466001"/>
            <a:ext cx="240772" cy="215444"/>
            <a:chOff x="292829" y="1695755"/>
            <a:chExt cx="240772" cy="215444"/>
          </a:xfrm>
        </p:grpSpPr>
        <p:sp>
          <p:nvSpPr>
            <p:cNvPr id="117" name="타원 1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1024813" y="5454769"/>
            <a:ext cx="240772" cy="215444"/>
            <a:chOff x="292829" y="1695755"/>
            <a:chExt cx="240772" cy="215444"/>
          </a:xfrm>
        </p:grpSpPr>
        <p:sp>
          <p:nvSpPr>
            <p:cNvPr id="147" name="타원 14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427984" y="881537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195052" y="2489849"/>
            <a:ext cx="240772" cy="215444"/>
            <a:chOff x="292829" y="1695755"/>
            <a:chExt cx="240772" cy="215444"/>
          </a:xfrm>
        </p:grpSpPr>
        <p:sp>
          <p:nvSpPr>
            <p:cNvPr id="24" name="타원 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6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4616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공고등록화면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SS-RC-02-00-01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등록 화면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클라이언트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19968"/>
              </p:ext>
            </p:extLst>
          </p:nvPr>
        </p:nvGraphicFramePr>
        <p:xfrm>
          <a:off x="6443663" y="3096"/>
          <a:ext cx="2615952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화면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로그인한 클라이언트 정보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내용 입력 창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등록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공고 내용 리셋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클라이언트가 프로젝트공고하기 버튼을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누르면 이동되는 공고 등록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90185"/>
            <a:ext cx="6053729" cy="417273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grpSp>
        <p:nvGrpSpPr>
          <p:cNvPr id="104" name="그룹 103"/>
          <p:cNvGrpSpPr/>
          <p:nvPr/>
        </p:nvGrpSpPr>
        <p:grpSpPr>
          <a:xfrm>
            <a:off x="2699792" y="1575302"/>
            <a:ext cx="240772" cy="215444"/>
            <a:chOff x="292829" y="1695755"/>
            <a:chExt cx="240772" cy="215444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478091" y="2717885"/>
            <a:ext cx="240772" cy="215444"/>
            <a:chOff x="292829" y="1695755"/>
            <a:chExt cx="240772" cy="215444"/>
          </a:xfrm>
        </p:grpSpPr>
        <p:sp>
          <p:nvSpPr>
            <p:cNvPr id="111" name="타원 1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158447" y="4806697"/>
            <a:ext cx="240772" cy="215444"/>
            <a:chOff x="292829" y="1695755"/>
            <a:chExt cx="240772" cy="215444"/>
          </a:xfrm>
        </p:grpSpPr>
        <p:sp>
          <p:nvSpPr>
            <p:cNvPr id="114" name="타원 1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4028275" y="4823719"/>
            <a:ext cx="240772" cy="215444"/>
            <a:chOff x="292829" y="1695755"/>
            <a:chExt cx="240772" cy="215444"/>
          </a:xfrm>
        </p:grpSpPr>
        <p:sp>
          <p:nvSpPr>
            <p:cNvPr id="117" name="타원 1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406516" y="1575590"/>
            <a:ext cx="240772" cy="215444"/>
            <a:chOff x="292829" y="1695755"/>
            <a:chExt cx="240772" cy="215444"/>
          </a:xfrm>
        </p:grpSpPr>
        <p:sp>
          <p:nvSpPr>
            <p:cNvPr id="150" name="타원 1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5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1536</Words>
  <Application>Microsoft Office PowerPoint</Application>
  <PresentationFormat>화면 슬라이드 쇼(4:3)</PresentationFormat>
  <Paragraphs>726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HY견고딕</vt:lpstr>
      <vt:lpstr>굴림</vt:lpstr>
      <vt:lpstr>맑은 고딕</vt:lpstr>
      <vt:lpstr>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Dell</cp:lastModifiedBy>
  <cp:revision>500</cp:revision>
  <dcterms:created xsi:type="dcterms:W3CDTF">2016-02-22T11:51:01Z</dcterms:created>
  <dcterms:modified xsi:type="dcterms:W3CDTF">2021-11-03T12:13:45Z</dcterms:modified>
</cp:coreProperties>
</file>