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handoutMasters/handoutMaster1.xml" ContentType="application/vnd.openxmlformats-officedocument.presentationml.handoutMaster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8" r:id="rId91"/>
    <p:sldMasterId id="2147483829" r:id="rId93"/>
    <p:sldMasterId id="2147483830" r:id="rId95"/>
    <p:sldMasterId id="2147483831" r:id="rId97"/>
    <p:sldMasterId id="2147483832" r:id="rId99"/>
    <p:sldMasterId id="2147483833" r:id="rId101"/>
    <p:sldMasterId id="2147483834" r:id="rId103"/>
    <p:sldMasterId id="2147483835" r:id="rId105"/>
  </p:sldMasterIdLst>
  <p:notesMasterIdLst>
    <p:notesMasterId r:id="rId109"/>
  </p:notesMasterIdLst>
  <p:handoutMasterIdLst>
    <p:handoutMasterId r:id="rId107"/>
  </p:handoutMasterIdLst>
  <p:sldIdLst>
    <p:sldId id="257" r:id="rId111"/>
    <p:sldId id="258" r:id="rId112"/>
    <p:sldId id="259" r:id="rId113"/>
    <p:sldId id="260" r:id="rId114"/>
    <p:sldId id="261" r:id="rId115"/>
    <p:sldId id="262" r:id="rId116"/>
    <p:sldId id="263" r:id="rId117"/>
    <p:sldId id="264" r:id="rId118"/>
    <p:sldId id="265" r:id="rId119"/>
    <p:sldId id="266" r:id="rId120"/>
    <p:sldId id="267" r:id="rId121"/>
    <p:sldId id="268" r:id="rId122"/>
    <p:sldId id="269" r:id="rId123"/>
    <p:sldId id="270" r:id="rId124"/>
    <p:sldId id="271" r:id="rId125"/>
    <p:sldId id="272" r:id="rId126"/>
    <p:sldId id="273" r:id="rId127"/>
    <p:sldId id="274" r:id="rId128"/>
    <p:sldId id="275" r:id="rId129"/>
    <p:sldId id="276" r:id="rId130"/>
    <p:sldId id="277" r:id="rId131"/>
    <p:sldId id="278" r:id="rId132"/>
    <p:sldId id="279" r:id="rId133"/>
    <p:sldId id="280" r:id="rId134"/>
    <p:sldId id="281" r:id="rId135"/>
    <p:sldId id="282" r:id="rId136"/>
    <p:sldId id="283" r:id="rId137"/>
    <p:sldId id="284" r:id="rId138"/>
    <p:sldId id="285" r:id="rId139"/>
    <p:sldId id="286" r:id="rId140"/>
    <p:sldId id="287" r:id="rId141"/>
    <p:sldId id="288" r:id="rId142"/>
    <p:sldId id="289" r:id="rId143"/>
    <p:sldId id="290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1" Type="http://schemas.openxmlformats.org/officeDocument/2006/relationships/slideMaster" Target="slideMasters/slideMaster1.xml"></Relationship><Relationship Id="rId92" Type="http://schemas.openxmlformats.org/officeDocument/2006/relationships/theme" Target="theme/theme1.xml"></Relationship><Relationship Id="rId93" Type="http://schemas.openxmlformats.org/officeDocument/2006/relationships/slideMaster" Target="slideMasters/slideMaster2.xml"></Relationship><Relationship Id="rId95" Type="http://schemas.openxmlformats.org/officeDocument/2006/relationships/slideMaster" Target="slideMasters/slideMaster3.xml"></Relationship><Relationship Id="rId97" Type="http://schemas.openxmlformats.org/officeDocument/2006/relationships/slideMaster" Target="slideMasters/slideMaster4.xml"></Relationship><Relationship Id="rId99" Type="http://schemas.openxmlformats.org/officeDocument/2006/relationships/slideMaster" Target="slideMasters/slideMaster5.xml"></Relationship><Relationship Id="rId101" Type="http://schemas.openxmlformats.org/officeDocument/2006/relationships/slideMaster" Target="slideMasters/slideMaster6.xml"></Relationship><Relationship Id="rId103" Type="http://schemas.openxmlformats.org/officeDocument/2006/relationships/slideMaster" Target="slideMasters/slideMaster7.xml"></Relationship><Relationship Id="rId105" Type="http://schemas.openxmlformats.org/officeDocument/2006/relationships/slideMaster" Target="slideMasters/slideMaster8.xml"></Relationship><Relationship Id="rId107" Type="http://schemas.openxmlformats.org/officeDocument/2006/relationships/handoutMaster" Target="handoutMasters/handoutMaster1.xml"></Relationship><Relationship Id="rId109" Type="http://schemas.openxmlformats.org/officeDocument/2006/relationships/notesMaster" Target="notesMasters/notesMaster1.xml"></Relationship><Relationship Id="rId111" Type="http://schemas.openxmlformats.org/officeDocument/2006/relationships/slide" Target="slides/slide1.xml"></Relationship><Relationship Id="rId112" Type="http://schemas.openxmlformats.org/officeDocument/2006/relationships/slide" Target="slides/slide2.xml"></Relationship><Relationship Id="rId113" Type="http://schemas.openxmlformats.org/officeDocument/2006/relationships/slide" Target="slides/slide3.xml"></Relationship><Relationship Id="rId114" Type="http://schemas.openxmlformats.org/officeDocument/2006/relationships/slide" Target="slides/slide4.xml"></Relationship><Relationship Id="rId115" Type="http://schemas.openxmlformats.org/officeDocument/2006/relationships/slide" Target="slides/slide5.xml"></Relationship><Relationship Id="rId116" Type="http://schemas.openxmlformats.org/officeDocument/2006/relationships/slide" Target="slides/slide6.xml"></Relationship><Relationship Id="rId117" Type="http://schemas.openxmlformats.org/officeDocument/2006/relationships/slide" Target="slides/slide7.xml"></Relationship><Relationship Id="rId118" Type="http://schemas.openxmlformats.org/officeDocument/2006/relationships/slide" Target="slides/slide8.xml"></Relationship><Relationship Id="rId119" Type="http://schemas.openxmlformats.org/officeDocument/2006/relationships/slide" Target="slides/slide9.xml"></Relationship><Relationship Id="rId120" Type="http://schemas.openxmlformats.org/officeDocument/2006/relationships/slide" Target="slides/slide10.xml"></Relationship><Relationship Id="rId121" Type="http://schemas.openxmlformats.org/officeDocument/2006/relationships/slide" Target="slides/slide11.xml"></Relationship><Relationship Id="rId122" Type="http://schemas.openxmlformats.org/officeDocument/2006/relationships/slide" Target="slides/slide12.xml"></Relationship><Relationship Id="rId123" Type="http://schemas.openxmlformats.org/officeDocument/2006/relationships/slide" Target="slides/slide13.xml"></Relationship><Relationship Id="rId124" Type="http://schemas.openxmlformats.org/officeDocument/2006/relationships/slide" Target="slides/slide14.xml"></Relationship><Relationship Id="rId125" Type="http://schemas.openxmlformats.org/officeDocument/2006/relationships/slide" Target="slides/slide15.xml"></Relationship><Relationship Id="rId126" Type="http://schemas.openxmlformats.org/officeDocument/2006/relationships/slide" Target="slides/slide16.xml"></Relationship><Relationship Id="rId127" Type="http://schemas.openxmlformats.org/officeDocument/2006/relationships/slide" Target="slides/slide17.xml"></Relationship><Relationship Id="rId128" Type="http://schemas.openxmlformats.org/officeDocument/2006/relationships/slide" Target="slides/slide18.xml"></Relationship><Relationship Id="rId129" Type="http://schemas.openxmlformats.org/officeDocument/2006/relationships/slide" Target="slides/slide19.xml"></Relationship><Relationship Id="rId130" Type="http://schemas.openxmlformats.org/officeDocument/2006/relationships/slide" Target="slides/slide20.xml"></Relationship><Relationship Id="rId131" Type="http://schemas.openxmlformats.org/officeDocument/2006/relationships/slide" Target="slides/slide21.xml"></Relationship><Relationship Id="rId132" Type="http://schemas.openxmlformats.org/officeDocument/2006/relationships/slide" Target="slides/slide22.xml"></Relationship><Relationship Id="rId133" Type="http://schemas.openxmlformats.org/officeDocument/2006/relationships/slide" Target="slides/slide23.xml"></Relationship><Relationship Id="rId134" Type="http://schemas.openxmlformats.org/officeDocument/2006/relationships/slide" Target="slides/slide24.xml"></Relationship><Relationship Id="rId135" Type="http://schemas.openxmlformats.org/officeDocument/2006/relationships/slide" Target="slides/slide25.xml"></Relationship><Relationship Id="rId136" Type="http://schemas.openxmlformats.org/officeDocument/2006/relationships/slide" Target="slides/slide26.xml"></Relationship><Relationship Id="rId137" Type="http://schemas.openxmlformats.org/officeDocument/2006/relationships/slide" Target="slides/slide27.xml"></Relationship><Relationship Id="rId138" Type="http://schemas.openxmlformats.org/officeDocument/2006/relationships/slide" Target="slides/slide28.xml"></Relationship><Relationship Id="rId139" Type="http://schemas.openxmlformats.org/officeDocument/2006/relationships/slide" Target="slides/slide29.xml"></Relationship><Relationship Id="rId140" Type="http://schemas.openxmlformats.org/officeDocument/2006/relationships/slide" Target="slides/slide30.xml"></Relationship><Relationship Id="rId141" Type="http://schemas.openxmlformats.org/officeDocument/2006/relationships/slide" Target="slides/slide31.xml"></Relationship><Relationship Id="rId142" Type="http://schemas.openxmlformats.org/officeDocument/2006/relationships/slide" Target="slides/slide32.xml"></Relationship><Relationship Id="rId143" Type="http://schemas.openxmlformats.org/officeDocument/2006/relationships/slide" Target="slides/slide33.xml"></Relationship><Relationship Id="rId144" Type="http://schemas.openxmlformats.org/officeDocument/2006/relationships/slide" Target="slides/slide34.xml"></Relationship><Relationship Id="rId145" Type="http://schemas.openxmlformats.org/officeDocument/2006/relationships/viewProps" Target="viewProps.xml"></Relationship><Relationship Id="rId1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0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tbl"/>
          </p:nvPr>
        </p:nvSpPr>
        <p:spPr>
          <a:xfrm rot="0">
            <a:off x="608330" y="1643380"/>
            <a:ext cx="10973435" cy="45256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2196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2196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obj"/>
          </p:nvPr>
        </p:nvSpPr>
        <p:spPr>
          <a:xfrm rot="0">
            <a:off x="608330" y="3983990"/>
            <a:ext cx="5385435" cy="2196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6330" y="3983990"/>
            <a:ext cx="5385435" cy="2196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0" y="2130425"/>
            <a:ext cx="121926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8" name="Rect 0"/>
          <p:cNvSpPr txBox="1">
            <a:spLocks/>
          </p:cNvSpPr>
          <p:nvPr>
            <p:ph type="body" hasCustomPrompt="1"/>
          </p:nvPr>
        </p:nvSpPr>
        <p:spPr>
          <a:xfrm rot="0">
            <a:off x="2857500" y="2214880"/>
            <a:ext cx="6477635" cy="32150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첫째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둘째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셋째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넷째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다섯째 목차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slideLayout" Target="../slideLayouts/slideLayout67.xml"></Relationship><Relationship Id="rId13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8.xml"></Relationship><Relationship Id="rId2" Type="http://schemas.openxmlformats.org/officeDocument/2006/relationships/slideLayout" Target="../slideLayouts/slideLayout69.xml"></Relationship><Relationship Id="rId3" Type="http://schemas.openxmlformats.org/officeDocument/2006/relationships/slideLayout" Target="../slideLayouts/slideLayout70.xml"></Relationship><Relationship Id="rId4" Type="http://schemas.openxmlformats.org/officeDocument/2006/relationships/slideLayout" Target="../slideLayouts/slideLayout71.xml"></Relationship><Relationship Id="rId5" Type="http://schemas.openxmlformats.org/officeDocument/2006/relationships/slideLayout" Target="../slideLayouts/slideLayout72.xml"></Relationship><Relationship Id="rId6" Type="http://schemas.openxmlformats.org/officeDocument/2006/relationships/slideLayout" Target="../slideLayouts/slideLayout73.xml"></Relationship><Relationship Id="rId7" Type="http://schemas.openxmlformats.org/officeDocument/2006/relationships/slideLayout" Target="../slideLayouts/slideLayout74.xml"></Relationship><Relationship Id="rId8" Type="http://schemas.openxmlformats.org/officeDocument/2006/relationships/slideLayout" Target="../slideLayouts/slideLayout75.xml"></Relationship><Relationship Id="rId9" Type="http://schemas.openxmlformats.org/officeDocument/2006/relationships/slideLayout" Target="../slideLayouts/slideLayout76.xml"></Relationship><Relationship Id="rId10" Type="http://schemas.openxmlformats.org/officeDocument/2006/relationships/slideLayout" Target="../slideLayouts/slideLayout77.xml"></Relationship><Relationship Id="rId11" Type="http://schemas.openxmlformats.org/officeDocument/2006/relationships/slideLayout" Target="../slideLayouts/slideLayout78.xml"></Relationship><Relationship Id="rId1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Relationship Id="rId2" Type="http://schemas.openxmlformats.org/officeDocument/2006/relationships/slideLayout" Target="../slideLayouts/slideLayout80.xml"></Relationship><Relationship Id="rId3" Type="http://schemas.openxmlformats.org/officeDocument/2006/relationships/slideLayout" Target="../slideLayouts/slideLayout81.xml"></Relationship><Relationship Id="rId4" Type="http://schemas.openxmlformats.org/officeDocument/2006/relationships/slideLayout" Target="../slideLayouts/slideLayout82.xml"></Relationship><Relationship Id="rId5" Type="http://schemas.openxmlformats.org/officeDocument/2006/relationships/slideLayout" Target="../slideLayouts/slideLayout83.xml"></Relationship><Relationship Id="rId6" Type="http://schemas.openxmlformats.org/officeDocument/2006/relationships/slideLayout" Target="../slideLayouts/slideLayout84.xml"></Relationship><Relationship Id="rId7" Type="http://schemas.openxmlformats.org/officeDocument/2006/relationships/slideLayout" Target="../slideLayouts/slideLayout85.xml"></Relationship><Relationship Id="rId8" Type="http://schemas.openxmlformats.org/officeDocument/2006/relationships/slideLayout" Target="../slideLayouts/slideLayout86.xml"></Relationship><Relationship Id="rId9" Type="http://schemas.openxmlformats.org/officeDocument/2006/relationships/slideLayout" Target="../slideLayouts/slideLayout87.xml"></Relationship><Relationship Id="rId10" Type="http://schemas.openxmlformats.org/officeDocument/2006/relationships/slideLayout" Target="../slideLayouts/slideLayout88.xml"></Relationship><Relationship Id="rId11" Type="http://schemas.openxmlformats.org/officeDocument/2006/relationships/slideLayout" Target="../slideLayouts/slideLayout89.xml"></Relationship><Relationship Id="rId12" Type="http://schemas.openxmlformats.org/officeDocument/2006/relationships/theme" Target="../theme/theme8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2023-01-25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2023. 1. 21.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23-01-21(Sat)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2023-01-23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9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9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0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0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0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0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522730" y="0"/>
            <a:ext cx="9145270" cy="6859270"/>
          </a:xfrm>
          <a:prstGeom prst="rect"/>
          <a:solidFill>
            <a:schemeClr val="accent1">
              <a:lumMod val="75000"/>
              <a:lumOff val="0"/>
            </a:schemeClr>
          </a:solidFill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6671945" y="5589270"/>
            <a:ext cx="3995420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522730" y="3860800"/>
            <a:ext cx="6662420" cy="723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487805" y="2548890"/>
            <a:ext cx="3918585" cy="13227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프로세스</a:t>
            </a: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흐름도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구인구</a:t>
            </a:r>
            <a:r>
              <a:rPr lang="ko-KR"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직</a:t>
            </a:r>
            <a:r>
              <a:rPr lang="ko-KR"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시스템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671945" y="4445635"/>
          <a:ext cx="3888740" cy="1109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370"/>
                <a:gridCol w="1944370"/>
              </a:tblGrid>
              <a:tr h="37084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DDIT-23-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성    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2023.01.25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       안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일반본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과정 양식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rot="0" flipV="1">
            <a:off x="2571750" y="2909570"/>
            <a:ext cx="948055" cy="902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3820795" y="2529840"/>
            <a:ext cx="16789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자기</a:t>
            </a:r>
            <a:r>
              <a:rPr>
                <a:latin typeface="배달의민족 주아" charset="0"/>
                <a:ea typeface="배달의민족 주아" charset="0"/>
              </a:rPr>
              <a:t> 소개서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834765" y="1602105"/>
            <a:ext cx="16789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 /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임원</a:t>
            </a:r>
            <a:r>
              <a:rPr>
                <a:latin typeface="배달의민족 주아" charset="0"/>
                <a:ea typeface="배달의민족 주아" charset="0"/>
              </a:rPr>
              <a:t> 면접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 flipV="1">
            <a:off x="2571750" y="1981835"/>
            <a:ext cx="948055" cy="18561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1131570" y="345821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rot="0">
            <a:off x="2661920" y="3837305"/>
            <a:ext cx="8661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 rot="0">
            <a:off x="3820795" y="3458210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필기시험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rot="0">
            <a:off x="2571750" y="3751580"/>
            <a:ext cx="956310" cy="10140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3820795" y="4385945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역량면접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/>
          <p:nvPr/>
        </p:nvCxnSpPr>
        <p:spPr>
          <a:xfrm rot="0">
            <a:off x="2571750" y="3751580"/>
            <a:ext cx="1107440" cy="19418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3834765" y="5313680"/>
            <a:ext cx="16649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인턴십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 rot="0">
            <a:off x="6096000" y="375158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 rot="0">
            <a:off x="7536815" y="3432175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가이드라인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 rot="0">
            <a:off x="2439035" y="365696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 rot="0">
            <a:off x="986155" y="330454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456940" y="329311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점수/순위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확인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4931410" y="367220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6075045" y="32778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코멘트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확인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8837930" y="39763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불합격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7660640" y="3764915"/>
            <a:ext cx="960755" cy="5918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rot="0" flipV="1">
            <a:off x="7644130" y="2999740"/>
            <a:ext cx="976630" cy="6750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8837930" y="251904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18" idx="1"/>
          </p:cNvCxnSpPr>
          <p:nvPr/>
        </p:nvCxnSpPr>
        <p:spPr>
          <a:xfrm rot="0">
            <a:off x="3660775" y="3941445"/>
            <a:ext cx="1321435" cy="12839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4981575" y="4854575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아이디,비밀번호</a:t>
            </a:r>
            <a:r>
              <a:rPr sz="1800">
                <a:latin typeface="배달의민족 주아" charset="0"/>
                <a:ea typeface="배달의민족 주아" charset="0"/>
              </a:rPr>
              <a:t> 찾기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0" flipV="1">
            <a:off x="3660775" y="3429000"/>
            <a:ext cx="1342390" cy="5130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5002530" y="305879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</a:t>
            </a:r>
            <a:r>
              <a:rPr sz="1800">
                <a:latin typeface="배달의민족 주아" charset="0"/>
                <a:ea typeface="배달의민족 주아" charset="0"/>
              </a:rPr>
              <a:t> 성공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rot="0">
            <a:off x="6628130" y="3429000"/>
            <a:ext cx="14611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8089265" y="305879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로그아웃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구직자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</a:t>
            </a:r>
            <a:r>
              <a:rPr sz="1800">
                <a:latin typeface="배달의민족 주아" charset="0"/>
                <a:ea typeface="배달의민족 주아" charset="0"/>
              </a:rPr>
              <a:t>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18" idx="1"/>
          </p:cNvCxnSpPr>
          <p:nvPr/>
        </p:nvCxnSpPr>
        <p:spPr>
          <a:xfrm rot="16200000" flipH="1">
            <a:off x="3258185" y="4344035"/>
            <a:ext cx="2041525" cy="12357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4895850" y="5612130"/>
            <a:ext cx="14287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블랙리스트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464560" y="2526030"/>
            <a:ext cx="1612265" cy="1220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4879975" y="1959610"/>
            <a:ext cx="121666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리뷰</a:t>
            </a:r>
            <a:r>
              <a:rPr sz="1800">
                <a:latin typeface="배달의민족 주아" charset="0"/>
                <a:ea typeface="배달의민족 주아" charset="0"/>
              </a:rPr>
              <a:t>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rot="0" flipV="1">
            <a:off x="6096000" y="2305685"/>
            <a:ext cx="821690" cy="247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6917055" y="193548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 rot="0">
            <a:off x="8140065" y="2305685"/>
            <a:ext cx="908050" cy="495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rot="0" flipV="1">
            <a:off x="8140065" y="1602740"/>
            <a:ext cx="926465" cy="7035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>
            <a:stCxn id="24" idx="3"/>
            <a:endCxn id="31" idx="1"/>
          </p:cNvCxnSpPr>
          <p:nvPr/>
        </p:nvCxnSpPr>
        <p:spPr>
          <a:xfrm rot="0">
            <a:off x="8140065" y="2305685"/>
            <a:ext cx="913765" cy="8210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 rot="0">
            <a:off x="9047480" y="2051050"/>
            <a:ext cx="12236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9053195" y="2823210"/>
            <a:ext cx="162687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블랙리스트</a:t>
            </a:r>
            <a:r>
              <a:rPr sz="1800">
                <a:latin typeface="배달의민족 주아" charset="0"/>
                <a:ea typeface="배달의민족 주아" charset="0"/>
              </a:rPr>
              <a:t> 추가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9065260" y="1299845"/>
            <a:ext cx="168783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등록(투명도)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34" idx="1"/>
          </p:cNvCxnSpPr>
          <p:nvPr/>
        </p:nvCxnSpPr>
        <p:spPr>
          <a:xfrm rot="0">
            <a:off x="3660775" y="3941445"/>
            <a:ext cx="1254125" cy="2616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4914265" y="3832225"/>
            <a:ext cx="13919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차단</a:t>
            </a:r>
            <a:r>
              <a:rPr sz="1800">
                <a:latin typeface="배달의민족 주아" charset="0"/>
                <a:ea typeface="배달의민족 주아" charset="0"/>
              </a:rPr>
              <a:t> 계정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5" name="Rect 0"/>
          <p:cNvCxnSpPr>
            <a:stCxn id="34" idx="3"/>
            <a:endCxn id="36" idx="1"/>
          </p:cNvCxnSpPr>
          <p:nvPr/>
        </p:nvCxnSpPr>
        <p:spPr>
          <a:xfrm rot="0">
            <a:off x="6305550" y="4202430"/>
            <a:ext cx="690880" cy="39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>
            <a:spLocks/>
          </p:cNvSpPr>
          <p:nvPr/>
        </p:nvSpPr>
        <p:spPr>
          <a:xfrm rot="0">
            <a:off x="6995795" y="387032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>
            <a:stCxn id="18" idx="3"/>
            <a:endCxn id="38" idx="1"/>
          </p:cNvCxnSpPr>
          <p:nvPr/>
        </p:nvCxnSpPr>
        <p:spPr>
          <a:xfrm rot="0" flipV="1">
            <a:off x="6323965" y="5968365"/>
            <a:ext cx="678180" cy="139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 0"/>
          <p:cNvSpPr>
            <a:spLocks/>
          </p:cNvSpPr>
          <p:nvPr/>
        </p:nvSpPr>
        <p:spPr>
          <a:xfrm rot="0">
            <a:off x="7001510" y="559816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9" name="Rect 0"/>
          <p:cNvCxnSpPr>
            <a:stCxn id="36" idx="3"/>
            <a:endCxn id="40" idx="1"/>
          </p:cNvCxnSpPr>
          <p:nvPr/>
        </p:nvCxnSpPr>
        <p:spPr>
          <a:xfrm rot="0">
            <a:off x="8218805" y="4240530"/>
            <a:ext cx="847090" cy="67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>
            <a:spLocks/>
          </p:cNvSpPr>
          <p:nvPr/>
        </p:nvSpPr>
        <p:spPr>
          <a:xfrm rot="0">
            <a:off x="9065260" y="393763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차단</a:t>
            </a:r>
            <a:r>
              <a:rPr sz="1800">
                <a:latin typeface="배달의민족 주아" charset="0"/>
                <a:ea typeface="배달의민족 주아" charset="0"/>
              </a:rPr>
              <a:t> 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Rect 0"/>
          <p:cNvCxnSpPr>
            <a:stCxn id="38" idx="3"/>
            <a:endCxn id="42" idx="1"/>
          </p:cNvCxnSpPr>
          <p:nvPr/>
        </p:nvCxnSpPr>
        <p:spPr>
          <a:xfrm rot="0">
            <a:off x="8225155" y="5968365"/>
            <a:ext cx="786130" cy="184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 rot="0">
            <a:off x="9010650" y="561657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구인자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</a:t>
            </a:r>
            <a:r>
              <a:rPr sz="1800">
                <a:latin typeface="배달의민족 주아" charset="0"/>
                <a:ea typeface="배달의민족 주아" charset="0"/>
              </a:rPr>
              <a:t>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50" idx="1"/>
          </p:cNvCxnSpPr>
          <p:nvPr/>
        </p:nvCxnSpPr>
        <p:spPr>
          <a:xfrm rot="16200000" flipH="1">
            <a:off x="3406140" y="4195445"/>
            <a:ext cx="1667510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382010" y="2504440"/>
            <a:ext cx="1715770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4819015" y="1751965"/>
            <a:ext cx="1277620" cy="9486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총괄</a:t>
            </a:r>
            <a:r>
              <a:rPr sz="1800">
                <a:latin typeface="배달의민족 주아" charset="0"/>
                <a:ea typeface="배달의민족 주아" charset="0"/>
              </a:rPr>
              <a:t> 구인자 </a:t>
            </a:r>
            <a:r>
              <a:rPr sz="1800">
                <a:latin typeface="배달의민족 주아" charset="0"/>
                <a:ea typeface="배달의민족 주아" charset="0"/>
              </a:rPr>
              <a:t>신청목록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rot="0">
            <a:off x="6096000" y="2226310"/>
            <a:ext cx="821690" cy="800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6917055" y="193548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 rot="0">
            <a:off x="8140065" y="2305685"/>
            <a:ext cx="944880" cy="2082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rot="0" flipV="1">
            <a:off x="8140065" y="1749425"/>
            <a:ext cx="962660" cy="5568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 rot="0">
            <a:off x="9084310" y="2209800"/>
            <a:ext cx="111379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9102090" y="1446530"/>
            <a:ext cx="108966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43" idx="1"/>
          </p:cNvCxnSpPr>
          <p:nvPr/>
        </p:nvCxnSpPr>
        <p:spPr>
          <a:xfrm rot="0" flipV="1">
            <a:off x="3660775" y="3520440"/>
            <a:ext cx="1158875" cy="4216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>
            <a:spLocks/>
          </p:cNvSpPr>
          <p:nvPr/>
        </p:nvSpPr>
        <p:spPr>
          <a:xfrm rot="0">
            <a:off x="4819015" y="3138170"/>
            <a:ext cx="1277620" cy="7651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회사</a:t>
            </a:r>
            <a:r>
              <a:rPr sz="1800">
                <a:latin typeface="배달의민족 주아" charset="0"/>
                <a:ea typeface="배달의민족 주아" charset="0"/>
              </a:rPr>
              <a:t> 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Rect 0"/>
          <p:cNvCxnSpPr>
            <a:stCxn id="43" idx="3"/>
            <a:endCxn id="47" idx="1"/>
          </p:cNvCxnSpPr>
          <p:nvPr/>
        </p:nvCxnSpPr>
        <p:spPr>
          <a:xfrm rot="0">
            <a:off x="6096000" y="3520440"/>
            <a:ext cx="882015" cy="3486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43" idx="3"/>
            <a:endCxn id="48" idx="1"/>
          </p:cNvCxnSpPr>
          <p:nvPr/>
        </p:nvCxnSpPr>
        <p:spPr>
          <a:xfrm rot="0" flipV="1">
            <a:off x="6096000" y="3105150"/>
            <a:ext cx="899795" cy="4165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 rot="0">
            <a:off x="6977380" y="3565525"/>
            <a:ext cx="111379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6995160" y="2801620"/>
            <a:ext cx="108966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819015" y="5219700"/>
            <a:ext cx="1277620" cy="7778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회사</a:t>
            </a:r>
            <a:r>
              <a:rPr sz="1800">
                <a:latin typeface="배달의민족 주아" charset="0"/>
                <a:ea typeface="배달의민족 주아" charset="0"/>
              </a:rPr>
              <a:t> 인증 </a:t>
            </a:r>
            <a:r>
              <a:rPr sz="1800">
                <a:latin typeface="배달의민족 주아" charset="0"/>
                <a:ea typeface="배달의민족 주아" charset="0"/>
              </a:rPr>
              <a:t>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2" name="Rect 0"/>
          <p:cNvCxnSpPr>
            <a:stCxn id="50" idx="3"/>
            <a:endCxn id="54" idx="1"/>
          </p:cNvCxnSpPr>
          <p:nvPr/>
        </p:nvCxnSpPr>
        <p:spPr>
          <a:xfrm rot="0">
            <a:off x="6096000" y="5608320"/>
            <a:ext cx="64960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>
            <a:spLocks/>
          </p:cNvSpPr>
          <p:nvPr/>
        </p:nvSpPr>
        <p:spPr>
          <a:xfrm rot="0">
            <a:off x="6744970" y="5311140"/>
            <a:ext cx="116268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대기목록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>
            <a:stCxn id="54" idx="3"/>
            <a:endCxn id="60" idx="1"/>
          </p:cNvCxnSpPr>
          <p:nvPr/>
        </p:nvCxnSpPr>
        <p:spPr>
          <a:xfrm rot="0" flipV="1">
            <a:off x="7907020" y="5198745"/>
            <a:ext cx="713105" cy="4159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>
            <a:stCxn id="54" idx="3"/>
            <a:endCxn id="62" idx="1"/>
          </p:cNvCxnSpPr>
          <p:nvPr/>
        </p:nvCxnSpPr>
        <p:spPr>
          <a:xfrm rot="0">
            <a:off x="7907020" y="5614035"/>
            <a:ext cx="687705" cy="609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8618855" y="4987290"/>
            <a:ext cx="93091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8594090" y="5462905"/>
            <a:ext cx="93091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전문가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60" idx="1"/>
          </p:cNvCxnSpPr>
          <p:nvPr/>
        </p:nvCxnSpPr>
        <p:spPr>
          <a:xfrm rot="16200000" flipH="1">
            <a:off x="3287395" y="4314825"/>
            <a:ext cx="1905635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122930" y="2245360"/>
            <a:ext cx="2235200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4819015" y="1275715"/>
            <a:ext cx="1277620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계정 </a:t>
            </a:r>
            <a:r>
              <a:rPr sz="1800">
                <a:latin typeface="배달의민족 주아" charset="0"/>
                <a:ea typeface="배달의민족 주아" charset="0"/>
              </a:rPr>
              <a:t>신청목록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rot="0">
            <a:off x="6096000" y="1706880"/>
            <a:ext cx="791845" cy="495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6887210" y="138620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 sz="180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 rot="0">
            <a:off x="8110220" y="1756410"/>
            <a:ext cx="949960" cy="384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rot="0" flipV="1">
            <a:off x="8110220" y="1633220"/>
            <a:ext cx="955675" cy="1231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 rot="0">
            <a:off x="9059545" y="194119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9065260" y="1421765"/>
            <a:ext cx="108966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53" idx="1"/>
          </p:cNvCxnSpPr>
          <p:nvPr/>
        </p:nvCxnSpPr>
        <p:spPr>
          <a:xfrm rot="0">
            <a:off x="3660775" y="3941445"/>
            <a:ext cx="1158875" cy="4730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>
            <a:stCxn id="5" idx="3"/>
            <a:endCxn id="44" idx="1"/>
          </p:cNvCxnSpPr>
          <p:nvPr/>
        </p:nvCxnSpPr>
        <p:spPr>
          <a:xfrm rot="0" flipV="1">
            <a:off x="3660775" y="3046730"/>
            <a:ext cx="1158875" cy="895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4819015" y="2664460"/>
            <a:ext cx="1277620" cy="7651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Rect 0"/>
          <p:cNvCxnSpPr>
            <a:stCxn id="44" idx="3"/>
            <a:endCxn id="46" idx="1"/>
          </p:cNvCxnSpPr>
          <p:nvPr/>
        </p:nvCxnSpPr>
        <p:spPr>
          <a:xfrm rot="0">
            <a:off x="6096000" y="3046730"/>
            <a:ext cx="827405" cy="127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6922770" y="268859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9" name="Rect 0"/>
          <p:cNvCxnSpPr>
            <a:stCxn id="46" idx="3"/>
            <a:endCxn id="51" idx="1"/>
          </p:cNvCxnSpPr>
          <p:nvPr/>
        </p:nvCxnSpPr>
        <p:spPr>
          <a:xfrm rot="0">
            <a:off x="8145780" y="3058795"/>
            <a:ext cx="956945" cy="4375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>
            <a:stCxn id="46" idx="3"/>
            <a:endCxn id="52" idx="1"/>
          </p:cNvCxnSpPr>
          <p:nvPr/>
        </p:nvCxnSpPr>
        <p:spPr>
          <a:xfrm rot="0" flipV="1">
            <a:off x="8145780" y="2964180"/>
            <a:ext cx="962660" cy="952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 0"/>
          <p:cNvSpPr>
            <a:spLocks/>
          </p:cNvSpPr>
          <p:nvPr/>
        </p:nvSpPr>
        <p:spPr>
          <a:xfrm rot="0">
            <a:off x="9102090" y="3296920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9107805" y="2728595"/>
            <a:ext cx="1089660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정지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4819015" y="3964305"/>
            <a:ext cx="1277620" cy="8997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컨설팅,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클래스</a:t>
            </a:r>
            <a:r>
              <a:rPr sz="1800">
                <a:latin typeface="배달의민족 주아" charset="0"/>
                <a:ea typeface="배달의민족 주아" charset="0"/>
              </a:rPr>
              <a:t>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>
            <a:stCxn id="53" idx="3"/>
            <a:endCxn id="55" idx="1"/>
          </p:cNvCxnSpPr>
          <p:nvPr/>
        </p:nvCxnSpPr>
        <p:spPr>
          <a:xfrm rot="0" flipV="1">
            <a:off x="6096000" y="4359275"/>
            <a:ext cx="827405" cy="558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 rot="0">
            <a:off x="6922770" y="398907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>
            <a:stCxn id="55" idx="3"/>
            <a:endCxn id="58" idx="1"/>
          </p:cNvCxnSpPr>
          <p:nvPr/>
        </p:nvCxnSpPr>
        <p:spPr>
          <a:xfrm rot="0">
            <a:off x="8145780" y="4359275"/>
            <a:ext cx="956945" cy="4375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>
            <a:stCxn id="55" idx="3"/>
            <a:endCxn id="59" idx="1"/>
          </p:cNvCxnSpPr>
          <p:nvPr/>
        </p:nvCxnSpPr>
        <p:spPr>
          <a:xfrm rot="0" flipV="1">
            <a:off x="8145780" y="4264660"/>
            <a:ext cx="962660" cy="952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 rot="0">
            <a:off x="9102090" y="459676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9107805" y="4029075"/>
            <a:ext cx="1089660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4819015" y="5445760"/>
            <a:ext cx="1277620" cy="80200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철회</a:t>
            </a:r>
            <a:r>
              <a:rPr sz="1800">
                <a:latin typeface="배달의민족 주아" charset="0"/>
                <a:ea typeface="배달의민족 주아" charset="0"/>
              </a:rPr>
              <a:t> 신청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>
            <a:stCxn id="60" idx="3"/>
            <a:endCxn id="62" idx="1"/>
          </p:cNvCxnSpPr>
          <p:nvPr/>
        </p:nvCxnSpPr>
        <p:spPr>
          <a:xfrm rot="0">
            <a:off x="6096000" y="5846445"/>
            <a:ext cx="821690" cy="431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 0"/>
          <p:cNvSpPr>
            <a:spLocks/>
          </p:cNvSpPr>
          <p:nvPr/>
        </p:nvSpPr>
        <p:spPr>
          <a:xfrm rot="0">
            <a:off x="6917055" y="551942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3" name="Rect 0"/>
          <p:cNvCxnSpPr>
            <a:stCxn id="62" idx="3"/>
            <a:endCxn id="65" idx="1"/>
          </p:cNvCxnSpPr>
          <p:nvPr/>
        </p:nvCxnSpPr>
        <p:spPr>
          <a:xfrm rot="0">
            <a:off x="8140065" y="5889625"/>
            <a:ext cx="920115" cy="3117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62" idx="3"/>
            <a:endCxn id="66" idx="1"/>
          </p:cNvCxnSpPr>
          <p:nvPr/>
        </p:nvCxnSpPr>
        <p:spPr>
          <a:xfrm rot="0" flipV="1">
            <a:off x="8140065" y="5693410"/>
            <a:ext cx="926465" cy="1962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 0"/>
          <p:cNvSpPr>
            <a:spLocks/>
          </p:cNvSpPr>
          <p:nvPr/>
        </p:nvSpPr>
        <p:spPr>
          <a:xfrm rot="0">
            <a:off x="9059545" y="600138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9065260" y="5481955"/>
            <a:ext cx="108966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커뮤니티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커뮤니티</a:t>
            </a:r>
            <a:r>
              <a:rPr sz="1800">
                <a:latin typeface="배달의민족 주아" charset="0"/>
                <a:ea typeface="배달의민족 주아" charset="0"/>
              </a:rPr>
              <a:t>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84" idx="1"/>
          </p:cNvCxnSpPr>
          <p:nvPr/>
        </p:nvCxnSpPr>
        <p:spPr>
          <a:xfrm rot="16200000" flipH="1">
            <a:off x="3409315" y="4192270"/>
            <a:ext cx="1731010" cy="12287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128645" y="2251075"/>
            <a:ext cx="2222500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4819015" y="1288415"/>
            <a:ext cx="1277620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rot="0" flipV="1">
            <a:off x="6096000" y="1597025"/>
            <a:ext cx="821690" cy="1225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6917055" y="133667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Rect 0"/>
          <p:cNvCxnSpPr>
            <a:stCxn id="5" idx="3"/>
            <a:endCxn id="83" idx="1"/>
          </p:cNvCxnSpPr>
          <p:nvPr/>
        </p:nvCxnSpPr>
        <p:spPr>
          <a:xfrm rot="0">
            <a:off x="3660775" y="3941445"/>
            <a:ext cx="1259840" cy="596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24" idx="3"/>
            <a:endCxn id="68" idx="1"/>
          </p:cNvCxnSpPr>
          <p:nvPr/>
        </p:nvCxnSpPr>
        <p:spPr>
          <a:xfrm rot="0">
            <a:off x="7736840" y="1597025"/>
            <a:ext cx="749300" cy="311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 0"/>
          <p:cNvSpPr>
            <a:spLocks/>
          </p:cNvSpPr>
          <p:nvPr/>
        </p:nvSpPr>
        <p:spPr>
          <a:xfrm rot="0">
            <a:off x="8485505" y="1257300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10164445" y="1250950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0" name="Rect 0"/>
          <p:cNvCxnSpPr>
            <a:stCxn id="68" idx="3"/>
            <a:endCxn id="69" idx="1"/>
          </p:cNvCxnSpPr>
          <p:nvPr/>
        </p:nvCxnSpPr>
        <p:spPr>
          <a:xfrm rot="0" flipV="1">
            <a:off x="9452610" y="1621155"/>
            <a:ext cx="713105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 0"/>
          <p:cNvSpPr>
            <a:spLocks/>
          </p:cNvSpPr>
          <p:nvPr/>
        </p:nvSpPr>
        <p:spPr>
          <a:xfrm rot="0">
            <a:off x="6910705" y="1965325"/>
            <a:ext cx="821055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2" name="Rect 0"/>
          <p:cNvCxnSpPr>
            <a:stCxn id="71" idx="3"/>
            <a:endCxn id="73" idx="1"/>
          </p:cNvCxnSpPr>
          <p:nvPr/>
        </p:nvCxnSpPr>
        <p:spPr>
          <a:xfrm rot="0">
            <a:off x="7730490" y="2201545"/>
            <a:ext cx="774065" cy="2997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 rot="0">
            <a:off x="8503920" y="2130425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10170160" y="2148205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5" name="Rect 0"/>
          <p:cNvCxnSpPr>
            <a:stCxn id="73" idx="3"/>
            <a:endCxn id="74" idx="1"/>
          </p:cNvCxnSpPr>
          <p:nvPr/>
        </p:nvCxnSpPr>
        <p:spPr>
          <a:xfrm rot="0">
            <a:off x="9470390" y="2500630"/>
            <a:ext cx="700405" cy="184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 0"/>
          <p:cNvSpPr>
            <a:spLocks/>
          </p:cNvSpPr>
          <p:nvPr/>
        </p:nvSpPr>
        <p:spPr>
          <a:xfrm rot="0">
            <a:off x="6940550" y="2632075"/>
            <a:ext cx="821055" cy="5778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1" name="Rect 0"/>
          <p:cNvCxnSpPr>
            <a:stCxn id="22" idx="3"/>
            <a:endCxn id="71" idx="1"/>
          </p:cNvCxnSpPr>
          <p:nvPr/>
        </p:nvCxnSpPr>
        <p:spPr>
          <a:xfrm rot="0">
            <a:off x="6096000" y="1719580"/>
            <a:ext cx="815340" cy="4826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t 0"/>
          <p:cNvCxnSpPr>
            <a:stCxn id="22" idx="3"/>
            <a:endCxn id="76" idx="1"/>
          </p:cNvCxnSpPr>
          <p:nvPr/>
        </p:nvCxnSpPr>
        <p:spPr>
          <a:xfrm rot="16200000" flipH="1">
            <a:off x="5917565" y="1897380"/>
            <a:ext cx="1202055" cy="8451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>
            <a:spLocks/>
          </p:cNvSpPr>
          <p:nvPr/>
        </p:nvSpPr>
        <p:spPr>
          <a:xfrm rot="0">
            <a:off x="4919980" y="3569335"/>
            <a:ext cx="144843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신고</a:t>
            </a:r>
            <a:r>
              <a:rPr sz="1800">
                <a:latin typeface="배달의민족 주아" charset="0"/>
                <a:ea typeface="배달의민족 주아" charset="0"/>
              </a:rPr>
              <a:t> 게시글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4" name="Rect 0"/>
          <p:cNvSpPr>
            <a:spLocks/>
          </p:cNvSpPr>
          <p:nvPr/>
        </p:nvSpPr>
        <p:spPr>
          <a:xfrm rot="0">
            <a:off x="4888865" y="5240655"/>
            <a:ext cx="144843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신고</a:t>
            </a:r>
            <a:r>
              <a:rPr sz="1800">
                <a:latin typeface="배달의민족 주아" charset="0"/>
                <a:ea typeface="배달의민족 주아" charset="0"/>
              </a:rPr>
              <a:t> 댓글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5" name="Rect 0"/>
          <p:cNvCxnSpPr>
            <a:stCxn id="83" idx="3"/>
            <a:endCxn id="86" idx="1"/>
          </p:cNvCxnSpPr>
          <p:nvPr/>
        </p:nvCxnSpPr>
        <p:spPr>
          <a:xfrm rot="0">
            <a:off x="6367780" y="4000500"/>
            <a:ext cx="814070" cy="1352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 0"/>
          <p:cNvSpPr>
            <a:spLocks/>
          </p:cNvSpPr>
          <p:nvPr/>
        </p:nvSpPr>
        <p:spPr>
          <a:xfrm rot="0">
            <a:off x="7181215" y="387477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7216775" y="543115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8" name="Rect 0"/>
          <p:cNvCxnSpPr>
            <a:stCxn id="84" idx="3"/>
            <a:endCxn id="87" idx="1"/>
          </p:cNvCxnSpPr>
          <p:nvPr/>
        </p:nvCxnSpPr>
        <p:spPr>
          <a:xfrm rot="0">
            <a:off x="6336665" y="5671820"/>
            <a:ext cx="880110" cy="203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r>
                        <a:rPr sz="1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계좌 및 결제 관리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시스템</a:t>
            </a:r>
            <a:r>
              <a:rPr sz="1800">
                <a:latin typeface="배달의민족 주아" charset="0"/>
                <a:ea typeface="배달의민족 주아" charset="0"/>
              </a:rPr>
              <a:t> 계좌 및 결제 </a:t>
            </a:r>
            <a:r>
              <a:rPr sz="1800">
                <a:latin typeface="배달의민족 주아" charset="0"/>
                <a:ea typeface="배달의민족 주아" charset="0"/>
              </a:rPr>
              <a:t>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99" idx="1"/>
          </p:cNvCxnSpPr>
          <p:nvPr/>
        </p:nvCxnSpPr>
        <p:spPr>
          <a:xfrm rot="16200000" flipH="1">
            <a:off x="3321050" y="4280535"/>
            <a:ext cx="1924685" cy="12465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89" idx="1"/>
          </p:cNvCxnSpPr>
          <p:nvPr/>
        </p:nvCxnSpPr>
        <p:spPr>
          <a:xfrm rot="5400000" flipH="1" flipV="1">
            <a:off x="3089910" y="2258695"/>
            <a:ext cx="2253615" cy="11125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Rect 0"/>
          <p:cNvCxnSpPr>
            <a:stCxn id="5" idx="3"/>
            <a:endCxn id="92" idx="1"/>
          </p:cNvCxnSpPr>
          <p:nvPr/>
        </p:nvCxnSpPr>
        <p:spPr>
          <a:xfrm rot="0">
            <a:off x="3660775" y="3941445"/>
            <a:ext cx="1252855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 0"/>
          <p:cNvSpPr>
            <a:spLocks/>
          </p:cNvSpPr>
          <p:nvPr/>
        </p:nvSpPr>
        <p:spPr>
          <a:xfrm rot="0">
            <a:off x="4772660" y="1345565"/>
            <a:ext cx="1947545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시스템</a:t>
            </a:r>
            <a:r>
              <a:rPr sz="1800">
                <a:latin typeface="배달의민족 주아" charset="0"/>
                <a:ea typeface="배달의민족 주아" charset="0"/>
              </a:rPr>
              <a:t> 계좌 현황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7440295" y="1302385"/>
            <a:ext cx="2313940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주체별</a:t>
            </a:r>
            <a:r>
              <a:rPr sz="1800">
                <a:latin typeface="배달의민족 주아" charset="0"/>
                <a:ea typeface="배달의민족 주아" charset="0"/>
              </a:rPr>
              <a:t> 입출금 내역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1" name="Rect 0"/>
          <p:cNvCxnSpPr>
            <a:stCxn id="89" idx="3"/>
            <a:endCxn id="90" idx="1"/>
          </p:cNvCxnSpPr>
          <p:nvPr/>
        </p:nvCxnSpPr>
        <p:spPr>
          <a:xfrm rot="0" flipV="1">
            <a:off x="6719570" y="1645285"/>
            <a:ext cx="721995" cy="438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 0"/>
          <p:cNvSpPr>
            <a:spLocks/>
          </p:cNvSpPr>
          <p:nvPr/>
        </p:nvSpPr>
        <p:spPr>
          <a:xfrm rot="0">
            <a:off x="4912360" y="3599815"/>
            <a:ext cx="1947545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계좌</a:t>
            </a:r>
            <a:r>
              <a:rPr sz="1800">
                <a:latin typeface="배달의민족 주아" charset="0"/>
                <a:ea typeface="배달의민족 주아" charset="0"/>
              </a:rPr>
              <a:t> 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3" name="Rect 0"/>
          <p:cNvCxnSpPr>
            <a:stCxn id="92" idx="3"/>
            <a:endCxn id="94" idx="1"/>
          </p:cNvCxnSpPr>
          <p:nvPr/>
        </p:nvCxnSpPr>
        <p:spPr>
          <a:xfrm rot="0">
            <a:off x="6859270" y="3942715"/>
            <a:ext cx="734060" cy="1041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 0"/>
          <p:cNvSpPr>
            <a:spLocks/>
          </p:cNvSpPr>
          <p:nvPr/>
        </p:nvSpPr>
        <p:spPr>
          <a:xfrm rot="0">
            <a:off x="7592695" y="3850005"/>
            <a:ext cx="860425" cy="3930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추가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7586345" y="4258945"/>
            <a:ext cx="860425" cy="41783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7592060" y="3429000"/>
            <a:ext cx="860425" cy="41783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설정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7" name="Rect 0"/>
          <p:cNvCxnSpPr>
            <a:stCxn id="92" idx="3"/>
            <a:endCxn id="95" idx="1"/>
          </p:cNvCxnSpPr>
          <p:nvPr/>
        </p:nvCxnSpPr>
        <p:spPr>
          <a:xfrm rot="0">
            <a:off x="6859270" y="3942715"/>
            <a:ext cx="727710" cy="525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t 0"/>
          <p:cNvCxnSpPr>
            <a:stCxn id="92" idx="3"/>
            <a:endCxn id="96" idx="1"/>
          </p:cNvCxnSpPr>
          <p:nvPr/>
        </p:nvCxnSpPr>
        <p:spPr>
          <a:xfrm rot="0" flipV="1">
            <a:off x="6859270" y="3637280"/>
            <a:ext cx="733425" cy="3060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 0"/>
          <p:cNvSpPr>
            <a:spLocks/>
          </p:cNvSpPr>
          <p:nvPr/>
        </p:nvSpPr>
        <p:spPr>
          <a:xfrm rot="0">
            <a:off x="4906010" y="5523230"/>
            <a:ext cx="1324610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통계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0" name="Rect 0"/>
          <p:cNvCxnSpPr>
            <a:stCxn id="99" idx="3"/>
            <a:endCxn id="102" idx="1"/>
          </p:cNvCxnSpPr>
          <p:nvPr/>
        </p:nvCxnSpPr>
        <p:spPr>
          <a:xfrm rot="0" flipV="1">
            <a:off x="6230620" y="5603240"/>
            <a:ext cx="941705" cy="263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>
            <a:stCxn id="99" idx="3"/>
            <a:endCxn id="103" idx="1"/>
          </p:cNvCxnSpPr>
          <p:nvPr/>
        </p:nvCxnSpPr>
        <p:spPr>
          <a:xfrm rot="0">
            <a:off x="6230620" y="5866130"/>
            <a:ext cx="922655" cy="5010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 0"/>
          <p:cNvSpPr>
            <a:spLocks/>
          </p:cNvSpPr>
          <p:nvPr/>
        </p:nvSpPr>
        <p:spPr>
          <a:xfrm rot="0">
            <a:off x="7171055" y="5260340"/>
            <a:ext cx="1324610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금액</a:t>
            </a:r>
            <a:r>
              <a:rPr sz="1800">
                <a:latin typeface="배달의민족 주아" charset="0"/>
                <a:ea typeface="배달의민족 주아" charset="0"/>
              </a:rPr>
              <a:t> 변동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7152640" y="6022975"/>
            <a:ext cx="1324610" cy="6864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사용</a:t>
            </a:r>
            <a:r>
              <a:rPr sz="1800">
                <a:latin typeface="배달의민족 주아" charset="0"/>
                <a:ea typeface="배달의민족 주아" charset="0"/>
              </a:rPr>
              <a:t> 변동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520" y="36639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문의사항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시스템</a:t>
            </a:r>
            <a:r>
              <a:rPr sz="1800">
                <a:latin typeface="배달의민족 주아" charset="0"/>
                <a:ea typeface="배달의민족 주아" charset="0"/>
              </a:rPr>
              <a:t> 문의사항 </a:t>
            </a:r>
            <a:r>
              <a:rPr sz="1800">
                <a:latin typeface="배달의민족 주아" charset="0"/>
                <a:ea typeface="배달의민족 주아" charset="0"/>
              </a:rPr>
              <a:t>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320415" y="2442845"/>
            <a:ext cx="1840230" cy="1158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4819015" y="1737995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50825" y="1870075"/>
            <a:ext cx="1193800" cy="4070350"/>
          </a:xfrm>
          <a:prstGeom prst="rect"/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/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Rect 0"/>
          <p:cNvCxnSpPr>
            <a:stCxn id="5" idx="3"/>
            <a:endCxn id="83" idx="1"/>
          </p:cNvCxnSpPr>
          <p:nvPr/>
        </p:nvCxnSpPr>
        <p:spPr>
          <a:xfrm rot="0">
            <a:off x="3660775" y="3941445"/>
            <a:ext cx="1151890" cy="10801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>
            <a:spLocks/>
          </p:cNvSpPr>
          <p:nvPr/>
        </p:nvSpPr>
        <p:spPr>
          <a:xfrm rot="0">
            <a:off x="4812030" y="4711700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고객센터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5" name="Rect 0"/>
          <p:cNvCxnSpPr>
            <a:stCxn id="83" idx="3"/>
            <a:endCxn id="97" idx="1"/>
          </p:cNvCxnSpPr>
          <p:nvPr/>
        </p:nvCxnSpPr>
        <p:spPr>
          <a:xfrm rot="5400000" flipH="1" flipV="1">
            <a:off x="5726430" y="4131945"/>
            <a:ext cx="1111885" cy="6667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t 0"/>
          <p:cNvCxnSpPr>
            <a:stCxn id="83" idx="3"/>
            <a:endCxn id="104" idx="1"/>
          </p:cNvCxnSpPr>
          <p:nvPr/>
        </p:nvCxnSpPr>
        <p:spPr>
          <a:xfrm rot="16200000" flipH="1">
            <a:off x="5903595" y="5066030"/>
            <a:ext cx="671830" cy="5816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>
            <a:stCxn id="22" idx="3"/>
            <a:endCxn id="90" idx="1"/>
          </p:cNvCxnSpPr>
          <p:nvPr/>
        </p:nvCxnSpPr>
        <p:spPr>
          <a:xfrm rot="0" flipV="1">
            <a:off x="6096000" y="2073275"/>
            <a:ext cx="711835" cy="292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 0"/>
          <p:cNvSpPr>
            <a:spLocks/>
          </p:cNvSpPr>
          <p:nvPr/>
        </p:nvSpPr>
        <p:spPr>
          <a:xfrm rot="0">
            <a:off x="6807200" y="1709420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8947785" y="128016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9022715" y="18796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8932545" y="244030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4" name="Rect 0"/>
          <p:cNvCxnSpPr>
            <a:stCxn id="90" idx="3"/>
            <a:endCxn id="92" idx="1"/>
          </p:cNvCxnSpPr>
          <p:nvPr/>
        </p:nvCxnSpPr>
        <p:spPr>
          <a:xfrm rot="0">
            <a:off x="8084185" y="2073275"/>
            <a:ext cx="938530" cy="67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t 0"/>
          <p:cNvCxnSpPr>
            <a:stCxn id="90" idx="3"/>
            <a:endCxn id="93" idx="1"/>
          </p:cNvCxnSpPr>
          <p:nvPr/>
        </p:nvCxnSpPr>
        <p:spPr>
          <a:xfrm rot="0">
            <a:off x="8084185" y="2073275"/>
            <a:ext cx="848995" cy="6273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t 0"/>
          <p:cNvCxnSpPr>
            <a:stCxn id="90" idx="3"/>
            <a:endCxn id="91" idx="1"/>
          </p:cNvCxnSpPr>
          <p:nvPr/>
        </p:nvCxnSpPr>
        <p:spPr>
          <a:xfrm rot="0" flipV="1">
            <a:off x="8084185" y="1540510"/>
            <a:ext cx="864235" cy="5340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 0"/>
          <p:cNvSpPr>
            <a:spLocks/>
          </p:cNvSpPr>
          <p:nvPr/>
        </p:nvSpPr>
        <p:spPr>
          <a:xfrm rot="0">
            <a:off x="6614795" y="3600450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문의사항목록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8" name="Rect 0"/>
          <p:cNvCxnSpPr>
            <a:stCxn id="97" idx="3"/>
            <a:endCxn id="102" idx="1"/>
          </p:cNvCxnSpPr>
          <p:nvPr/>
        </p:nvCxnSpPr>
        <p:spPr>
          <a:xfrm rot="0">
            <a:off x="7751445" y="3909695"/>
            <a:ext cx="1040765" cy="1060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>
            <a:stCxn id="97" idx="3"/>
            <a:endCxn id="103" idx="1"/>
          </p:cNvCxnSpPr>
          <p:nvPr/>
        </p:nvCxnSpPr>
        <p:spPr>
          <a:xfrm rot="0">
            <a:off x="7751445" y="3909695"/>
            <a:ext cx="1058545" cy="6661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97" idx="3"/>
            <a:endCxn id="101" idx="1"/>
          </p:cNvCxnSpPr>
          <p:nvPr/>
        </p:nvCxnSpPr>
        <p:spPr>
          <a:xfrm rot="0" flipV="1">
            <a:off x="7751445" y="3429000"/>
            <a:ext cx="1054735" cy="4813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 0"/>
          <p:cNvSpPr>
            <a:spLocks/>
          </p:cNvSpPr>
          <p:nvPr/>
        </p:nvSpPr>
        <p:spPr>
          <a:xfrm rot="0">
            <a:off x="8805545" y="316865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답변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 rot="0">
            <a:off x="8791575" y="375475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답변수정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8809990" y="431482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6529705" y="5382895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FAQ</a:t>
            </a:r>
            <a:r>
              <a:rPr sz="1800">
                <a:latin typeface="배달의민족 주아" charset="0"/>
                <a:ea typeface="배달의민족 주아" charset="0"/>
              </a:rPr>
              <a:t>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5" name="Rect 0"/>
          <p:cNvCxnSpPr>
            <a:stCxn id="104" idx="3"/>
            <a:endCxn id="109" idx="1"/>
          </p:cNvCxnSpPr>
          <p:nvPr/>
        </p:nvCxnSpPr>
        <p:spPr>
          <a:xfrm rot="0">
            <a:off x="7666355" y="5692140"/>
            <a:ext cx="1089660" cy="2768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>
            <a:stCxn id="104" idx="3"/>
            <a:endCxn id="110" idx="1"/>
          </p:cNvCxnSpPr>
          <p:nvPr/>
        </p:nvCxnSpPr>
        <p:spPr>
          <a:xfrm rot="0">
            <a:off x="7666355" y="5692140"/>
            <a:ext cx="1137285" cy="906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t 0"/>
          <p:cNvCxnSpPr>
            <a:stCxn id="104" idx="3"/>
            <a:endCxn id="108" idx="1"/>
          </p:cNvCxnSpPr>
          <p:nvPr/>
        </p:nvCxnSpPr>
        <p:spPr>
          <a:xfrm rot="0" flipV="1">
            <a:off x="7666355" y="5408295"/>
            <a:ext cx="1123315" cy="2844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 rot="0">
            <a:off x="8789035" y="514794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9" name="Rect 0"/>
          <p:cNvSpPr>
            <a:spLocks/>
          </p:cNvSpPr>
          <p:nvPr/>
        </p:nvSpPr>
        <p:spPr>
          <a:xfrm rot="0">
            <a:off x="8756015" y="570801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0" name="Rect 0"/>
          <p:cNvSpPr>
            <a:spLocks/>
          </p:cNvSpPr>
          <p:nvPr/>
        </p:nvSpPr>
        <p:spPr>
          <a:xfrm rot="0">
            <a:off x="8803640" y="63373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520" y="36639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부가기능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733425" y="3281680"/>
            <a:ext cx="172148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부가기능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2112645" y="2279015"/>
            <a:ext cx="1724025" cy="10420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3495040" y="1630045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자소서작성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9" name="Rect 0"/>
          <p:cNvCxnSpPr>
            <a:stCxn id="22" idx="3"/>
            <a:endCxn id="90" idx="1"/>
          </p:cNvCxnSpPr>
          <p:nvPr/>
        </p:nvCxnSpPr>
        <p:spPr>
          <a:xfrm rot="0">
            <a:off x="4901565" y="1937385"/>
            <a:ext cx="942975" cy="876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 0"/>
          <p:cNvSpPr>
            <a:spLocks/>
          </p:cNvSpPr>
          <p:nvPr/>
        </p:nvSpPr>
        <p:spPr>
          <a:xfrm rot="0">
            <a:off x="5843905" y="1660525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내</a:t>
            </a:r>
            <a:r>
              <a:rPr sz="1800">
                <a:latin typeface="배달의민족 주아" charset="0"/>
                <a:ea typeface="배달의민족 주아" charset="0"/>
              </a:rPr>
              <a:t> 자소서 </a:t>
            </a:r>
            <a:r>
              <a:rPr sz="1800">
                <a:latin typeface="배달의민족 주아" charset="0"/>
                <a:ea typeface="배달의민족 주아" charset="0"/>
              </a:rPr>
              <a:t>보관함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7934960" y="134874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7940675" y="18796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7959090" y="241046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4" name="Rect 0"/>
          <p:cNvCxnSpPr>
            <a:stCxn id="90" idx="3"/>
            <a:endCxn id="92" idx="1"/>
          </p:cNvCxnSpPr>
          <p:nvPr/>
        </p:nvCxnSpPr>
        <p:spPr>
          <a:xfrm rot="0">
            <a:off x="7120890" y="2024380"/>
            <a:ext cx="821055" cy="1162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t 0"/>
          <p:cNvCxnSpPr>
            <a:stCxn id="90" idx="3"/>
            <a:endCxn id="93" idx="1"/>
          </p:cNvCxnSpPr>
          <p:nvPr/>
        </p:nvCxnSpPr>
        <p:spPr>
          <a:xfrm rot="0">
            <a:off x="7120890" y="2024380"/>
            <a:ext cx="838835" cy="6470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t 0"/>
          <p:cNvCxnSpPr>
            <a:stCxn id="90" idx="3"/>
            <a:endCxn id="91" idx="1"/>
          </p:cNvCxnSpPr>
          <p:nvPr/>
        </p:nvCxnSpPr>
        <p:spPr>
          <a:xfrm rot="0" flipV="1">
            <a:off x="7120890" y="1609090"/>
            <a:ext cx="815340" cy="4159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t 0"/>
          <p:cNvCxnSpPr>
            <a:stCxn id="5" idx="3"/>
            <a:endCxn id="112" idx="1"/>
          </p:cNvCxnSpPr>
          <p:nvPr/>
        </p:nvCxnSpPr>
        <p:spPr>
          <a:xfrm rot="0" flipV="1">
            <a:off x="2454275" y="2832735"/>
            <a:ext cx="1032510" cy="829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 0"/>
          <p:cNvSpPr>
            <a:spLocks/>
          </p:cNvSpPr>
          <p:nvPr/>
        </p:nvSpPr>
        <p:spPr>
          <a:xfrm rot="0">
            <a:off x="3486150" y="252476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맞춤법검사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>
            <a:stCxn id="112" idx="3"/>
            <a:endCxn id="114" idx="1"/>
          </p:cNvCxnSpPr>
          <p:nvPr/>
        </p:nvCxnSpPr>
        <p:spPr>
          <a:xfrm rot="0" flipV="1">
            <a:off x="4892040" y="2823845"/>
            <a:ext cx="818515" cy="9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 rot="0">
            <a:off x="5709920" y="251587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검사하기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5" name="Rect 0"/>
          <p:cNvCxnSpPr>
            <a:stCxn id="5" idx="3"/>
            <a:endCxn id="116" idx="1"/>
          </p:cNvCxnSpPr>
          <p:nvPr/>
        </p:nvCxnSpPr>
        <p:spPr>
          <a:xfrm rot="0">
            <a:off x="2454275" y="3661410"/>
            <a:ext cx="1040130" cy="762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 0"/>
          <p:cNvSpPr>
            <a:spLocks/>
          </p:cNvSpPr>
          <p:nvPr/>
        </p:nvSpPr>
        <p:spPr>
          <a:xfrm rot="0">
            <a:off x="3493135" y="342900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글자수세기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7" name="Rect 0"/>
          <p:cNvCxnSpPr>
            <a:stCxn id="5" idx="3"/>
            <a:endCxn id="118" idx="1"/>
          </p:cNvCxnSpPr>
          <p:nvPr/>
        </p:nvCxnSpPr>
        <p:spPr>
          <a:xfrm rot="0">
            <a:off x="2454275" y="3661410"/>
            <a:ext cx="1047115" cy="10033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 0"/>
          <p:cNvSpPr>
            <a:spLocks/>
          </p:cNvSpPr>
          <p:nvPr/>
        </p:nvSpPr>
        <p:spPr>
          <a:xfrm rot="0">
            <a:off x="3500755" y="435610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학점계산기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>
            <a:stCxn id="118" idx="3"/>
            <a:endCxn id="120" idx="1"/>
          </p:cNvCxnSpPr>
          <p:nvPr/>
        </p:nvCxnSpPr>
        <p:spPr>
          <a:xfrm rot="0" flipV="1">
            <a:off x="4906645" y="3429000"/>
            <a:ext cx="3876040" cy="12357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 rot="0">
            <a:off x="8781415" y="3168650"/>
            <a:ext cx="1176020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과목명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1" name="Rect 0"/>
          <p:cNvCxnSpPr>
            <a:stCxn id="118" idx="3"/>
            <a:endCxn id="122" idx="1"/>
          </p:cNvCxnSpPr>
          <p:nvPr/>
        </p:nvCxnSpPr>
        <p:spPr>
          <a:xfrm rot="0" flipV="1">
            <a:off x="4906645" y="3996690"/>
            <a:ext cx="3850640" cy="6680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 rot="0">
            <a:off x="8756650" y="3736340"/>
            <a:ext cx="1127760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학점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>
            <a:stCxn id="118" idx="3"/>
            <a:endCxn id="124" idx="1"/>
          </p:cNvCxnSpPr>
          <p:nvPr/>
        </p:nvCxnSpPr>
        <p:spPr>
          <a:xfrm rot="0" flipV="1">
            <a:off x="4906645" y="4536440"/>
            <a:ext cx="3825240" cy="128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 rot="0">
            <a:off x="8731250" y="4276090"/>
            <a:ext cx="109537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성적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5" name="Rect 0"/>
          <p:cNvCxnSpPr>
            <a:stCxn id="118" idx="3"/>
            <a:endCxn id="126" idx="1"/>
          </p:cNvCxnSpPr>
          <p:nvPr/>
        </p:nvCxnSpPr>
        <p:spPr>
          <a:xfrm rot="0">
            <a:off x="4906645" y="4664075"/>
            <a:ext cx="3816350" cy="4451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>
            <a:spLocks/>
          </p:cNvSpPr>
          <p:nvPr/>
        </p:nvSpPr>
        <p:spPr>
          <a:xfrm rot="0">
            <a:off x="8722360" y="4848225"/>
            <a:ext cx="182181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전공과목여부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7" name="Rect 0"/>
          <p:cNvCxnSpPr>
            <a:stCxn id="118" idx="3"/>
            <a:endCxn id="128" idx="1"/>
          </p:cNvCxnSpPr>
          <p:nvPr/>
        </p:nvCxnSpPr>
        <p:spPr>
          <a:xfrm rot="0">
            <a:off x="4906645" y="4664075"/>
            <a:ext cx="3805555" cy="1033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 0"/>
          <p:cNvSpPr>
            <a:spLocks/>
          </p:cNvSpPr>
          <p:nvPr/>
        </p:nvSpPr>
        <p:spPr>
          <a:xfrm rot="0">
            <a:off x="8711565" y="5436235"/>
            <a:ext cx="125666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계산하기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9" name="Rect 0"/>
          <p:cNvSpPr>
            <a:spLocks/>
          </p:cNvSpPr>
          <p:nvPr/>
        </p:nvSpPr>
        <p:spPr>
          <a:xfrm rot="0">
            <a:off x="3442970" y="5558155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화상면접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0" name="Rect 0"/>
          <p:cNvCxnSpPr>
            <a:stCxn id="5" idx="3"/>
            <a:endCxn id="129" idx="1"/>
          </p:cNvCxnSpPr>
          <p:nvPr/>
        </p:nvCxnSpPr>
        <p:spPr>
          <a:xfrm rot="16200000" flipH="1">
            <a:off x="1845945" y="4269105"/>
            <a:ext cx="2205355" cy="9893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t 0"/>
          <p:cNvCxnSpPr>
            <a:stCxn id="129" idx="3"/>
            <a:endCxn id="132" idx="1"/>
          </p:cNvCxnSpPr>
          <p:nvPr/>
        </p:nvCxnSpPr>
        <p:spPr>
          <a:xfrm rot="0" flipV="1">
            <a:off x="4848860" y="5865495"/>
            <a:ext cx="61976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 0"/>
          <p:cNvSpPr>
            <a:spLocks/>
          </p:cNvSpPr>
          <p:nvPr/>
        </p:nvSpPr>
        <p:spPr>
          <a:xfrm rot="0">
            <a:off x="5467985" y="5605145"/>
            <a:ext cx="125666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시작하기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522730" y="0"/>
            <a:ext cx="9145270" cy="6859270"/>
          </a:xfrm>
          <a:prstGeom prst="rect"/>
          <a:solidFill>
            <a:schemeClr val="accent1">
              <a:lumMod val="75000"/>
              <a:lumOff val="0"/>
            </a:schemeClr>
          </a:solidFill>
          <a:ln w="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1775460" y="116840"/>
            <a:ext cx="8209280" cy="523240"/>
          </a:xfrm>
          <a:prstGeom prst="rect"/>
          <a:noFill/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631315" y="188595"/>
            <a:ext cx="144145" cy="3790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527175" y="666115"/>
            <a:ext cx="9140825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75460" y="1167130"/>
          <a:ext cx="8568690" cy="530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2856230"/>
                <a:gridCol w="1428115"/>
                <a:gridCol w="1428115"/>
              </a:tblGrid>
              <a:tr h="286385">
                <a:tc gridSpan="5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4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19710">
                <a:tc gridSpan="2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4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4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흐름도</a:t>
                      </a:r>
                      <a:endParaRPr lang="ko-KR" altLang="en-US" sz="14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0193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용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V1.0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1.25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임채</a:t>
                      </a:r>
                      <a:r>
                        <a:rPr 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채용정보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808990" y="3514090"/>
            <a:ext cx="1947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006725" y="4801870"/>
            <a:ext cx="88519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972435" y="3207385"/>
            <a:ext cx="896620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2995930" y="3218180"/>
            <a:ext cx="11430" cy="15843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5908675" y="3178810"/>
            <a:ext cx="77216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4096385" y="4431665"/>
            <a:ext cx="159956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4079875" y="2831465"/>
            <a:ext cx="16268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공고글</a:t>
            </a:r>
            <a:r>
              <a:rPr sz="1800">
                <a:latin typeface="배달의민족 주아" charset="0"/>
                <a:ea typeface="배달의민족 주아" charset="0"/>
              </a:rPr>
              <a:t> 리스트 </a:t>
            </a: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 rot="0" flipV="1">
            <a:off x="4794885" y="3653155"/>
            <a:ext cx="635" cy="6203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 0"/>
          <p:cNvSpPr>
            <a:spLocks/>
          </p:cNvSpPr>
          <p:nvPr/>
        </p:nvSpPr>
        <p:spPr>
          <a:xfrm rot="0">
            <a:off x="6818630" y="2811145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9519920" y="2812415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관심공고등록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8463280" y="3187700"/>
            <a:ext cx="81026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9519920" y="4013200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 sz="1800">
                <a:latin typeface="배달의민족 주아" charset="0"/>
                <a:ea typeface="배달의민족 주아" charset="0"/>
              </a:rPr>
              <a:t> 수정</a:t>
            </a:r>
            <a:r>
              <a:rPr sz="1800">
                <a:latin typeface="배달의민족 주아" charset="0"/>
                <a:ea typeface="배달의민족 주아" charset="0"/>
              </a:rPr>
              <a:t/>
            </a:r>
            <a:br>
              <a:rPr sz="1800">
                <a:latin typeface="배달의민족 주아" charset="0"/>
                <a:ea typeface="배달의민족 주아" charset="0"/>
              </a:rPr>
            </a:br>
            <a:r>
              <a:rPr sz="1800">
                <a:latin typeface="배달의민족 주아" charset="0"/>
                <a:ea typeface="배달의민족 주아" charset="0"/>
              </a:rPr>
              <a:t>(작성자)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8475345" y="3204845"/>
            <a:ext cx="635" cy="117919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>
            <a:off x="8463280" y="438340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매칭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808990" y="3514090"/>
            <a:ext cx="188150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</a:t>
            </a:r>
            <a:r>
              <a:rPr sz="1800">
                <a:latin typeface="배달의민족 주아" charset="0"/>
                <a:ea typeface="배달의민족 주아" charset="0"/>
              </a:rPr>
              <a:t>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3002280" y="5468620"/>
            <a:ext cx="88519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972435" y="2306955"/>
            <a:ext cx="896620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2967990" y="2284095"/>
            <a:ext cx="34925" cy="32194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6837680" y="3328035"/>
            <a:ext cx="74231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4052570" y="2957830"/>
            <a:ext cx="23253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검색기록</a:t>
            </a:r>
            <a:r>
              <a:rPr sz="1800">
                <a:latin typeface="배달의민족 주아" charset="0"/>
                <a:ea typeface="배달의민족 주아" charset="0"/>
              </a:rPr>
              <a:t>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4052570" y="1936750"/>
            <a:ext cx="23253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자주</a:t>
            </a:r>
            <a:r>
              <a:rPr sz="1800">
                <a:latin typeface="배달의민족 주아" charset="0"/>
                <a:ea typeface="배달의민족 주아" charset="0"/>
              </a:rPr>
              <a:t> 조회한 공고 기반 </a:t>
            </a:r>
            <a:r>
              <a:rPr sz="1800">
                <a:latin typeface="배달의민족 주아" charset="0"/>
                <a:ea typeface="배달의민족 주아" charset="0"/>
              </a:rPr>
              <a:t>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7959090" y="1913890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2967990" y="3317240"/>
            <a:ext cx="896620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2985135" y="4392930"/>
            <a:ext cx="896620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 rot="0">
            <a:off x="4052570" y="5098415"/>
            <a:ext cx="23253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관심기업</a:t>
            </a:r>
            <a:r>
              <a:rPr sz="1800">
                <a:latin typeface="배달의민족 주아" charset="0"/>
                <a:ea typeface="배달의민족 주아" charset="0"/>
              </a:rPr>
              <a:t>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4052570" y="4022725"/>
            <a:ext cx="23253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개인정보</a:t>
            </a:r>
            <a:r>
              <a:rPr sz="1800">
                <a:latin typeface="배달의민족 주아" charset="0"/>
                <a:ea typeface="배달의민족 주아" charset="0"/>
              </a:rPr>
              <a:t>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6837680" y="2284095"/>
            <a:ext cx="74231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6837680" y="4392930"/>
            <a:ext cx="74231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>
            <a:off x="6875780" y="5468620"/>
            <a:ext cx="74231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 rot="0">
            <a:off x="7981950" y="2957830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8004810" y="4033520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8004810" y="5132705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837565" y="2654300"/>
            <a:ext cx="12458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2383790" y="4373245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383790" y="181165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2383790" y="1822450"/>
            <a:ext cx="635" cy="255143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4656455" y="1819910"/>
            <a:ext cx="69151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3216910" y="2786380"/>
            <a:ext cx="111569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213735" y="1431290"/>
            <a:ext cx="111569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3213735" y="4117975"/>
            <a:ext cx="12331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취업지원서비스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501640" y="4003040"/>
            <a:ext cx="144081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1:1</a:t>
            </a:r>
            <a:r>
              <a:rPr sz="1800">
                <a:latin typeface="배달의민족 주아" charset="0"/>
                <a:ea typeface="배달의민족 주아" charset="0"/>
              </a:rPr>
              <a:t> 취업상담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2383790" y="309245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5264785" y="3030220"/>
            <a:ext cx="60706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4759960" y="4373245"/>
            <a:ext cx="54102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>
            <a:off x="4759960" y="4373245"/>
            <a:ext cx="635" cy="182816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4759960" y="6200775"/>
            <a:ext cx="54102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5501640" y="5785485"/>
            <a:ext cx="169037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외부</a:t>
            </a:r>
            <a:r>
              <a:rPr sz="1800">
                <a:latin typeface="배달의민족 주아" charset="0"/>
                <a:ea typeface="배달의민족 주아" charset="0"/>
              </a:rPr>
              <a:t> 프로그램 </a:t>
            </a:r>
            <a:r>
              <a:rPr sz="1800">
                <a:latin typeface="배달의민족 주아" charset="0"/>
                <a:ea typeface="배달의민족 주아" charset="0"/>
              </a:rPr>
              <a:t>신청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8034020" y="5830570"/>
            <a:ext cx="146050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프로그램</a:t>
            </a:r>
            <a:r>
              <a:rPr sz="1800">
                <a:latin typeface="배달의민족 주아" charset="0"/>
                <a:ea typeface="배달의민족 주아" charset="0"/>
              </a:rPr>
              <a:t> 상세 </a:t>
            </a: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>
            <a:off x="7327900" y="6155690"/>
            <a:ext cx="56959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191375" y="4346575"/>
            <a:ext cx="56959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 0"/>
          <p:cNvSpPr>
            <a:spLocks/>
          </p:cNvSpPr>
          <p:nvPr/>
        </p:nvSpPr>
        <p:spPr>
          <a:xfrm rot="0">
            <a:off x="7896860" y="3976370"/>
            <a:ext cx="1460500" cy="6388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10336530" y="5830570"/>
            <a:ext cx="146050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신청하기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Rect 0"/>
          <p:cNvCxnSpPr/>
          <p:nvPr/>
        </p:nvCxnSpPr>
        <p:spPr>
          <a:xfrm rot="0">
            <a:off x="9629775" y="6200775"/>
            <a:ext cx="56959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/>
          <p:nvPr/>
        </p:nvCxnSpPr>
        <p:spPr>
          <a:xfrm rot="0">
            <a:off x="7207885" y="4373245"/>
            <a:ext cx="635" cy="89598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 rot="0">
            <a:off x="7207885" y="5268595"/>
            <a:ext cx="56959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 rot="0">
            <a:off x="7896860" y="4863465"/>
            <a:ext cx="1460500" cy="6388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642620" y="3189605"/>
            <a:ext cx="14617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2304415" y="5979160"/>
            <a:ext cx="82169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304415" y="1988820"/>
            <a:ext cx="832485" cy="15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2304415" y="1999615"/>
            <a:ext cx="635" cy="398716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5028565" y="1958340"/>
            <a:ext cx="50546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3393440" y="2927985"/>
            <a:ext cx="129730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진행중인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393440" y="1594485"/>
            <a:ext cx="129730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5839460" y="2868295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 sz="1800">
                <a:latin typeface="배달의민족 주아" charset="0"/>
                <a:ea typeface="배달의민족 주아" charset="0"/>
              </a:rPr>
              <a:t>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2304415" y="3269615"/>
            <a:ext cx="832485" cy="15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4956175" y="3268980"/>
            <a:ext cx="67754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>
            <a:off x="4956175" y="3268980"/>
            <a:ext cx="635" cy="171767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4956175" y="4175125"/>
            <a:ext cx="67754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189470" y="1947545"/>
            <a:ext cx="644525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839460" y="3804920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 sz="1800">
                <a:latin typeface="배달의민족 주아" charset="0"/>
                <a:ea typeface="배달의민족 주아" charset="0"/>
              </a:rPr>
              <a:t> 마감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5802630" y="1560830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상세정보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8096250" y="1552575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 rot="0">
            <a:off x="7207885" y="3284855"/>
            <a:ext cx="50546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t 0"/>
          <p:cNvCxnSpPr/>
          <p:nvPr/>
        </p:nvCxnSpPr>
        <p:spPr>
          <a:xfrm rot="0">
            <a:off x="9291955" y="3285490"/>
            <a:ext cx="644525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>
            <a:spLocks/>
          </p:cNvSpPr>
          <p:nvPr/>
        </p:nvSpPr>
        <p:spPr>
          <a:xfrm rot="0">
            <a:off x="7905115" y="2898775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상세정보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10092055" y="2889250"/>
            <a:ext cx="1230630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3341370" y="5608955"/>
            <a:ext cx="129730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마감된</a:t>
            </a:r>
            <a:r>
              <a:rPr sz="1800">
                <a:latin typeface="배달의민족 주아" charset="0"/>
                <a:ea typeface="배달의민족 주아" charset="0"/>
              </a:rPr>
              <a:t>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5821045" y="5656580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3" name="Rect 0"/>
          <p:cNvCxnSpPr/>
          <p:nvPr/>
        </p:nvCxnSpPr>
        <p:spPr>
          <a:xfrm rot="0">
            <a:off x="4909820" y="5979160"/>
            <a:ext cx="723900" cy="82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5821045" y="4672965"/>
            <a:ext cx="1397635" cy="7410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Rect 0"/>
          <p:cNvCxnSpPr/>
          <p:nvPr/>
        </p:nvCxnSpPr>
        <p:spPr>
          <a:xfrm rot="0">
            <a:off x="4956175" y="4986655"/>
            <a:ext cx="64897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t 0"/>
          <p:cNvCxnSpPr/>
          <p:nvPr/>
        </p:nvCxnSpPr>
        <p:spPr>
          <a:xfrm rot="0" flipV="1">
            <a:off x="2144395" y="2003425"/>
            <a:ext cx="855980" cy="8350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695325" y="24587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고객센터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172460" y="15570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도움말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5455285" y="162433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자주</a:t>
            </a:r>
            <a:r>
              <a:rPr sz="1800">
                <a:latin typeface="배달의민족 주아" charset="0"/>
                <a:ea typeface="배달의민족 주아" charset="0"/>
              </a:rPr>
              <a:t> 묻는 </a:t>
            </a:r>
            <a:r>
              <a:rPr sz="1800">
                <a:latin typeface="배달의민족 주아" charset="0"/>
                <a:ea typeface="배달의민족 주아" charset="0"/>
              </a:rPr>
              <a:t>질문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rot="0">
            <a:off x="4634230" y="200342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 rot="16200000" flipH="1">
            <a:off x="1560195" y="3429635"/>
            <a:ext cx="2031365" cy="8489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 rot="0">
            <a:off x="3172460" y="461454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5455285" y="267017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5455285" y="371729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내</a:t>
            </a:r>
            <a:r>
              <a:rPr sz="1800">
                <a:latin typeface="배달의민족 주아" charset="0"/>
                <a:ea typeface="배달의민족 주아" charset="0"/>
              </a:rPr>
              <a:t> 문의내역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16200000" flipH="1">
            <a:off x="4111625" y="2526665"/>
            <a:ext cx="1046480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4634230" y="304927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/>
          <p:nvPr/>
        </p:nvCxnSpPr>
        <p:spPr>
          <a:xfrm rot="16200000" flipH="1">
            <a:off x="4111625" y="3519805"/>
            <a:ext cx="1046480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 rot="0">
            <a:off x="4634230" y="404304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/>
          <p:nvPr/>
        </p:nvCxnSpPr>
        <p:spPr>
          <a:xfrm rot="0">
            <a:off x="7031990" y="409638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/>
          <p:nvPr/>
        </p:nvCxnSpPr>
        <p:spPr>
          <a:xfrm rot="0">
            <a:off x="4634230" y="499935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 0"/>
          <p:cNvSpPr>
            <a:spLocks/>
          </p:cNvSpPr>
          <p:nvPr/>
        </p:nvSpPr>
        <p:spPr>
          <a:xfrm rot="0">
            <a:off x="5455285" y="465328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3172460" y="3122295"/>
            <a:ext cx="1271270" cy="5238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0" name="Rect 0"/>
          <p:cNvCxnSpPr/>
          <p:nvPr/>
        </p:nvCxnSpPr>
        <p:spPr>
          <a:xfrm rot="16200000">
            <a:off x="3546475" y="2735580"/>
            <a:ext cx="5232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16200000" flipH="1">
            <a:off x="3522345" y="4139565"/>
            <a:ext cx="5721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t 0"/>
          <p:cNvCxnSpPr/>
          <p:nvPr/>
        </p:nvCxnSpPr>
        <p:spPr>
          <a:xfrm rot="0">
            <a:off x="9257030" y="299720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 0"/>
          <p:cNvSpPr>
            <a:spLocks/>
          </p:cNvSpPr>
          <p:nvPr/>
        </p:nvSpPr>
        <p:spPr>
          <a:xfrm rot="0">
            <a:off x="7798435" y="371729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Rect 0"/>
          <p:cNvCxnSpPr/>
          <p:nvPr/>
        </p:nvCxnSpPr>
        <p:spPr>
          <a:xfrm rot="0">
            <a:off x="7031990" y="299720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0">
            <a:off x="7798435" y="267017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</a:t>
            </a:r>
            <a:r>
              <a:rPr sz="1800">
                <a:latin typeface="배달의민족 주아" charset="0"/>
                <a:ea typeface="배달의민족 주아" charset="0"/>
              </a:rPr>
              <a:t>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10007600" y="267017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r>
              <a:rPr sz="1800">
                <a:latin typeface="배달의민족 주아" charset="0"/>
                <a:ea typeface="배달의민족 주아" charset="0"/>
              </a:rPr>
              <a:t>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rot="0" flipV="1">
            <a:off x="9336405" y="4004945"/>
            <a:ext cx="51752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/>
          <p:nvPr/>
        </p:nvCxnSpPr>
        <p:spPr>
          <a:xfrm rot="16200000" flipH="1">
            <a:off x="9199245" y="4142105"/>
            <a:ext cx="824230" cy="5499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 rot="0">
            <a:off x="10007600" y="359410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10007600" y="442531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 rot="0">
            <a:off x="7031990" y="503237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 0"/>
          <p:cNvSpPr>
            <a:spLocks/>
          </p:cNvSpPr>
          <p:nvPr/>
        </p:nvSpPr>
        <p:spPr>
          <a:xfrm rot="0">
            <a:off x="7798435" y="465328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69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고객센터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 rot="0">
            <a:off x="767080" y="24587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커뮤니티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244850" y="15570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3244850" y="461454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이력서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3244850" y="252603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글</a:t>
            </a:r>
            <a:r>
              <a:rPr sz="1800">
                <a:latin typeface="배달의민족 주아" charset="0"/>
                <a:ea typeface="배달의민족 주아" charset="0"/>
              </a:rPr>
              <a:t> 전체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3244850" y="356743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현직자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인터뷰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 rot="0">
            <a:off x="2430780" y="191262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/>
          <p:nvPr/>
        </p:nvCxnSpPr>
        <p:spPr>
          <a:xfrm rot="16200000" flipH="1">
            <a:off x="1907540" y="2435860"/>
            <a:ext cx="1046480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 rot="0">
            <a:off x="2430780" y="295846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16200000" flipH="1">
            <a:off x="1907540" y="3429000"/>
            <a:ext cx="1046480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 rot="0">
            <a:off x="2430780" y="395224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16200000" flipH="1">
            <a:off x="1907540" y="4469765"/>
            <a:ext cx="1046480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2430780" y="499300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/>
          <p:cNvCxnSpPr/>
          <p:nvPr/>
        </p:nvCxnSpPr>
        <p:spPr>
          <a:xfrm rot="0">
            <a:off x="4706620" y="187960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 0"/>
          <p:cNvSpPr>
            <a:spLocks/>
          </p:cNvSpPr>
          <p:nvPr/>
        </p:nvSpPr>
        <p:spPr>
          <a:xfrm rot="0">
            <a:off x="5527040" y="1533525"/>
            <a:ext cx="1393825" cy="7213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7" name="Rect 0"/>
          <p:cNvCxnSpPr/>
          <p:nvPr/>
        </p:nvCxnSpPr>
        <p:spPr>
          <a:xfrm rot="0">
            <a:off x="4706620" y="290512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 rot="0">
            <a:off x="5527040" y="2578100"/>
            <a:ext cx="1393825" cy="7181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9" name="Rect 0"/>
          <p:cNvCxnSpPr/>
          <p:nvPr/>
        </p:nvCxnSpPr>
        <p:spPr>
          <a:xfrm rot="0" flipV="1">
            <a:off x="7113270" y="2315845"/>
            <a:ext cx="629285" cy="6235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 0"/>
          <p:cNvSpPr>
            <a:spLocks/>
          </p:cNvSpPr>
          <p:nvPr/>
        </p:nvSpPr>
        <p:spPr>
          <a:xfrm rot="0">
            <a:off x="7879715" y="187452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1" name="Rect 0"/>
          <p:cNvCxnSpPr/>
          <p:nvPr/>
        </p:nvCxnSpPr>
        <p:spPr>
          <a:xfrm rot="0">
            <a:off x="7113270" y="2953385"/>
            <a:ext cx="629285" cy="1695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 0"/>
          <p:cNvSpPr>
            <a:spLocks/>
          </p:cNvSpPr>
          <p:nvPr/>
        </p:nvSpPr>
        <p:spPr>
          <a:xfrm rot="0">
            <a:off x="7879715" y="2743835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/>
          <p:nvPr/>
        </p:nvCxnSpPr>
        <p:spPr>
          <a:xfrm rot="0">
            <a:off x="9343390" y="310769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 rot="0">
            <a:off x="10093960" y="278066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r>
              <a:rPr sz="1800">
                <a:latin typeface="배달의민족 주아" charset="0"/>
                <a:ea typeface="배달의민족 주아" charset="0"/>
              </a:rPr>
              <a:t>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/>
          <p:nvPr/>
        </p:nvCxnSpPr>
        <p:spPr>
          <a:xfrm rot="0">
            <a:off x="4706620" y="395224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 rot="0">
            <a:off x="5527040" y="360553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1" name="Rect 0"/>
          <p:cNvCxnSpPr/>
          <p:nvPr/>
        </p:nvCxnSpPr>
        <p:spPr>
          <a:xfrm rot="0">
            <a:off x="7113270" y="398526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 rot="0">
            <a:off x="7879715" y="364490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/>
          <p:nvPr/>
        </p:nvCxnSpPr>
        <p:spPr>
          <a:xfrm rot="0">
            <a:off x="4706620" y="4993640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 rot="0">
            <a:off x="5527040" y="464756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5" name="Rect 0"/>
          <p:cNvCxnSpPr/>
          <p:nvPr/>
        </p:nvCxnSpPr>
        <p:spPr>
          <a:xfrm rot="0">
            <a:off x="7113270" y="5027295"/>
            <a:ext cx="62928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>
            <a:spLocks/>
          </p:cNvSpPr>
          <p:nvPr/>
        </p:nvSpPr>
        <p:spPr>
          <a:xfrm rot="0">
            <a:off x="7879715" y="4686935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 rot="0">
            <a:off x="5527675" y="5718175"/>
            <a:ext cx="1402080" cy="52451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128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커뮤니티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 rot="0">
            <a:off x="767080" y="360172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244850" y="157607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r>
              <a:rPr sz="1800">
                <a:latin typeface="배달의민족 주아" charset="0"/>
                <a:ea typeface="배달의민족 주아" charset="0"/>
              </a:rPr>
              <a:t> 투명도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3244850" y="461454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등급</a:t>
            </a:r>
            <a:r>
              <a:rPr sz="1800">
                <a:latin typeface="배달의민족 주아" charset="0"/>
                <a:ea typeface="배달의민족 주아" charset="0"/>
              </a:rPr>
              <a:t> 기준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3244850" y="254508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평가</a:t>
            </a:r>
            <a:r>
              <a:rPr sz="1800">
                <a:latin typeface="배달의민족 주아" charset="0"/>
                <a:ea typeface="배달의민족 주아" charset="0"/>
              </a:rPr>
              <a:t> 항목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3244850" y="358648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</a:t>
            </a:r>
            <a:r>
              <a:rPr sz="1800">
                <a:latin typeface="배달의민족 주아" charset="0"/>
                <a:ea typeface="배달의민족 주아" charset="0"/>
              </a:rPr>
              <a:t> 산출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 rot="0">
            <a:off x="2430780" y="193167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/>
          <p:nvPr/>
        </p:nvCxnSpPr>
        <p:spPr>
          <a:xfrm rot="16200000" flipH="1">
            <a:off x="1907540" y="2454910"/>
            <a:ext cx="1047115" cy="12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 rot="0">
            <a:off x="2430780" y="2977515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16200000" flipH="1">
            <a:off x="1907540" y="3448050"/>
            <a:ext cx="1047115" cy="12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 rot="0">
            <a:off x="2430780" y="397129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16200000" flipH="1">
            <a:off x="1907540" y="4488815"/>
            <a:ext cx="1047115" cy="12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2430780" y="5012055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/>
          <p:cNvCxnSpPr/>
          <p:nvPr/>
        </p:nvCxnSpPr>
        <p:spPr>
          <a:xfrm rot="0">
            <a:off x="4706620" y="189865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 0"/>
          <p:cNvSpPr>
            <a:spLocks/>
          </p:cNvSpPr>
          <p:nvPr/>
        </p:nvSpPr>
        <p:spPr>
          <a:xfrm rot="0">
            <a:off x="5527040" y="155257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</a:t>
            </a:r>
            <a:r>
              <a:rPr sz="1800">
                <a:latin typeface="배달의민족 주아" charset="0"/>
                <a:ea typeface="배달의민족 주아" charset="0"/>
              </a:rPr>
              <a:t>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7" name="Rect 0"/>
          <p:cNvCxnSpPr/>
          <p:nvPr/>
        </p:nvCxnSpPr>
        <p:spPr>
          <a:xfrm rot="0">
            <a:off x="4706620" y="2924175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 rot="0">
            <a:off x="5527040" y="2578100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평가항목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/>
          <p:nvPr/>
        </p:nvCxnSpPr>
        <p:spPr>
          <a:xfrm rot="0">
            <a:off x="7176135" y="1878965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 rot="0">
            <a:off x="7926705" y="155257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r>
              <a:rPr sz="1800">
                <a:latin typeface="배달의민족 주아" charset="0"/>
                <a:ea typeface="배달의민족 주아" charset="0"/>
              </a:rPr>
              <a:t>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/>
          <p:nvPr/>
        </p:nvCxnSpPr>
        <p:spPr>
          <a:xfrm rot="0">
            <a:off x="4706620" y="397129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 rot="0">
            <a:off x="5527040" y="362521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점수산출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/>
          <p:nvPr/>
        </p:nvCxnSpPr>
        <p:spPr>
          <a:xfrm rot="0">
            <a:off x="4706620" y="501269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 rot="0">
            <a:off x="5527040" y="466661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등급기준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 rot="0">
            <a:off x="3244850" y="560832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</a:t>
            </a:r>
            <a:r>
              <a:rPr sz="1800">
                <a:latin typeface="배달의민족 주아" charset="0"/>
                <a:ea typeface="배달의민족 주아" charset="0"/>
              </a:rPr>
              <a:t> 랭킹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8" name="Rect 0"/>
          <p:cNvCxnSpPr/>
          <p:nvPr/>
        </p:nvCxnSpPr>
        <p:spPr>
          <a:xfrm rot="16200000" flipH="1">
            <a:off x="1907540" y="5516880"/>
            <a:ext cx="1047115" cy="12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t 0"/>
          <p:cNvCxnSpPr/>
          <p:nvPr/>
        </p:nvCxnSpPr>
        <p:spPr>
          <a:xfrm rot="0">
            <a:off x="2430780" y="6040120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t 0"/>
          <p:cNvCxnSpPr/>
          <p:nvPr/>
        </p:nvCxnSpPr>
        <p:spPr>
          <a:xfrm rot="0">
            <a:off x="4706620" y="5954395"/>
            <a:ext cx="62992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 0"/>
          <p:cNvSpPr>
            <a:spLocks/>
          </p:cNvSpPr>
          <p:nvPr/>
        </p:nvSpPr>
        <p:spPr>
          <a:xfrm rot="0">
            <a:off x="5527040" y="5608320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투명도랭킹조회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132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기업투명도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175385" y="3964940"/>
            <a:ext cx="1338580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회원가입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2852420" y="5344795"/>
            <a:ext cx="70739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2847975" y="256921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 flipH="1">
            <a:off x="2830830" y="2569210"/>
            <a:ext cx="13970" cy="279273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3819525" y="2154555"/>
            <a:ext cx="12719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18890" y="5012690"/>
            <a:ext cx="12719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Rect 0"/>
          <p:cNvCxnSpPr/>
          <p:nvPr/>
        </p:nvCxnSpPr>
        <p:spPr>
          <a:xfrm rot="0">
            <a:off x="5286375" y="2520315"/>
            <a:ext cx="716915" cy="177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>
            <a:spLocks/>
          </p:cNvSpPr>
          <p:nvPr/>
        </p:nvSpPr>
        <p:spPr>
          <a:xfrm rot="0">
            <a:off x="6095365" y="2091690"/>
            <a:ext cx="12719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배달의민족 주아" charset="0"/>
                <a:ea typeface="배달의민족 주아" charset="0"/>
              </a:rPr>
              <a:t>기업</a:t>
            </a:r>
            <a:r>
              <a:rPr sz="1400">
                <a:latin typeface="배달의민족 주아" charset="0"/>
                <a:ea typeface="배달의민족 주아" charset="0"/>
              </a:rPr>
              <a:t> 정보 입력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8" name="Rect 0"/>
          <p:cNvCxnSpPr/>
          <p:nvPr/>
        </p:nvCxnSpPr>
        <p:spPr>
          <a:xfrm rot="0" flipV="1">
            <a:off x="7526655" y="2461260"/>
            <a:ext cx="66675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0">
            <a:off x="8418195" y="2087245"/>
            <a:ext cx="273367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인사</a:t>
            </a:r>
            <a:r>
              <a:rPr sz="1800">
                <a:latin typeface="배달의민족 주아" charset="0"/>
                <a:ea typeface="배달의민족 주아" charset="0"/>
              </a:rPr>
              <a:t> 담당자 인증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5518785" y="3434080"/>
            <a:ext cx="2433320" cy="5918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데이터</a:t>
            </a:r>
            <a:r>
              <a:rPr sz="1800">
                <a:latin typeface="배달의민족 주아" charset="0"/>
                <a:ea typeface="배달의민족 주아" charset="0"/>
              </a:rPr>
              <a:t> 유효성 검사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rot="0" flipH="1" flipV="1">
            <a:off x="6720205" y="2891155"/>
            <a:ext cx="10160" cy="4660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/>
          <p:nvPr/>
        </p:nvCxnSpPr>
        <p:spPr>
          <a:xfrm rot="0">
            <a:off x="5203190" y="5380355"/>
            <a:ext cx="716915" cy="177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 0"/>
          <p:cNvSpPr>
            <a:spLocks/>
          </p:cNvSpPr>
          <p:nvPr/>
        </p:nvSpPr>
        <p:spPr>
          <a:xfrm rot="0">
            <a:off x="6012180" y="4951730"/>
            <a:ext cx="12719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배달의민족 주아" charset="0"/>
                <a:ea typeface="배달의민족 주아" charset="0"/>
              </a:rPr>
              <a:t>회원</a:t>
            </a:r>
            <a:r>
              <a:rPr sz="1400">
                <a:latin typeface="배달의민족 주아" charset="0"/>
                <a:ea typeface="배달의민족 주아" charset="0"/>
              </a:rPr>
              <a:t> 정보 입력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4" name="Rect 0"/>
          <p:cNvCxnSpPr/>
          <p:nvPr/>
        </p:nvCxnSpPr>
        <p:spPr>
          <a:xfrm rot="0" flipV="1">
            <a:off x="7443470" y="5321300"/>
            <a:ext cx="66675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 0"/>
          <p:cNvSpPr>
            <a:spLocks/>
          </p:cNvSpPr>
          <p:nvPr/>
        </p:nvSpPr>
        <p:spPr>
          <a:xfrm rot="0">
            <a:off x="8335010" y="4947285"/>
            <a:ext cx="273367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개인</a:t>
            </a:r>
            <a:r>
              <a:rPr sz="1800">
                <a:latin typeface="배달의민족 주아" charset="0"/>
                <a:ea typeface="배달의민족 주아" charset="0"/>
              </a:rPr>
              <a:t> 회원 인증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 rot="0" flipH="1">
            <a:off x="6711950" y="4150995"/>
            <a:ext cx="21590" cy="712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 0"/>
          <p:cNvSpPr>
            <a:spLocks/>
          </p:cNvSpPr>
          <p:nvPr/>
        </p:nvSpPr>
        <p:spPr>
          <a:xfrm rot="0">
            <a:off x="8515985" y="3505835"/>
            <a:ext cx="2433320" cy="5918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인증</a:t>
            </a:r>
            <a:r>
              <a:rPr sz="1800">
                <a:latin typeface="배달의민족 주아" charset="0"/>
                <a:ea typeface="배달의민족 주아" charset="0"/>
              </a:rPr>
              <a:t> API활용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8" name="Rect 0"/>
          <p:cNvCxnSpPr/>
          <p:nvPr/>
        </p:nvCxnSpPr>
        <p:spPr>
          <a:xfrm rot="0" flipH="1" flipV="1">
            <a:off x="9717405" y="2962910"/>
            <a:ext cx="10160" cy="4660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/>
          <p:nvPr/>
        </p:nvCxnSpPr>
        <p:spPr>
          <a:xfrm rot="0" flipH="1">
            <a:off x="9709150" y="4222750"/>
            <a:ext cx="21590" cy="712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 rot="0">
            <a:off x="4315460" y="1778635"/>
            <a:ext cx="147891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419860" y="3586480"/>
            <a:ext cx="171894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3373120" y="5327650"/>
            <a:ext cx="70739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3386455" y="219075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 flipH="1">
            <a:off x="3373120" y="2190750"/>
            <a:ext cx="10160" cy="314579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4314190" y="4896485"/>
            <a:ext cx="147891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H="1">
            <a:off x="6099810" y="1778635"/>
            <a:ext cx="8890" cy="12128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6113780" y="177863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6099810" y="299085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 rot="0">
            <a:off x="7058660" y="1447800"/>
            <a:ext cx="166306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058660" y="2627630"/>
            <a:ext cx="166306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 rot="0" flipH="1">
            <a:off x="6120130" y="4457700"/>
            <a:ext cx="9525" cy="121348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>
            <a:off x="6134100" y="4457700"/>
            <a:ext cx="716915" cy="177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6120130" y="5669915"/>
            <a:ext cx="716915" cy="177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 rot="0">
            <a:off x="7078980" y="4126865"/>
            <a:ext cx="166306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기본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7078980" y="5306695"/>
            <a:ext cx="166306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유료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상품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 rot="0">
            <a:off x="3574415" y="1441450"/>
            <a:ext cx="147891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메인화면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988060" y="2947035"/>
            <a:ext cx="1338580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유료상품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2640330" y="5798820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2645410" y="185293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2640330" y="1852930"/>
            <a:ext cx="635" cy="39465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642870" y="3322320"/>
            <a:ext cx="720725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3572510" y="2959735"/>
            <a:ext cx="147891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72510" y="5419090"/>
            <a:ext cx="147891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5593080" y="4560570"/>
            <a:ext cx="9525" cy="123952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V="1">
            <a:off x="5581650" y="2573020"/>
            <a:ext cx="795655" cy="4749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 flipV="1">
            <a:off x="5626100" y="5802630"/>
            <a:ext cx="720090" cy="9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>
            <a:off x="5255260" y="5793740"/>
            <a:ext cx="343535" cy="571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6532880" y="2940685"/>
            <a:ext cx="15513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후기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 rot="0">
            <a:off x="5583555" y="4535805"/>
            <a:ext cx="7137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 rot="0">
            <a:off x="6532880" y="4156075"/>
            <a:ext cx="1553210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r>
              <a:rPr sz="1800">
                <a:latin typeface="배달의민족 주아" charset="0"/>
                <a:ea typeface="배달의민족 주아" charset="0"/>
              </a:rPr>
              <a:t> 신청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6481445" y="5419090"/>
            <a:ext cx="1553210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상품</a:t>
            </a:r>
            <a:r>
              <a:rPr sz="1800">
                <a:latin typeface="배달의민족 주아" charset="0"/>
                <a:ea typeface="배달의민족 주아" charset="0"/>
              </a:rPr>
              <a:t>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 flipV="1">
            <a:off x="8347075" y="3113405"/>
            <a:ext cx="630555" cy="1924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8354695" y="3542030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9224010" y="2684780"/>
            <a:ext cx="1336040" cy="5245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이용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완료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상품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후기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9254490" y="3407410"/>
            <a:ext cx="1313815" cy="5340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상품별</a:t>
            </a:r>
            <a:r>
              <a:rPr sz="1200">
                <a:latin typeface="배달의민족 주아" charset="0"/>
                <a:ea typeface="배달의민족 주아" charset="0"/>
              </a:rPr>
              <a:t> 후기 조회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 rot="0" flipV="1">
            <a:off x="5662295" y="3394075"/>
            <a:ext cx="749935" cy="9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 rot="0">
            <a:off x="6527165" y="2125980"/>
            <a:ext cx="15513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이벤트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/>
          <p:nvPr/>
        </p:nvCxnSpPr>
        <p:spPr>
          <a:xfrm rot="0" flipV="1">
            <a:off x="5455285" y="1718945"/>
            <a:ext cx="960120" cy="12255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 0"/>
          <p:cNvSpPr>
            <a:spLocks/>
          </p:cNvSpPr>
          <p:nvPr/>
        </p:nvSpPr>
        <p:spPr>
          <a:xfrm rot="0">
            <a:off x="6530340" y="1276985"/>
            <a:ext cx="1551305" cy="7600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상품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8" name="Rect 0"/>
          <p:cNvCxnSpPr/>
          <p:nvPr/>
        </p:nvCxnSpPr>
        <p:spPr>
          <a:xfrm rot="0" flipV="1">
            <a:off x="8381365" y="1576070"/>
            <a:ext cx="564515" cy="260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0">
            <a:off x="8381365" y="1755140"/>
            <a:ext cx="590550" cy="269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9192260" y="1147445"/>
            <a:ext cx="1336040" cy="5245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</a:t>
            </a:r>
            <a:r>
              <a:rPr sz="1200">
                <a:latin typeface="배달의민족 주아" charset="0"/>
                <a:ea typeface="배달의민족 주아" charset="0"/>
              </a:rPr>
              <a:t> 조회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222740" y="1870075"/>
            <a:ext cx="1313815" cy="5340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</a:t>
            </a:r>
            <a:r>
              <a:rPr sz="1200">
                <a:latin typeface="배달의민족 주아" charset="0"/>
                <a:ea typeface="배달의민족 주아" charset="0"/>
              </a:rPr>
              <a:t> 결제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카드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rot="0" flipV="1">
            <a:off x="2571750" y="2909570"/>
            <a:ext cx="948055" cy="902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 rot="0">
            <a:off x="3820795" y="2529840"/>
            <a:ext cx="16789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834765" y="1602105"/>
            <a:ext cx="16789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비회원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 flipV="1">
            <a:off x="2571750" y="1981835"/>
            <a:ext cx="948055" cy="18561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1131570" y="345821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</a:t>
            </a:r>
            <a:r>
              <a:rPr sz="1800">
                <a:latin typeface="배달의민족 주아" charset="0"/>
                <a:ea typeface="배달의민족 주아" charset="0"/>
              </a:rPr>
              <a:t> 카드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rot="0">
            <a:off x="2661920" y="3837305"/>
            <a:ext cx="8661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 rot="0">
            <a:off x="3820795" y="3458210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rot="0">
            <a:off x="2571750" y="3751580"/>
            <a:ext cx="956310" cy="10140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3820795" y="4385945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/>
          <p:nvPr/>
        </p:nvCxnSpPr>
        <p:spPr>
          <a:xfrm rot="0">
            <a:off x="2571750" y="3751580"/>
            <a:ext cx="1107440" cy="19418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3834765" y="5313680"/>
            <a:ext cx="16649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운영자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 rot="0">
            <a:off x="6096000" y="375158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 rot="0">
            <a:off x="7536815" y="3432175"/>
            <a:ext cx="1693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각</a:t>
            </a:r>
            <a:r>
              <a:rPr sz="1800">
                <a:latin typeface="배달의민족 주아" charset="0"/>
                <a:ea typeface="배달의민족 주아" charset="0"/>
              </a:rPr>
              <a:t> 세부 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(뉴스, 공모전)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175385" y="3964940"/>
            <a:ext cx="13379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797300" y="396494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2843530" y="6515100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2847975" y="256921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843530" y="2569210"/>
            <a:ext cx="635" cy="39465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2839085" y="434467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3819525" y="215455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18890" y="608838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취업지원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서비스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 flipH="1">
            <a:off x="5329555" y="1919605"/>
            <a:ext cx="8890" cy="12128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>
            <a:off x="5343525" y="191960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5329555" y="313182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6207125" y="146050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r>
              <a:rPr sz="1800">
                <a:latin typeface="배달의민족 주아" charset="0"/>
                <a:ea typeface="배달의민족 주아" charset="0"/>
              </a:rPr>
              <a:t> 관련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207125" y="284035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</a:t>
            </a:r>
            <a:r>
              <a:rPr sz="1800">
                <a:latin typeface="배달의민족 주아" charset="0"/>
                <a:ea typeface="배달의민족 주아" charset="0"/>
              </a:rPr>
              <a:t> 관련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 rot="0">
            <a:off x="7671435" y="1409065"/>
            <a:ext cx="635" cy="9277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671435" y="143700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/>
          <p:nvPr/>
        </p:nvCxnSpPr>
        <p:spPr>
          <a:xfrm rot="0">
            <a:off x="7671435" y="232791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 0"/>
          <p:cNvSpPr>
            <a:spLocks/>
          </p:cNvSpPr>
          <p:nvPr/>
        </p:nvSpPr>
        <p:spPr>
          <a:xfrm rot="0">
            <a:off x="8580120" y="1160780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r>
              <a:rPr sz="1800">
                <a:latin typeface="배달의민족 주아" charset="0"/>
                <a:ea typeface="배달의민족 주아" charset="0"/>
              </a:rPr>
              <a:t> 작성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8580120" y="1986915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r>
              <a:rPr sz="1800">
                <a:latin typeface="배달의민족 주아" charset="0"/>
                <a:ea typeface="배달의민족 주아" charset="0"/>
              </a:rPr>
              <a:t> 검색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/>
          <p:nvPr/>
        </p:nvCxnSpPr>
        <p:spPr>
          <a:xfrm rot="0">
            <a:off x="7689850" y="3161030"/>
            <a:ext cx="635" cy="9277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0">
            <a:off x="7689850" y="318960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 rot="0">
            <a:off x="7689850" y="408051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0">
            <a:off x="8599170" y="2913380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r>
              <a:rPr sz="1800">
                <a:latin typeface="배달의민족 주아" charset="0"/>
                <a:ea typeface="배달의민족 주아" charset="0"/>
              </a:rPr>
              <a:t> 작성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8599170" y="3738880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r>
              <a:rPr sz="1800">
                <a:latin typeface="배달의민족 주아" charset="0"/>
                <a:ea typeface="배달의민족 주아" charset="0"/>
              </a:rPr>
              <a:t> 검색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 rot="0">
            <a:off x="5513070" y="4344670"/>
            <a:ext cx="635" cy="148780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/>
          <p:nvPr/>
        </p:nvCxnSpPr>
        <p:spPr>
          <a:xfrm rot="0">
            <a:off x="5514975" y="4995545"/>
            <a:ext cx="7137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 rot="0">
            <a:off x="5513070" y="582358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 0"/>
          <p:cNvSpPr>
            <a:spLocks/>
          </p:cNvSpPr>
          <p:nvPr/>
        </p:nvSpPr>
        <p:spPr>
          <a:xfrm rot="0">
            <a:off x="6421755" y="4656455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r>
              <a:rPr sz="1800">
                <a:latin typeface="배달의민족 주아" charset="0"/>
                <a:ea typeface="배달의민족 주아" charset="0"/>
              </a:rPr>
              <a:t> 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r>
              <a:rPr sz="1800">
                <a:latin typeface="배달의민족 주아" charset="0"/>
                <a:ea typeface="배달의민족 주아" charset="0"/>
              </a:rPr>
              <a:t>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6421755" y="5481955"/>
            <a:ext cx="273304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r>
              <a:rPr sz="1800">
                <a:latin typeface="배달의민족 주아" charset="0"/>
                <a:ea typeface="배달의민족 주아" charset="0"/>
              </a:rPr>
              <a:t> 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r>
              <a:rPr sz="1800">
                <a:latin typeface="배달의민족 주아" charset="0"/>
                <a:ea typeface="배달의민족 주아" charset="0"/>
              </a:rPr>
              <a:t>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5" name="Rect 0"/>
          <p:cNvCxnSpPr/>
          <p:nvPr/>
        </p:nvCxnSpPr>
        <p:spPr>
          <a:xfrm rot="0">
            <a:off x="5177155" y="4360545"/>
            <a:ext cx="335915" cy="6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인재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홍보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 rot="0">
            <a:off x="4315460" y="1778635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</a:t>
            </a:r>
            <a:r>
              <a:rPr>
                <a:latin typeface="배달의민족 주아" charset="0"/>
                <a:ea typeface="배달의민족 주아" charset="0"/>
              </a:rPr>
              <a:t> 홍보하기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800225" y="3586480"/>
            <a:ext cx="13379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 sz="1800">
                <a:latin typeface="배달의민족 주아" charset="0"/>
                <a:ea typeface="배달의민족 주아" charset="0"/>
              </a:rPr>
              <a:t> 홍보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3382010" y="6136640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3386455" y="219075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3382010" y="2190750"/>
            <a:ext cx="635" cy="39465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3358515" y="433197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4309110" y="3952240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검색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314190" y="5756910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H="1">
            <a:off x="6099810" y="1778635"/>
            <a:ext cx="8890" cy="12128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6113780" y="177863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6099810" y="299085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 rot="0">
            <a:off x="7058660" y="1447800"/>
            <a:ext cx="166243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홍보글</a:t>
            </a:r>
            <a:r>
              <a:rPr>
                <a:latin typeface="배달의민족 주아" charset="0"/>
                <a:ea typeface="배달의민족 주아" charset="0"/>
              </a:rPr>
              <a:t> 작성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058660" y="2627630"/>
            <a:ext cx="166243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홍보글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>
                <a:latin typeface="배달의민족 주아" charset="0"/>
                <a:ea typeface="배달의민족 주아" charset="0"/>
              </a:rPr>
              <a:t> 수정 &amp; 삭제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 flipH="1">
            <a:off x="6092190" y="3995420"/>
            <a:ext cx="8890" cy="12128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>
            <a:off x="6122035" y="4006215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/>
          <p:nvPr/>
        </p:nvCxnSpPr>
        <p:spPr>
          <a:xfrm rot="0">
            <a:off x="6108065" y="521843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 rot="0">
            <a:off x="7058660" y="3627120"/>
            <a:ext cx="166243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관심인재</a:t>
            </a:r>
            <a:r>
              <a:rPr sz="1800">
                <a:latin typeface="배달의민족 주아" charset="0"/>
                <a:ea typeface="배달의민족 주아" charset="0"/>
              </a:rPr>
              <a:t> 스크랩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7058660" y="4839335"/>
            <a:ext cx="166243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작성자와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컨택하기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인재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홍보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 rot="0">
            <a:off x="3574415" y="1441450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</a:t>
            </a:r>
            <a:r>
              <a:rPr>
                <a:latin typeface="배달의민족 주아" charset="0"/>
                <a:ea typeface="배달의민족 주아" charset="0"/>
              </a:rPr>
              <a:t> 홍보하기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988060" y="2947035"/>
            <a:ext cx="13379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 sz="1800">
                <a:latin typeface="배달의민족 주아" charset="0"/>
                <a:ea typeface="배달의민족 주아" charset="0"/>
              </a:rPr>
              <a:t> 홍보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2640330" y="5798820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2645410" y="1852930"/>
            <a:ext cx="71628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2640330" y="1852930"/>
            <a:ext cx="635" cy="39465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>
            <a:off x="2642870" y="3322320"/>
            <a:ext cx="720725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3572510" y="2959735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검색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72510" y="5419090"/>
            <a:ext cx="147828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5598795" y="3320415"/>
            <a:ext cx="3175" cy="24790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V="1">
            <a:off x="5590540" y="3322320"/>
            <a:ext cx="749300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 flipV="1">
            <a:off x="5600065" y="5785485"/>
            <a:ext cx="719455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>
            <a:off x="5255260" y="5793740"/>
            <a:ext cx="343535" cy="571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6532880" y="2940685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스크랩한</a:t>
            </a:r>
            <a:r>
              <a:rPr>
                <a:latin typeface="배달의민족 주아" charset="0"/>
                <a:ea typeface="배달의민족 주아" charset="0"/>
              </a:rPr>
              <a:t> 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 rot="0">
            <a:off x="5583555" y="4535805"/>
            <a:ext cx="7137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 rot="0">
            <a:off x="6532880" y="4156075"/>
            <a:ext cx="155257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오늘</a:t>
            </a:r>
            <a:r>
              <a:rPr>
                <a:latin typeface="배달의민족 주아" charset="0"/>
                <a:ea typeface="배달의민족 주아" charset="0"/>
              </a:rPr>
              <a:t> 본 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6532880" y="5419090"/>
            <a:ext cx="155257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공고기반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추천인재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 rot="0">
            <a:off x="8376285" y="2652395"/>
            <a:ext cx="635" cy="89979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8354695" y="2665730"/>
            <a:ext cx="6483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8354695" y="3542030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9215120" y="2286000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r>
              <a:rPr sz="1800">
                <a:latin typeface="배달의민족 주아" charset="0"/>
                <a:ea typeface="배달의민족 주아" charset="0"/>
              </a:rPr>
              <a:t>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9254490" y="3181350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354695" y="4559300"/>
            <a:ext cx="7137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 rot="0">
            <a:off x="9254490" y="4187190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9" name="Rect 0"/>
          <p:cNvCxnSpPr/>
          <p:nvPr/>
        </p:nvCxnSpPr>
        <p:spPr>
          <a:xfrm rot="0">
            <a:off x="8441055" y="5517515"/>
            <a:ext cx="635" cy="89979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/>
          <p:nvPr/>
        </p:nvCxnSpPr>
        <p:spPr>
          <a:xfrm rot="0">
            <a:off x="8420100" y="5530850"/>
            <a:ext cx="6483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0">
            <a:off x="8420100" y="6407150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 0"/>
          <p:cNvSpPr>
            <a:spLocks/>
          </p:cNvSpPr>
          <p:nvPr/>
        </p:nvSpPr>
        <p:spPr>
          <a:xfrm rot="0">
            <a:off x="9254490" y="5137785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관심인재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스크랩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9254490" y="5967095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스마트매칭(다면평가)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 rot="0">
            <a:off x="3622040" y="2097405"/>
            <a:ext cx="18935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다면평가시스템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경험자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7970" y="3428365"/>
            <a:ext cx="234061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</a:t>
            </a:r>
            <a:r>
              <a:rPr sz="1800">
                <a:latin typeface="배달의민족 주아" charset="0"/>
                <a:ea typeface="배달의민족 주아" charset="0"/>
              </a:rPr>
              <a:t>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맑은 고딕" charset="0"/>
              </a:rPr>
              <a:t>(</a:t>
            </a: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r>
              <a:rPr sz="1800">
                <a:latin typeface="배달의민족 주아" charset="0"/>
                <a:ea typeface="배달의민족 주아" charset="0"/>
              </a:rPr>
              <a:t> 기반)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5579745" y="2485390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3622040" y="3512820"/>
            <a:ext cx="18935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신규</a:t>
            </a:r>
            <a:r>
              <a:rPr>
                <a:latin typeface="배달의민족 주아" charset="0"/>
                <a:ea typeface="배달의민족 주아" charset="0"/>
              </a:rPr>
              <a:t> 사용자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657600" y="4928235"/>
            <a:ext cx="262890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다면평가시스템</a:t>
            </a:r>
            <a:r>
              <a:rPr>
                <a:latin typeface="배달의민족 주아" charset="0"/>
                <a:ea typeface="배달의민족 주아" charset="0"/>
              </a:rPr>
              <a:t> 경험자 + </a:t>
            </a:r>
            <a:r>
              <a:rPr sz="1800">
                <a:latin typeface="배달의민족 주아" charset="0"/>
                <a:ea typeface="배달의민족 주아" charset="0"/>
              </a:rPr>
              <a:t>스펙향상자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2781300" y="2490470"/>
            <a:ext cx="20955" cy="28035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V="1">
            <a:off x="2773680" y="2493010"/>
            <a:ext cx="749300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 flipV="1">
            <a:off x="2781300" y="5285740"/>
            <a:ext cx="719455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>
            <a:off x="8114030" y="3872865"/>
            <a:ext cx="640080" cy="508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6358255" y="2097405"/>
            <a:ext cx="33159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r>
              <a:rPr>
                <a:latin typeface="배달의민족 주아" charset="0"/>
                <a:ea typeface="배달의민족 주아" charset="0"/>
              </a:rPr>
              <a:t> 기반 예상 합격가능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r>
              <a:rPr>
                <a:latin typeface="배달의민족 주아" charset="0"/>
                <a:ea typeface="배달의민족 주아" charset="0"/>
              </a:rPr>
              <a:t> 조회 (50%, 70%)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 rot="0">
            <a:off x="2811780" y="3837305"/>
            <a:ext cx="7137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 rot="0">
            <a:off x="6358255" y="3492500"/>
            <a:ext cx="155257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이력서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점수환산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5579745" y="3912235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V="1">
            <a:off x="8753475" y="3014345"/>
            <a:ext cx="635" cy="892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6358255" y="5293995"/>
            <a:ext cx="70675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7141845" y="4923790"/>
            <a:ext cx="270827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기존</a:t>
            </a:r>
            <a:r>
              <a:rPr sz="1800">
                <a:latin typeface="배달의민족 주아" charset="0"/>
                <a:ea typeface="배달의민족 주아" charset="0"/>
              </a:rPr>
              <a:t> 다면평가 점수 + 추가 </a:t>
            </a:r>
            <a:r>
              <a:rPr sz="1800">
                <a:latin typeface="배달의민족 주아" charset="0"/>
                <a:ea typeface="배달의민족 주아" charset="0"/>
              </a:rPr>
              <a:t>이력서</a:t>
            </a:r>
            <a:r>
              <a:rPr sz="1800">
                <a:latin typeface="배달의민족 주아" charset="0"/>
                <a:ea typeface="배달의민족 주아" charset="0"/>
              </a:rPr>
              <a:t> 환산점수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8753475" y="3839210"/>
            <a:ext cx="635" cy="92075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/>
          <p:nvPr/>
        </p:nvCxnSpPr>
        <p:spPr>
          <a:xfrm rot="0">
            <a:off x="9673590" y="2941320"/>
            <a:ext cx="424180" cy="4991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>
            <a:spLocks/>
          </p:cNvSpPr>
          <p:nvPr/>
        </p:nvSpPr>
        <p:spPr>
          <a:xfrm rot="0">
            <a:off x="10031095" y="3543300"/>
            <a:ext cx="18935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10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스마트매칭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(커리어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로드맵)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>
          <a:xfrm rot="0">
            <a:off x="1664970" y="3377565"/>
            <a:ext cx="187325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</a:t>
            </a:r>
            <a:r>
              <a:rPr sz="1800">
                <a:latin typeface="배달의민족 주아" charset="0"/>
                <a:ea typeface="배달의민족 주아" charset="0"/>
              </a:rPr>
              <a:t>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(커리어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r>
              <a:rPr>
                <a:latin typeface="배달의민족 주아" charset="0"/>
                <a:ea typeface="배달의민족 주아" charset="0"/>
              </a:rPr>
              <a:t>로드맵)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 rot="0">
            <a:off x="7465060" y="2620010"/>
            <a:ext cx="635" cy="89979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443470" y="2633345"/>
            <a:ext cx="6483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7443470" y="3509645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8291195" y="2240915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</a:t>
            </a:r>
            <a:r>
              <a:rPr sz="1800">
                <a:latin typeface="배달의민족 주아" charset="0"/>
                <a:ea typeface="배달의민족 주아" charset="0"/>
              </a:rPr>
              <a:t>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8291195" y="3184525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3749040" y="3069590"/>
            <a:ext cx="635" cy="14560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3727450" y="3082925"/>
            <a:ext cx="6483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3727450" y="4508500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4533265" y="2690495"/>
            <a:ext cx="26587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나와</a:t>
            </a:r>
            <a:r>
              <a:rPr>
                <a:latin typeface="배달의민족 주아" charset="0"/>
                <a:ea typeface="배달의민족 주아" charset="0"/>
              </a:rPr>
              <a:t> 유사한 사람들이 </a:t>
            </a:r>
            <a:r>
              <a:rPr sz="1800">
                <a:latin typeface="배달의민족 주아" charset="0"/>
                <a:ea typeface="배달의민족 주아" charset="0"/>
              </a:rPr>
              <a:t>다니는</a:t>
            </a:r>
            <a:r>
              <a:rPr>
                <a:latin typeface="배달의민족 주아" charset="0"/>
                <a:ea typeface="배달의민족 주아" charset="0"/>
              </a:rPr>
              <a:t> 기업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4533265" y="4153535"/>
            <a:ext cx="26587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나와</a:t>
            </a:r>
            <a:r>
              <a:rPr>
                <a:latin typeface="배달의민족 주아" charset="0"/>
                <a:ea typeface="배달의민족 주아" charset="0"/>
              </a:rPr>
              <a:t> 유사한 사람들이 다수 </a:t>
            </a:r>
            <a:r>
              <a:rPr sz="1800">
                <a:latin typeface="배달의민족 주아" charset="0"/>
                <a:ea typeface="배달의민족 주아" charset="0"/>
              </a:rPr>
              <a:t>이직한</a:t>
            </a:r>
            <a:r>
              <a:rPr>
                <a:latin typeface="배달의민족 주아" charset="0"/>
                <a:ea typeface="배달의민족 주아" charset="0"/>
              </a:rPr>
              <a:t> 기업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7447915" y="4523740"/>
            <a:ext cx="635" cy="89979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7426325" y="4537075"/>
            <a:ext cx="6483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 rot="0">
            <a:off x="7426325" y="5413375"/>
            <a:ext cx="648335" cy="196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 rot="0">
            <a:off x="8274050" y="4144010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</a:t>
            </a:r>
            <a:r>
              <a:rPr sz="1800">
                <a:latin typeface="배달의민족 주아" charset="0"/>
                <a:ea typeface="배달의민족 주아" charset="0"/>
              </a:rPr>
              <a:t>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8274050" y="5087620"/>
            <a:ext cx="15506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지원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808990" y="3514090"/>
            <a:ext cx="1947545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 sz="1800">
                <a:latin typeface="배달의민족 주아" charset="0"/>
                <a:ea typeface="맑은 고딕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지원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2882900" y="389318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3825875" y="351409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세부</a:t>
            </a:r>
            <a:r>
              <a:rPr sz="1800">
                <a:latin typeface="배달의민족 주아" charset="0"/>
                <a:ea typeface="배달의민족 주아" charset="0"/>
              </a:rPr>
              <a:t> 사항 </a:t>
            </a:r>
            <a:r>
              <a:rPr sz="1800">
                <a:latin typeface="배달의민족 주아" charset="0"/>
                <a:ea typeface="배달의민족 주아" charset="0"/>
              </a:rPr>
              <a:t>재확인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6000115" y="2866390"/>
            <a:ext cx="1684655" cy="76898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8811260" y="357759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신청</a:t>
            </a:r>
            <a:r>
              <a:rPr>
                <a:latin typeface="배달의민족 주아" charset="0"/>
                <a:ea typeface="배달의민족 주아" charset="0"/>
              </a:rPr>
              <a:t> 완료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6013450" y="4272915"/>
            <a:ext cx="1684655" cy="76898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불러오기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rot="0" flipV="1">
            <a:off x="5172710" y="3250565"/>
            <a:ext cx="731520" cy="6013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 rot="0">
            <a:off x="5144770" y="3851275"/>
            <a:ext cx="759460" cy="712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rot="0">
            <a:off x="7781290" y="3245485"/>
            <a:ext cx="759460" cy="712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rot="0" flipV="1">
            <a:off x="7828280" y="3972560"/>
            <a:ext cx="731520" cy="6013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지원 수정, 취소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 rot="0">
            <a:off x="2439035" y="3159760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3449955" y="27952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986155" y="278003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2446020" y="3175000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 rot="0">
            <a:off x="3456940" y="397764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944870" y="276860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지원서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r>
              <a:rPr sz="1800">
                <a:latin typeface="배달의민족 주아" charset="0"/>
                <a:ea typeface="배달의민족 주아" charset="0"/>
              </a:rPr>
              <a:t>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 rot="0">
            <a:off x="4891405" y="3175000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/>
          <p:nvPr/>
        </p:nvCxnSpPr>
        <p:spPr>
          <a:xfrm rot="0">
            <a:off x="4916805" y="3171825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 rot="0">
            <a:off x="5944870" y="3974465"/>
            <a:ext cx="172085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다른</a:t>
            </a:r>
            <a:r>
              <a:rPr sz="1800">
                <a:latin typeface="배달의민족 주아" charset="0"/>
                <a:ea typeface="배달의민족 주아" charset="0"/>
              </a:rPr>
              <a:t> 지원서 </a:t>
            </a:r>
            <a:r>
              <a:rPr sz="1800">
                <a:latin typeface="배달의민족 주아" charset="0"/>
                <a:ea typeface="배달의민족 주아" charset="0"/>
              </a:rPr>
              <a:t>불러오기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1" name="Rect 0"/>
          <p:cNvCxnSpPr/>
          <p:nvPr/>
        </p:nvCxnSpPr>
        <p:spPr>
          <a:xfrm rot="0">
            <a:off x="7450455" y="3131820"/>
            <a:ext cx="134429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 rot="0" flipV="1">
            <a:off x="7804785" y="3568065"/>
            <a:ext cx="990600" cy="7493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 rot="0">
            <a:off x="8938895" y="3004185"/>
            <a:ext cx="172085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r>
              <a:rPr>
                <a:latin typeface="배달의민족 주아" charset="0"/>
                <a:ea typeface="배달의민족 주아" charset="0"/>
              </a:rPr>
              <a:t> 완료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현황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 rot="0">
            <a:off x="2439035" y="365696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 rot="0">
            <a:off x="986155" y="330454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4938395" y="3672205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3456940" y="329311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메인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4931410" y="367220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6075045" y="32778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월</a:t>
            </a:r>
            <a:r>
              <a:rPr sz="1800">
                <a:latin typeface="배달의민족 주아" charset="0"/>
                <a:ea typeface="맑은 고딕" charset="0"/>
              </a:rPr>
              <a:t>/</a:t>
            </a:r>
            <a:r>
              <a:rPr sz="1800">
                <a:latin typeface="배달의민족 주아" charset="0"/>
                <a:ea typeface="배달의민족 주아" charset="0"/>
              </a:rPr>
              <a:t>주간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현황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6075045" y="437451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선형</a:t>
            </a:r>
            <a:r>
              <a:rPr>
                <a:latin typeface="배달의민족 주아" charset="0"/>
                <a:ea typeface="배달의민족 주아" charset="0"/>
              </a:rPr>
              <a:t> 진행도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8837930" y="381698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세부</a:t>
            </a:r>
            <a:r>
              <a:rPr>
                <a:latin typeface="배달의민족 주아" charset="0"/>
                <a:ea typeface="배달의민족 주아" charset="0"/>
              </a:rPr>
              <a:t> 과정 </a:t>
            </a:r>
            <a:r>
              <a:rPr sz="1800">
                <a:latin typeface="배달의민족 주아" charset="0"/>
                <a:ea typeface="배달의민족 주아" charset="0"/>
              </a:rPr>
              <a:t>상태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 flipV="1">
            <a:off x="7644130" y="4196080"/>
            <a:ext cx="976630" cy="5918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rot="0">
            <a:off x="7660640" y="3605530"/>
            <a:ext cx="960755" cy="5918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rot="0" flipV="1">
            <a:off x="7644130" y="2603500"/>
            <a:ext cx="976630" cy="6750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8837930" y="212280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스케쥴링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과정 등록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 rot="0" flipV="1">
            <a:off x="2286635" y="2484120"/>
            <a:ext cx="855980" cy="8350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 rot="0">
            <a:off x="837565" y="293941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4860290" y="4354830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3314700" y="203771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4853940" y="4354830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5996940" y="396049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새</a:t>
            </a:r>
            <a:r>
              <a:rPr>
                <a:latin typeface="배달의민족 주아" charset="0"/>
                <a:ea typeface="배달의민족 주아" charset="0"/>
              </a:rPr>
              <a:t> 양식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5996940" y="505650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기존</a:t>
            </a:r>
            <a:r>
              <a:rPr>
                <a:latin typeface="배달의민족 주아" charset="0"/>
                <a:ea typeface="배달의민족 주아" charset="0"/>
              </a:rPr>
              <a:t> 양식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8863330" y="396049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항목/점수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>
            <a:off x="7583805" y="433959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2293620" y="3319145"/>
            <a:ext cx="865505" cy="1021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3328035" y="396049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r>
              <a:rPr>
                <a:latin typeface="배달의민족 주아" charset="0"/>
                <a:ea typeface="배달의민족 주아" charset="0"/>
              </a:rPr>
              <a:t> 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목록 조회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rot="0">
            <a:off x="5420360" y="3429000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>
            <a:off x="2662555" y="3444240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3806190" y="30492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6671945" y="424688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6671945" y="30492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>
            <a:off x="5392420" y="342900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1137285" y="304927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</a:t>
            </a:r>
            <a:r>
              <a:rPr>
                <a:latin typeface="배달의민족 주아" charset="0"/>
                <a:ea typeface="배달의민족 주아" charset="0"/>
              </a:rPr>
              <a:t> 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>
            <a:off x="8153400" y="339344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9369425" y="301371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Rect 0"/>
          <p:cNvCxnSpPr/>
          <p:nvPr/>
        </p:nvCxnSpPr>
        <p:spPr>
          <a:xfrm rot="0">
            <a:off x="2659380" y="3444240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 rot="0">
            <a:off x="3805555" y="434530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간략</a:t>
            </a:r>
            <a:r>
              <a:rPr>
                <a:latin typeface="배달의민족 주아" charset="0"/>
                <a:ea typeface="배달의민족 주아" charset="0"/>
              </a:rPr>
              <a:t> 통계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상세 조회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rot="0">
            <a:off x="5420360" y="2568575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>
            <a:off x="2662555" y="2583815"/>
            <a:ext cx="82804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 rot="0">
            <a:off x="3806190" y="218884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6671945" y="338645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</a:t>
            </a:r>
            <a:r>
              <a:rPr>
                <a:latin typeface="배달의민족 주아" charset="0"/>
                <a:ea typeface="배달의민족 주아" charset="0"/>
              </a:rPr>
              <a:t> 현황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6671945" y="218884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</a:t>
            </a:r>
            <a:r>
              <a:rPr>
                <a:latin typeface="배달의민족 주아" charset="0"/>
                <a:ea typeface="배달의민족 주아" charset="0"/>
              </a:rPr>
              <a:t> 입력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>
            <a:off x="5392420" y="2568575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1137285" y="218884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</a:t>
            </a:r>
            <a:r>
              <a:rPr>
                <a:latin typeface="배달의민족 주아" charset="0"/>
                <a:ea typeface="배달의민족 주아" charset="0"/>
              </a:rPr>
              <a:t> 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>
            <a:off x="8153400" y="2532380"/>
            <a:ext cx="96456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9369425" y="2153285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항목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Rect 0"/>
          <p:cNvCxnSpPr/>
          <p:nvPr/>
        </p:nvCxnSpPr>
        <p:spPr>
          <a:xfrm rot="0">
            <a:off x="2659380" y="2583815"/>
            <a:ext cx="821690" cy="1182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 rot="0">
            <a:off x="3805555" y="348488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수정/삭제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rot="0">
            <a:off x="5408930" y="2568575"/>
            <a:ext cx="948055" cy="22167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 rot="0">
            <a:off x="6671945" y="458343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순위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rot="0">
            <a:off x="5400040" y="2532380"/>
            <a:ext cx="1102995" cy="36283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6671945" y="5781040"/>
            <a:ext cx="1271270" cy="7594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limchaeri92</dc:creator>
  <cp:lastModifiedBy>limchaeri92</cp:lastModifiedBy>
  <dc:title>PowerPoint 프레젠테이션</dc:title>
  <cp:version>9.104.151.49087</cp:version>
</cp:coreProperties>
</file>