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4135" r:id="rId1"/>
    <p:sldMasterId id="2147484136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190" autoAdjust="0"/>
    <p:restoredTop sz="93917" autoAdjust="0"/>
  </p:normalViewPr>
  <p:slideViewPr>
    <p:cSldViewPr snapToGrid="0" snapToObjects="1">
      <p:cViewPr varScale="1">
        <p:scale>
          <a:sx n="100" d="100"/>
          <a:sy n="100" d="100"/>
        </p:scale>
        <p:origin x="1092" y="89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-132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988" y="84"/>
      </p:cViewPr>
      <p:guideLst>
        <p:guide orient="horz" pos="2880"/>
        <p:guide pos="2154"/>
        <p:guide orient="horz" pos="708"/>
        <p:guide orient="horz" pos="2401"/>
        <p:guide pos="3975"/>
        <p:guide pos="5296"/>
        <p:guide orient="horz" pos="2401"/>
        <p:guide pos="5296"/>
        <p:guide orient="horz" pos="1608"/>
        <p:guide pos="5289"/>
      </p:guideLst>
    </p:cSldViewPr>
  </p:notesViewPr>
  <p:gridSpacing cx="45005" cy="4500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presProps" Target="presProps.xml"  /><Relationship Id="rId3" Type="http://schemas.openxmlformats.org/officeDocument/2006/relationships/notesMaster" Target="notesMasters/notes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80D3A79-1F12-44DC-910C-DE78909CA5B0}" type="datetime1">
              <a:rPr lang="ko-KR" altLang="en-US"/>
              <a:pPr lvl="0">
                <a:defRPr/>
              </a:pPr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35B793-74DE-43B1-B9D3-F22A9F4BB43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C46F0B-B2D3-4C76-95E5-1874D06E050D}" type="datetime1">
              <a:rPr lang="ko-KR" altLang="en-US"/>
              <a:pPr lvl="0">
                <a:defRPr/>
              </a:pPr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01A00C-B843-4881-8936-61286A99C6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2022-09-27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10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11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20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21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18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16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17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17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18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2022-09-27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18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19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18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19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2022-09-27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22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5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DC93CFD-6A27-1246-B513-BFA5F2ADA9F1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9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microsoft.com/office/2007/relationships/hdphoto" Target="../embeddings/oleObject1"  /><Relationship Id="rId4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 userDrawn="1"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85977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6/25/2022</a:t>
            </a:fld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A6EFD0-645D-2F4A-B4BE-89CD2EFC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4119A-2737-D043-8C0D-A30B54EE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C1625-B5CA-3642-AAC9-5864441E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8619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1C87E-1968-3D47-A653-55133866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63F62-33A9-E743-87E8-F6193489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27FE31-6256-7946-8A37-56F77476E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41C7E-5E57-D042-B031-D7EF0A2C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46055-F4D8-8342-8A06-5BA1EC6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494A7A-199A-A346-805E-3C8D6F76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90962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D2D76-71FE-2C4A-91DB-416C75DF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9713AB-A390-4E4B-9B83-20301F869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9D077-6EE0-FA4E-AF3D-CAB55CFC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AF796-D7B1-0145-9961-2F2AA79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710BC-AB51-3048-8AD9-94AAD0A5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2F94E-4523-DC48-827E-4D0571A0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23147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05205-AC2D-1941-9819-C73D5E2B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B04AE7-3A87-794F-BF1F-AC455607F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BCE01-B2F1-F141-918E-09963355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502E5-DE8B-3D45-B363-AA00C225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D09BD-A592-5844-8BAA-6796356C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49738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68C0E-41C3-9D49-9D49-7F446857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1EC81-3EEA-0449-995B-1DE301BA7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00578-68CC-8A4D-9B9F-F6E7670B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B1327-4459-C74E-B620-169043A0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B10E1-AB55-FA4B-A459-09D3A5C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79839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88C4FFA-32AF-4E29-A952-0ECA1EAC0635}"/>
              </a:ext>
            </a:extLst>
          </p:cNvPr>
          <p:cNvSpPr/>
          <p:nvPr userDrawn="1"/>
        </p:nvSpPr>
        <p:spPr>
          <a:xfrm>
            <a:off x="0" y="0"/>
            <a:ext cx="91440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90CAD4-41A5-4F97-97E1-823BE0BCFD00}"/>
              </a:ext>
            </a:extLst>
          </p:cNvPr>
          <p:cNvSpPr/>
          <p:nvPr userDrawn="1"/>
        </p:nvSpPr>
        <p:spPr>
          <a:xfrm>
            <a:off x="0" y="400050"/>
            <a:ext cx="1285875" cy="4743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5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04B825-750F-40AD-A2E6-A0790842DE53}"/>
              </a:ext>
            </a:extLst>
          </p:cNvPr>
          <p:cNvSpPr/>
          <p:nvPr userDrawn="1"/>
        </p:nvSpPr>
        <p:spPr>
          <a:xfrm>
            <a:off x="8393907" y="78581"/>
            <a:ext cx="650081" cy="242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logout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DD70E4-6963-489C-8402-83E1F532A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6889" l="8889" r="90667">
                        <a14:foregroundMark x1="8889" y1="76889" x2="8889" y2="72889"/>
                        <a14:foregroundMark x1="43556" y1="9333" x2="57333" y2="8000"/>
                        <a14:foregroundMark x1="47111" y1="4889" x2="47111" y2="1778"/>
                        <a14:foregroundMark x1="44889" y1="90667" x2="50222" y2="91556"/>
                        <a14:foregroundMark x1="52000" y1="96000" x2="50222" y2="97333"/>
                        <a14:foregroundMark x1="90667" y1="76444" x2="90667" y2="76444"/>
                        <a14:foregroundMark x1="11111" y1="73333" x2="11111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18" y="127793"/>
            <a:ext cx="193676" cy="193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F37E50-BF26-44E4-9E8D-66D6A027BEA9}"/>
              </a:ext>
            </a:extLst>
          </p:cNvPr>
          <p:cNvSpPr txBox="1"/>
          <p:nvPr userDrawn="1"/>
        </p:nvSpPr>
        <p:spPr>
          <a:xfrm>
            <a:off x="7441407" y="127793"/>
            <a:ext cx="755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문명진님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79457-00BE-4387-B8DB-979B65CC44BC}"/>
              </a:ext>
            </a:extLst>
          </p:cNvPr>
          <p:cNvSpPr txBox="1"/>
          <p:nvPr userDrawn="1"/>
        </p:nvSpPr>
        <p:spPr>
          <a:xfrm>
            <a:off x="0" y="1"/>
            <a:ext cx="1285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인재학원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043149-7F58-42BE-A32D-F43E8DDD92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0" y="172241"/>
            <a:ext cx="166690" cy="166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B1FDA0-C890-4FAE-9B0C-D11E7C217DB4}"/>
              </a:ext>
            </a:extLst>
          </p:cNvPr>
          <p:cNvSpPr txBox="1"/>
          <p:nvPr userDrawn="1"/>
        </p:nvSpPr>
        <p:spPr>
          <a:xfrm>
            <a:off x="1357310" y="4883684"/>
            <a:ext cx="7686678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풋터</a:t>
            </a:r>
            <a:r>
              <a:rPr kumimoji="1" lang="en-US" altLang="ko-Kore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(</a:t>
            </a:r>
            <a:r>
              <a:rPr kumimoji="1" lang="ko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이용약관</a:t>
            </a:r>
            <a:r>
              <a:rPr kumimoji="1" lang="en-US" altLang="ko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,</a:t>
            </a:r>
            <a:r>
              <a:rPr kumimoji="1" lang="ko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 사이트 라이센스 정보</a:t>
            </a:r>
            <a:r>
              <a:rPr kumimoji="1" lang="en-US" altLang="ko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,</a:t>
            </a:r>
            <a:r>
              <a:rPr lang="ko-KR" altLang="en-US" sz="900" dirty="0"/>
              <a:t> </a:t>
            </a:r>
            <a:r>
              <a:rPr lang="en" altLang="ko-Kore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Copyright</a:t>
            </a:r>
            <a:r>
              <a:rPr kumimoji="1" lang="en-US" altLang="ko-KR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)</a:t>
            </a:r>
            <a:endParaRPr kumimoji="1" lang="ko-Kore-KR" altLang="en-US" sz="900" dirty="0">
              <a:latin typeface="THEJung170" panose="02020603020101020101" pitchFamily="18" charset="-127"/>
              <a:ea typeface="THEJung17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9FB3B-4156-45AE-BE8F-4F69BDBEFA2B}"/>
              </a:ext>
            </a:extLst>
          </p:cNvPr>
          <p:cNvSpPr txBox="1"/>
          <p:nvPr userDrawn="1"/>
        </p:nvSpPr>
        <p:spPr>
          <a:xfrm>
            <a:off x="1357310" y="4608908"/>
            <a:ext cx="7686678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900" dirty="0">
                <a:latin typeface="THEJung170" panose="02020603020101020101" pitchFamily="18" charset="-127"/>
                <a:ea typeface="THEJung170" panose="02020603020101020101" pitchFamily="18" charset="-127"/>
              </a:rPr>
              <a:t>배너</a:t>
            </a:r>
            <a:endParaRPr kumimoji="1" lang="ko-Kore-KR" altLang="en-US" sz="900" dirty="0">
              <a:latin typeface="THEJung170" panose="02020603020101020101" pitchFamily="18" charset="-127"/>
              <a:ea typeface="THEJung17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81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 userDrawn="1"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85977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6/25/2022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/>
          </p:cNvSpPr>
          <p:nvPr>
            <p:ph type="subTitle" hasCustomPrompt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6/25/2022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F83B7-021A-2A41-83C9-ECC2A287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BC709-FE2A-9A4C-843A-7D666AD78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B0379-1F74-E64C-BCC2-553D2F63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929B9-67B7-DA47-ADB1-22A9DEFB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5F292-7B0B-E946-8682-90E4C458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415077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15C82-ED0B-1941-ABF5-82BDA058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01FB0-F2F3-914A-9A4D-5F89C236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CE34D-1E09-744A-B908-F0855376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0489C-1B7A-9E4F-B922-026965E7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07410-3284-0742-A87C-65D650C3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36403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00A5A-140C-3342-AD15-692C9BF9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9094-B61D-6B47-BF56-0E15DF4CE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0D5A2-EF56-D14D-ABFB-400B0587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A247E-440C-D148-83F7-BDBB185E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5E4BB-E62F-8349-BBC7-8D955CE9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0176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0E8A2-0587-A341-A72C-55EF7FF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32225-0A9B-974F-85FF-B18E54AE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9ABB6-275B-4742-93B9-3923EA1C7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B5D3B-CBBA-6A4E-B47B-AAA13AEF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DA752-D2FD-B24B-80DD-787E0053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7D0FA-FA04-DF47-8B11-4446F18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9437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F222-641F-984E-898C-E67DF68D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75461-E108-6B4F-8B3D-568ED8BF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D5ED6-AB8C-074D-8F07-570B2530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19EC7-5E6A-2745-A6AD-713F938D6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A7C13A-54CE-3646-88A0-FD2854B7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90B1DD-1D97-194A-8A46-B7A22390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921FE-75D8-CA4F-AAD1-4EC7D134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DB00E2-C54E-A24D-A5D8-F56CFCD0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149342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E7320-9EFA-8149-82F4-F201E3BC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3E191-8277-A64A-B40C-733FE760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08AEE2-87B4-7C4F-8D1B-664D01EF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7E775-E03B-C34D-A060-777C31CE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261389679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10" Type="http://schemas.openxmlformats.org/officeDocument/2006/relationships/slideLayout" Target="../slideLayouts/slideLayout13.xml"  /><Relationship Id="rId11" Type="http://schemas.openxmlformats.org/officeDocument/2006/relationships/slideLayout" Target="../slideLayouts/slideLayout14.xml"  /><Relationship Id="rId12" Type="http://schemas.openxmlformats.org/officeDocument/2006/relationships/slideLayout" Target="../slideLayouts/slideLayout15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slideLayout" Target="../slideLayouts/slideLayout7.xml"  /><Relationship Id="rId5" Type="http://schemas.openxmlformats.org/officeDocument/2006/relationships/slideLayout" Target="../slideLayouts/slideLayout8.xml"  /><Relationship Id="rId6" Type="http://schemas.openxmlformats.org/officeDocument/2006/relationships/slideLayout" Target="../slideLayouts/slideLayout9.xml"  /><Relationship Id="rId7" Type="http://schemas.openxmlformats.org/officeDocument/2006/relationships/slideLayout" Target="../slideLayouts/slideLayout10.xml"  /><Relationship Id="rId8" Type="http://schemas.openxmlformats.org/officeDocument/2006/relationships/slideLayout" Target="../slideLayouts/slideLayout11.xml"  /><Relationship Id="rId9" Type="http://schemas.openxmlformats.org/officeDocument/2006/relationships/slideLayout" Target="../slideLayouts/slideLayout1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7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2022-06-25</a:t>
            </a:fld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97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80D9BE-E27C-B649-A972-3EBBE5B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B367-6741-4445-B952-E9E1B112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C951B-D890-EB4A-920D-E75140B7A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DC37-FD2A-0A49-B927-1FE7E60497A1}" type="datetimeFigureOut">
              <a:rPr kumimoji="1" lang="ko-US" altLang="en-US" smtClean="0"/>
              <a:t>06/25/2022</a:t>
            </a:fld>
            <a:endParaRPr kumimoji="1" lang="ko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A4288-F47E-0A4D-873B-0890247EF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C5F00-0A8D-EA4D-B6CD-006B4D46D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FCFD-F7A9-F641-9B6E-DC4DB56E3667}" type="slidenum">
              <a:rPr kumimoji="1" lang="ko-US" altLang="en-US" smtClean="0"/>
              <a:t>‹#›</a:t>
            </a:fld>
            <a:endParaRPr kumimoji="1" lang="ko-US" altLang="en-US"/>
          </a:p>
        </p:txBody>
      </p:sp>
    </p:spTree>
    <p:extLst>
      <p:ext uri="{BB962C8B-B14F-4D97-AF65-F5344CB8AC3E}">
        <p14:creationId xmlns:p14="http://schemas.microsoft.com/office/powerpoint/2010/main" val="36367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5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5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0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5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5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5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5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333500"/>
            <a:ext cx="6686550" cy="667385"/>
          </a:xfrm>
          <a:prstGeom prst="rect">
            <a:avLst/>
          </a:prstGeom>
          <a:noFill/>
        </p:spPr>
        <p:txBody>
          <a:bodyPr vert="horz" wrap="square" lIns="78105" tIns="38735" rIns="78105" bIns="38735" anchor="t">
            <a:spAutoFit/>
          </a:bodyPr>
          <a:lstStyle/>
          <a:p>
            <a:pPr marL="0" indent="0" algn="ctr" defTabSz="779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9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프로세스 흐름도</a:t>
            </a:r>
            <a:endParaRPr lang="ko-KR" altLang="en-US" sz="39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80305" y="3670300"/>
          <a:ext cx="3887470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/>
                <a:gridCol w="1943735"/>
              </a:tblGrid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문서관리번호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85977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859778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    성    일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85977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2022.09.27</a:t>
                      </a:r>
                      <a:endParaRPr lang="en-US" altLang="ko-KR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859778"/>
                    </a:solidFill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보           안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859778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일     반     본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8841" y="691451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2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공통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2187" y="1862498"/>
            <a:ext cx="1542570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연봉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연봉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022222" y="1587462"/>
            <a:ext cx="572323" cy="2584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7792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859778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모서리가 둥근 직사각형 17"/>
          <p:cNvSpPr/>
          <p:nvPr/>
        </p:nvSpPr>
        <p:spPr>
          <a:xfrm>
            <a:off x="3648649" y="1862498"/>
            <a:ext cx="1333500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연봉 관련 뉴스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55" name="직선 화살표 연결선 16"/>
          <p:cNvCxnSpPr/>
          <p:nvPr/>
        </p:nvCxnSpPr>
        <p:spPr>
          <a:xfrm flipV="1">
            <a:off x="2946882" y="2051983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60" name="직선 화살표 연결선 16"/>
          <p:cNvCxnSpPr/>
          <p:nvPr/>
        </p:nvCxnSpPr>
        <p:spPr>
          <a:xfrm flipV="1">
            <a:off x="5141211" y="2051984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2" name="모서리가 둥근 직사각형 17"/>
          <p:cNvSpPr/>
          <p:nvPr/>
        </p:nvSpPr>
        <p:spPr>
          <a:xfrm>
            <a:off x="5891902" y="1913811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검색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63" name="직선 화살표 연결선 11"/>
          <p:cNvCxnSpPr/>
          <p:nvPr/>
        </p:nvCxnSpPr>
        <p:spPr>
          <a:xfrm>
            <a:off x="6558652" y="2380069"/>
            <a:ext cx="0" cy="38336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7"/>
          <p:cNvSpPr/>
          <p:nvPr/>
        </p:nvSpPr>
        <p:spPr>
          <a:xfrm>
            <a:off x="5787367" y="2877580"/>
            <a:ext cx="1542570" cy="456412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해당 뉴스 내용보기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8841" y="691451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2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공통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2187" y="1862498"/>
            <a:ext cx="1542570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연봉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연봉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022222" y="1587462"/>
            <a:ext cx="572323" cy="2584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7792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859778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모서리가 둥근 직사각형 17"/>
          <p:cNvSpPr/>
          <p:nvPr/>
        </p:nvSpPr>
        <p:spPr>
          <a:xfrm>
            <a:off x="3825718" y="1862498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연봉 실수령액 표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55" name="직선 화살표 연결선 16"/>
          <p:cNvCxnSpPr/>
          <p:nvPr/>
        </p:nvCxnSpPr>
        <p:spPr>
          <a:xfrm flipV="1">
            <a:off x="2946882" y="2051983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8841" y="691451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2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개인회원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5813" y="1845945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상담 신청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취업지원 참여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022222" y="1587462"/>
            <a:ext cx="572323" cy="2584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7792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859778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55" name="직선 화살표 연결선 16"/>
          <p:cNvCxnSpPr/>
          <p:nvPr/>
        </p:nvCxnSpPr>
        <p:spPr>
          <a:xfrm flipV="1">
            <a:off x="2594545" y="1845945"/>
            <a:ext cx="554911" cy="23595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56" name="모서리가 둥근 직사각형 7"/>
          <p:cNvSpPr/>
          <p:nvPr/>
        </p:nvSpPr>
        <p:spPr>
          <a:xfrm>
            <a:off x="3251538" y="1587462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상담신청 확인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59" name="직선 화살표 연결선 16"/>
          <p:cNvCxnSpPr/>
          <p:nvPr/>
        </p:nvCxnSpPr>
        <p:spPr>
          <a:xfrm>
            <a:off x="4969445" y="1823412"/>
            <a:ext cx="449222" cy="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0" name="모서리가 둥근 직사각형 7"/>
          <p:cNvSpPr/>
          <p:nvPr/>
        </p:nvSpPr>
        <p:spPr>
          <a:xfrm>
            <a:off x="5556743" y="1609995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상담내용 상세보기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61" name="모서리가 둥근 직사각형 7"/>
          <p:cNvSpPr/>
          <p:nvPr/>
        </p:nvSpPr>
        <p:spPr>
          <a:xfrm>
            <a:off x="765813" y="2877580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취업지원 프로그램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2" name="직선 화살표 연결선 16"/>
          <p:cNvCxnSpPr>
            <a:endCxn id="61" idx="0"/>
          </p:cNvCxnSpPr>
          <p:nvPr/>
        </p:nvCxnSpPr>
        <p:spPr>
          <a:xfrm rot="10800000" flipV="1">
            <a:off x="1537098" y="2317846"/>
            <a:ext cx="2485724" cy="559734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3" name="모서리가 둥근 직사각형 7"/>
          <p:cNvSpPr/>
          <p:nvPr/>
        </p:nvSpPr>
        <p:spPr>
          <a:xfrm>
            <a:off x="3251538" y="2877580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프로그램 리스트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4" name="직선 화살표 연결선 16"/>
          <p:cNvCxnSpPr/>
          <p:nvPr/>
        </p:nvCxnSpPr>
        <p:spPr>
          <a:xfrm>
            <a:off x="2594545" y="3113530"/>
            <a:ext cx="449222" cy="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5" name="모서리가 둥근 직사각형 7"/>
          <p:cNvSpPr/>
          <p:nvPr/>
        </p:nvSpPr>
        <p:spPr>
          <a:xfrm>
            <a:off x="5556743" y="2877579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프로그램 상세보기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6" name="직선 화살표 연결선 16"/>
          <p:cNvCxnSpPr/>
          <p:nvPr/>
        </p:nvCxnSpPr>
        <p:spPr>
          <a:xfrm>
            <a:off x="4969445" y="3113529"/>
            <a:ext cx="449222" cy="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67" name="직선 화살표 연결선 16"/>
          <p:cNvCxnSpPr>
            <a:endCxn id="68" idx="0"/>
          </p:cNvCxnSpPr>
          <p:nvPr/>
        </p:nvCxnSpPr>
        <p:spPr>
          <a:xfrm>
            <a:off x="6328028" y="3475015"/>
            <a:ext cx="1781763" cy="445513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8" name="모서리가 둥근 직사각형 7"/>
          <p:cNvSpPr/>
          <p:nvPr/>
        </p:nvSpPr>
        <p:spPr>
          <a:xfrm>
            <a:off x="7338506" y="3920528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프로그램 신청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9" name="직선 화살표 연결선 16"/>
          <p:cNvCxnSpPr/>
          <p:nvPr/>
        </p:nvCxnSpPr>
        <p:spPr>
          <a:xfrm>
            <a:off x="7204955" y="3113530"/>
            <a:ext cx="449222" cy="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0" name="모서리가 둥근 직사각형 7"/>
          <p:cNvSpPr/>
          <p:nvPr/>
        </p:nvSpPr>
        <p:spPr>
          <a:xfrm>
            <a:off x="7654177" y="2814812"/>
            <a:ext cx="1226899" cy="597434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모집공고 첨부파일 확인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71" name="직선 화살표 연결선 16"/>
          <p:cNvCxnSpPr/>
          <p:nvPr/>
        </p:nvCxnSpPr>
        <p:spPr>
          <a:xfrm rot="16200000" flipH="1">
            <a:off x="1355513" y="3656600"/>
            <a:ext cx="363170" cy="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2" name="모서리가 둥근 직사각형 7"/>
          <p:cNvSpPr/>
          <p:nvPr/>
        </p:nvSpPr>
        <p:spPr>
          <a:xfrm>
            <a:off x="765814" y="3920528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신청내역 확인 및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73" name="직선 화살표 연결선 16"/>
          <p:cNvCxnSpPr/>
          <p:nvPr/>
        </p:nvCxnSpPr>
        <p:spPr>
          <a:xfrm>
            <a:off x="2647389" y="4156478"/>
            <a:ext cx="449222" cy="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4" name="모서리가 둥근 직사각형 7"/>
          <p:cNvSpPr/>
          <p:nvPr/>
        </p:nvSpPr>
        <p:spPr>
          <a:xfrm>
            <a:off x="3251538" y="3920528"/>
            <a:ext cx="1542570" cy="47190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지원취소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개인회원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678"/>
                <a:gridCol w="1178805"/>
                <a:gridCol w="1443209"/>
                <a:gridCol w="3770778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총 커뮤니티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개인회원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7"/>
          <p:cNvSpPr/>
          <p:nvPr/>
        </p:nvSpPr>
        <p:spPr>
          <a:xfrm>
            <a:off x="813116" y="2044212"/>
            <a:ext cx="1726953" cy="152581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공공근로알림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공지사항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자주묻는 질문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(FAQ)</a:t>
            </a:r>
            <a:endParaRPr kumimoji="1" lang="en-US" altLang="ko-KR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서식자료실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게시판 게시글 조회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7" name="직선 화살표 연결선 13"/>
          <p:cNvCxnSpPr/>
          <p:nvPr/>
        </p:nvCxnSpPr>
        <p:spPr>
          <a:xfrm>
            <a:off x="2758754" y="2807118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3744011" y="2530258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선택시 해당 글 상세보기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19" name="직선 화살표 연결선 13"/>
          <p:cNvCxnSpPr/>
          <p:nvPr/>
        </p:nvCxnSpPr>
        <p:spPr>
          <a:xfrm>
            <a:off x="2758754" y="4432500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7"/>
          <p:cNvSpPr/>
          <p:nvPr/>
        </p:nvSpPr>
        <p:spPr>
          <a:xfrm>
            <a:off x="985257" y="4155640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거짓구인광고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21" name="모서리가 둥근 직사각형 17"/>
          <p:cNvSpPr/>
          <p:nvPr/>
        </p:nvSpPr>
        <p:spPr>
          <a:xfrm>
            <a:off x="3744011" y="4155640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신청</a:t>
            </a:r>
            <a:endParaRPr kumimoji="1" lang="en-US" altLang="ko-KR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22" name="직선 화살표 연결선 13"/>
          <p:cNvCxnSpPr/>
          <p:nvPr/>
        </p:nvCxnSpPr>
        <p:spPr>
          <a:xfrm rot="5400000" flipH="1" flipV="1">
            <a:off x="2729927" y="3339634"/>
            <a:ext cx="844832" cy="787179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기업회원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678"/>
                <a:gridCol w="1178805"/>
                <a:gridCol w="1443209"/>
                <a:gridCol w="3770778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총 커뮤니티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기업회원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15" name="모서리가 둥근 직사각형 17"/>
          <p:cNvSpPr/>
          <p:nvPr/>
        </p:nvSpPr>
        <p:spPr>
          <a:xfrm>
            <a:off x="813116" y="2044212"/>
            <a:ext cx="1726953" cy="152581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공공근로알림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공지사항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자주묻는 질문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(FAQ)</a:t>
            </a:r>
            <a:endParaRPr kumimoji="1" lang="en-US" altLang="ko-KR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strike="noStrike" kern="1200" cap="none">
                <a:solidFill>
                  <a:schemeClr val="bg1"/>
                </a:solidFill>
                <a:latin typeface="+mn-ea"/>
                <a:ea typeface="+mn-ea"/>
              </a:rPr>
              <a:t>거짓구인광고</a:t>
            </a:r>
            <a:endParaRPr lang="ko-KR" altLang="en-US" sz="1200" b="1" strike="noStrike" kern="1200" cap="none">
              <a:solidFill>
                <a:schemeClr val="bg1"/>
              </a:solidFill>
              <a:latin typeface="+mn-ea"/>
              <a:ea typeface="+mn-ea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서식자료실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게시판 게시글 조회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6" name="직선 화살표 연결선 13"/>
          <p:cNvCxnSpPr/>
          <p:nvPr/>
        </p:nvCxnSpPr>
        <p:spPr>
          <a:xfrm>
            <a:off x="2758754" y="2807118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7"/>
          <p:cNvSpPr/>
          <p:nvPr/>
        </p:nvSpPr>
        <p:spPr>
          <a:xfrm>
            <a:off x="3744011" y="2530258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선택시 해당 글 상세보기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관리자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58130"/>
          <a:ext cx="8205957" cy="55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678"/>
                <a:gridCol w="1178805"/>
                <a:gridCol w="1443209"/>
                <a:gridCol w="3771265"/>
              </a:tblGrid>
              <a:tr h="275837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지원 프로그램 관리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2294063" y="2380666"/>
            <a:ext cx="563880" cy="382167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17"/>
          <p:cNvSpPr/>
          <p:nvPr/>
        </p:nvSpPr>
        <p:spPr>
          <a:xfrm>
            <a:off x="901288" y="2485973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26" name="모서리가 둥근 직사각형 17"/>
          <p:cNvSpPr/>
          <p:nvPr/>
        </p:nvSpPr>
        <p:spPr>
          <a:xfrm>
            <a:off x="3063066" y="1734019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개인회원 상담관리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27" name="모서리가 둥근 직사각형 17"/>
          <p:cNvSpPr/>
          <p:nvPr/>
        </p:nvSpPr>
        <p:spPr>
          <a:xfrm>
            <a:off x="3063066" y="3308668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프로그램 신청내역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31" name="직선 화살표 연결선 13"/>
          <p:cNvCxnSpPr/>
          <p:nvPr/>
        </p:nvCxnSpPr>
        <p:spPr>
          <a:xfrm flipV="1">
            <a:off x="2294063" y="2762833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13"/>
          <p:cNvCxnSpPr/>
          <p:nvPr/>
        </p:nvCxnSpPr>
        <p:spPr>
          <a:xfrm>
            <a:off x="2294063" y="2762834"/>
            <a:ext cx="464691" cy="425693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17"/>
          <p:cNvSpPr/>
          <p:nvPr/>
        </p:nvSpPr>
        <p:spPr>
          <a:xfrm>
            <a:off x="3063066" y="2485974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프로그램공고 리스트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34" name="직선 화살표 연결선 13"/>
          <p:cNvCxnSpPr/>
          <p:nvPr/>
        </p:nvCxnSpPr>
        <p:spPr>
          <a:xfrm flipV="1">
            <a:off x="4572000" y="2010879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17"/>
          <p:cNvSpPr/>
          <p:nvPr/>
        </p:nvSpPr>
        <p:spPr>
          <a:xfrm>
            <a:off x="5244368" y="1734019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상담사 선택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36" name="직선 화살표 연결선 13"/>
          <p:cNvCxnSpPr/>
          <p:nvPr/>
        </p:nvCxnSpPr>
        <p:spPr>
          <a:xfrm flipV="1">
            <a:off x="4572000" y="2762833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17"/>
          <p:cNvSpPr/>
          <p:nvPr/>
        </p:nvSpPr>
        <p:spPr>
          <a:xfrm>
            <a:off x="5244368" y="2485973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38" name="직선 화살표 연결선 13"/>
          <p:cNvCxnSpPr/>
          <p:nvPr/>
        </p:nvCxnSpPr>
        <p:spPr>
          <a:xfrm flipV="1">
            <a:off x="4572000" y="3585528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17"/>
          <p:cNvSpPr/>
          <p:nvPr/>
        </p:nvSpPr>
        <p:spPr>
          <a:xfrm>
            <a:off x="5244368" y="3308668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심사처리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확인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7046715" cy="52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</a:t>
            </a:r>
            <a:r>
              <a:rPr kumimoji="1" lang="ko-KR" altLang="en-US" sz="2850" b="1">
                <a:solidFill>
                  <a:srgbClr val="fdfbd4"/>
                </a:solidFill>
                <a:latin typeface="APPLE SD GOTHICNEO EXTRABOLD"/>
                <a:ea typeface="APPLE SD GOTHICNEO EXTRABOLD"/>
              </a:rPr>
              <a:t>개인회원</a:t>
            </a:r>
            <a:r>
              <a:rPr kumimoji="1" lang="en-US" altLang="ko-KR" sz="2850" b="1">
                <a:solidFill>
                  <a:srgbClr val="fdfbd4"/>
                </a:solidFill>
                <a:latin typeface="APPLE SD GOTHICNEO EXTRABOLD"/>
                <a:ea typeface="APPLE SD GOTHICNEO EXTRABOLD"/>
              </a:rPr>
              <a:t>,</a:t>
            </a:r>
            <a:r>
              <a:rPr kumimoji="1" lang="ko-KR" altLang="en-US" sz="2850" b="1">
                <a:solidFill>
                  <a:srgbClr val="fdfbd4"/>
                </a:solidFill>
                <a:latin typeface="APPLE SD GOTHICNEO EXTRABOLD"/>
                <a:ea typeface="APPLE SD GOTHICNEO EXTRABOLD"/>
              </a:rPr>
              <a:t> 기업회원</a:t>
            </a:r>
            <a:endParaRPr kumimoji="1" lang="ko-KR" altLang="en-US" sz="2850" b="1">
              <a:solidFill>
                <a:srgbClr val="fdfbd4"/>
              </a:solidFill>
              <a:latin typeface="APPLE SD GOTHICNEO EXTRABOLD"/>
              <a:ea typeface="APPLE SD GOTHICNEO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678"/>
                <a:gridCol w="1299990"/>
                <a:gridCol w="1505639"/>
                <a:gridCol w="3587163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44" name="모서리가 둥근 직사각형 7"/>
          <p:cNvSpPr/>
          <p:nvPr/>
        </p:nvSpPr>
        <p:spPr>
          <a:xfrm>
            <a:off x="1132888" y="2571750"/>
            <a:ext cx="1183516" cy="816006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45" name="모서리가 둥근 직사각형 7"/>
          <p:cNvSpPr/>
          <p:nvPr/>
        </p:nvSpPr>
        <p:spPr>
          <a:xfrm>
            <a:off x="3622199" y="2571750"/>
            <a:ext cx="1261940" cy="816006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46" name="직선 화살표 연결선 18"/>
          <p:cNvCxnSpPr>
            <a:stCxn id="44" idx="3"/>
            <a:endCxn id="45" idx="1"/>
          </p:cNvCxnSpPr>
          <p:nvPr/>
        </p:nvCxnSpPr>
        <p:spPr>
          <a:xfrm>
            <a:off x="2316404" y="2979753"/>
            <a:ext cx="1305795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7"/>
          <p:cNvSpPr/>
          <p:nvPr/>
        </p:nvSpPr>
        <p:spPr>
          <a:xfrm>
            <a:off x="5586675" y="1755744"/>
            <a:ext cx="1261940" cy="816006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회원정보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48" name="모서리가 둥근 직사각형 7"/>
          <p:cNvSpPr/>
          <p:nvPr/>
        </p:nvSpPr>
        <p:spPr>
          <a:xfrm>
            <a:off x="5586674" y="3387756"/>
            <a:ext cx="1261940" cy="816006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즐겨찾기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49" name="직선 화살표 연결선 18"/>
          <p:cNvCxnSpPr>
            <a:stCxn id="45" idx="3"/>
            <a:endCxn id="48" idx="1"/>
          </p:cNvCxnSpPr>
          <p:nvPr/>
        </p:nvCxnSpPr>
        <p:spPr>
          <a:xfrm rot="16200000" flipH="1">
            <a:off x="4827404" y="3036488"/>
            <a:ext cx="816006" cy="702535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8"/>
          <p:cNvCxnSpPr>
            <a:stCxn id="45" idx="3"/>
            <a:endCxn id="47" idx="1"/>
          </p:cNvCxnSpPr>
          <p:nvPr/>
        </p:nvCxnSpPr>
        <p:spPr>
          <a:xfrm rot="5400000" flipH="1" flipV="1">
            <a:off x="4827404" y="2220482"/>
            <a:ext cx="816006" cy="702535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7"/>
          <p:cNvSpPr/>
          <p:nvPr/>
        </p:nvSpPr>
        <p:spPr>
          <a:xfrm>
            <a:off x="7145557" y="3387756"/>
            <a:ext cx="121963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상세 정보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52" name="모서리가 둥근 직사각형 7"/>
          <p:cNvSpPr/>
          <p:nvPr/>
        </p:nvSpPr>
        <p:spPr>
          <a:xfrm>
            <a:off x="7145556" y="3860134"/>
            <a:ext cx="121963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신청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53" name="직선 화살표 연결선 18"/>
          <p:cNvCxnSpPr>
            <a:stCxn id="48" idx="3"/>
            <a:endCxn id="51" idx="1"/>
          </p:cNvCxnSpPr>
          <p:nvPr/>
        </p:nvCxnSpPr>
        <p:spPr>
          <a:xfrm flipV="1">
            <a:off x="6848615" y="3559570"/>
            <a:ext cx="296941" cy="23618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18"/>
          <p:cNvCxnSpPr>
            <a:stCxn id="48" idx="3"/>
            <a:endCxn id="52" idx="1"/>
          </p:cNvCxnSpPr>
          <p:nvPr/>
        </p:nvCxnSpPr>
        <p:spPr>
          <a:xfrm>
            <a:off x="6848615" y="3795759"/>
            <a:ext cx="296941" cy="236189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7"/>
          <p:cNvSpPr/>
          <p:nvPr/>
        </p:nvSpPr>
        <p:spPr>
          <a:xfrm>
            <a:off x="7145557" y="1991933"/>
            <a:ext cx="121963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조회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수정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57" name="직선 화살표 연결선 18"/>
          <p:cNvCxnSpPr>
            <a:stCxn id="47" idx="3"/>
            <a:endCxn id="56" idx="1"/>
          </p:cNvCxnSpPr>
          <p:nvPr/>
        </p:nvCxnSpPr>
        <p:spPr>
          <a:xfrm>
            <a:off x="6848615" y="2163747"/>
            <a:ext cx="29694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개인회원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841" y="725538"/>
            <a:ext cx="8946317" cy="424614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HX-1 ~ 3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6" name="모서리가 둥근 직사각형 7"/>
          <p:cNvSpPr/>
          <p:nvPr/>
        </p:nvSpPr>
        <p:spPr>
          <a:xfrm>
            <a:off x="261396" y="2228122"/>
            <a:ext cx="672419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5" name="모서리가 둥근 직사각형 7"/>
          <p:cNvSpPr/>
          <p:nvPr/>
        </p:nvSpPr>
        <p:spPr>
          <a:xfrm>
            <a:off x="1425214" y="2228122"/>
            <a:ext cx="102962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6" name="모서리가 둥근 직사각형 7"/>
          <p:cNvSpPr/>
          <p:nvPr/>
        </p:nvSpPr>
        <p:spPr>
          <a:xfrm>
            <a:off x="2736670" y="2228122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지원 현황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5" name="모서리가 둥근 직사각형 7"/>
          <p:cNvSpPr/>
          <p:nvPr/>
        </p:nvSpPr>
        <p:spPr>
          <a:xfrm>
            <a:off x="4572000" y="2228122"/>
            <a:ext cx="160400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멘토링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공모전 참여현황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6" name="모서리가 둥근 직사각형 7"/>
          <p:cNvSpPr/>
          <p:nvPr/>
        </p:nvSpPr>
        <p:spPr>
          <a:xfrm>
            <a:off x="4572000" y="2848612"/>
            <a:ext cx="160400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채용공고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지원현황 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87" name="직선 화살표 연결선 18"/>
          <p:cNvCxnSpPr>
            <a:stCxn id="36" idx="3"/>
            <a:endCxn id="75" idx="1"/>
          </p:cNvCxnSpPr>
          <p:nvPr/>
        </p:nvCxnSpPr>
        <p:spPr>
          <a:xfrm>
            <a:off x="933815" y="2399936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8"/>
          <p:cNvCxnSpPr>
            <a:stCxn id="75" idx="3"/>
            <a:endCxn id="76" idx="1"/>
          </p:cNvCxnSpPr>
          <p:nvPr/>
        </p:nvCxnSpPr>
        <p:spPr>
          <a:xfrm>
            <a:off x="2454837" y="2399936"/>
            <a:ext cx="281833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18"/>
          <p:cNvCxnSpPr>
            <a:stCxn id="76" idx="3"/>
            <a:endCxn id="86" idx="1"/>
          </p:cNvCxnSpPr>
          <p:nvPr/>
        </p:nvCxnSpPr>
        <p:spPr>
          <a:xfrm rot="16200000" flipH="1">
            <a:off x="4099253" y="2547679"/>
            <a:ext cx="620490" cy="325003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8"/>
          <p:cNvCxnSpPr>
            <a:stCxn id="76" idx="3"/>
            <a:endCxn id="85" idx="1"/>
          </p:cNvCxnSpPr>
          <p:nvPr/>
        </p:nvCxnSpPr>
        <p:spPr>
          <a:xfrm>
            <a:off x="4246996" y="2399936"/>
            <a:ext cx="325003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7"/>
          <p:cNvSpPr/>
          <p:nvPr/>
        </p:nvSpPr>
        <p:spPr>
          <a:xfrm>
            <a:off x="6451443" y="2228122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확인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취소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5" name="직선 화살표 연결선 18"/>
          <p:cNvCxnSpPr>
            <a:stCxn id="85" idx="3"/>
            <a:endCxn id="94" idx="1"/>
          </p:cNvCxnSpPr>
          <p:nvPr/>
        </p:nvCxnSpPr>
        <p:spPr>
          <a:xfrm>
            <a:off x="6176003" y="2399936"/>
            <a:ext cx="27544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7"/>
          <p:cNvSpPr/>
          <p:nvPr/>
        </p:nvSpPr>
        <p:spPr>
          <a:xfrm>
            <a:off x="6451443" y="2848612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확인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취소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9" name="직선 화살표 연결선 18"/>
          <p:cNvCxnSpPr>
            <a:stCxn id="86" idx="3"/>
            <a:endCxn id="98" idx="1"/>
          </p:cNvCxnSpPr>
          <p:nvPr/>
        </p:nvCxnSpPr>
        <p:spPr>
          <a:xfrm>
            <a:off x="6176003" y="3020426"/>
            <a:ext cx="27544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7"/>
          <p:cNvSpPr/>
          <p:nvPr/>
        </p:nvSpPr>
        <p:spPr>
          <a:xfrm>
            <a:off x="2758754" y="1606131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보유 문서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01" name="직선 화살표 연결선 18"/>
          <p:cNvCxnSpPr>
            <a:stCxn id="75" idx="3"/>
          </p:cNvCxnSpPr>
          <p:nvPr/>
        </p:nvCxnSpPr>
        <p:spPr>
          <a:xfrm rot="5400000" flipH="1" flipV="1">
            <a:off x="2295801" y="1936982"/>
            <a:ext cx="621989" cy="303916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모서리가 둥근 직사각형 7"/>
          <p:cNvSpPr/>
          <p:nvPr/>
        </p:nvSpPr>
        <p:spPr>
          <a:xfrm>
            <a:off x="4620664" y="1606132"/>
            <a:ext cx="1830778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이력서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첨부파일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03" name="직선 화살표 연결선 18"/>
          <p:cNvCxnSpPr/>
          <p:nvPr/>
        </p:nvCxnSpPr>
        <p:spPr>
          <a:xfrm>
            <a:off x="4295661" y="1777946"/>
            <a:ext cx="325003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7"/>
          <p:cNvSpPr/>
          <p:nvPr/>
        </p:nvSpPr>
        <p:spPr>
          <a:xfrm>
            <a:off x="2758754" y="3364054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기업 즐겨찾기 목록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05" name="직선 화살표 연결선 18"/>
          <p:cNvCxnSpPr>
            <a:stCxn id="75" idx="3"/>
            <a:endCxn id="104" idx="1"/>
          </p:cNvCxnSpPr>
          <p:nvPr/>
        </p:nvCxnSpPr>
        <p:spPr>
          <a:xfrm rot="16200000" flipH="1">
            <a:off x="2038830" y="2815943"/>
            <a:ext cx="1135932" cy="303917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7"/>
          <p:cNvSpPr/>
          <p:nvPr/>
        </p:nvSpPr>
        <p:spPr>
          <a:xfrm>
            <a:off x="4572000" y="3364054"/>
            <a:ext cx="160400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기업 상세보기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07" name="직선 화살표 연결선 18"/>
          <p:cNvCxnSpPr>
            <a:stCxn id="104" idx="3"/>
            <a:endCxn id="106" idx="1"/>
          </p:cNvCxnSpPr>
          <p:nvPr/>
        </p:nvCxnSpPr>
        <p:spPr>
          <a:xfrm>
            <a:off x="4269080" y="3535868"/>
            <a:ext cx="30292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8"/>
          <p:cNvCxnSpPr>
            <a:stCxn id="104" idx="3"/>
            <a:endCxn id="109" idx="1"/>
          </p:cNvCxnSpPr>
          <p:nvPr/>
        </p:nvCxnSpPr>
        <p:spPr>
          <a:xfrm rot="16200000" flipH="1">
            <a:off x="4215571" y="3589378"/>
            <a:ext cx="409939" cy="302919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7"/>
          <p:cNvSpPr/>
          <p:nvPr/>
        </p:nvSpPr>
        <p:spPr>
          <a:xfrm>
            <a:off x="4572000" y="3773993"/>
            <a:ext cx="160400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정렬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10" name="직선 화살표 연결선 18"/>
          <p:cNvCxnSpPr>
            <a:stCxn id="75" idx="3"/>
            <a:endCxn id="111" idx="1"/>
          </p:cNvCxnSpPr>
          <p:nvPr/>
        </p:nvCxnSpPr>
        <p:spPr>
          <a:xfrm rot="16200000" flipH="1">
            <a:off x="1572242" y="3282532"/>
            <a:ext cx="2095688" cy="330497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7"/>
          <p:cNvSpPr/>
          <p:nvPr/>
        </p:nvSpPr>
        <p:spPr>
          <a:xfrm>
            <a:off x="2785335" y="4323810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AI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추천받은 내역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112" name="모서리가 둥근 직사각형 7"/>
          <p:cNvSpPr/>
          <p:nvPr/>
        </p:nvSpPr>
        <p:spPr>
          <a:xfrm>
            <a:off x="4572000" y="4323810"/>
            <a:ext cx="160400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AI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내역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13" name="직선 화살표 연결선 18"/>
          <p:cNvCxnSpPr>
            <a:stCxn id="111" idx="3"/>
            <a:endCxn id="112" idx="1"/>
          </p:cNvCxnSpPr>
          <p:nvPr/>
        </p:nvCxnSpPr>
        <p:spPr>
          <a:xfrm>
            <a:off x="4295660" y="4495623"/>
            <a:ext cx="276340" cy="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8841" y="691451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2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일반회원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2187" y="1862498"/>
            <a:ext cx="1542570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이력서 관리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022222" y="1587462"/>
            <a:ext cx="572323" cy="2584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7792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859778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모서리가 둥근 직사각형 17"/>
          <p:cNvSpPr/>
          <p:nvPr/>
        </p:nvSpPr>
        <p:spPr>
          <a:xfrm>
            <a:off x="3825718" y="1862498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이력서 등록 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55" name="직선 화살표 연결선 16"/>
          <p:cNvCxnSpPr/>
          <p:nvPr/>
        </p:nvCxnSpPr>
        <p:spPr>
          <a:xfrm flipV="1">
            <a:off x="2946882" y="2051983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65" name="직선 화살표 연결선 16"/>
          <p:cNvCxnSpPr/>
          <p:nvPr/>
        </p:nvCxnSpPr>
        <p:spPr>
          <a:xfrm flipV="1">
            <a:off x="5687598" y="2051984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6" name="모서리가 둥근 직사각형 17"/>
          <p:cNvSpPr/>
          <p:nvPr/>
        </p:nvSpPr>
        <p:spPr>
          <a:xfrm>
            <a:off x="6566434" y="1862497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이력서 작성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67" name="직선 화살표 연결선 16"/>
          <p:cNvCxnSpPr/>
          <p:nvPr/>
        </p:nvCxnSpPr>
        <p:spPr>
          <a:xfrm>
            <a:off x="2946882" y="2571750"/>
            <a:ext cx="554911" cy="305829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8" name="모서리가 둥근 직사각형 17"/>
          <p:cNvSpPr/>
          <p:nvPr/>
        </p:nvSpPr>
        <p:spPr>
          <a:xfrm>
            <a:off x="3825719" y="2724665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이력서 현황  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69" name="직선 화살표 연결선 16"/>
          <p:cNvCxnSpPr/>
          <p:nvPr/>
        </p:nvCxnSpPr>
        <p:spPr>
          <a:xfrm flipV="1">
            <a:off x="5687598" y="3110708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0" name="모서리가 둥근 직사각형 17"/>
          <p:cNvSpPr/>
          <p:nvPr/>
        </p:nvSpPr>
        <p:spPr>
          <a:xfrm>
            <a:off x="6566434" y="2724665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포지션 제안여부 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71" name="직선 화살표 연결선 16"/>
          <p:cNvCxnSpPr/>
          <p:nvPr/>
        </p:nvCxnSpPr>
        <p:spPr>
          <a:xfrm>
            <a:off x="5687598" y="3449982"/>
            <a:ext cx="554911" cy="233129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2" name="모서리가 둥근 직사각형 17"/>
          <p:cNvSpPr/>
          <p:nvPr/>
        </p:nvSpPr>
        <p:spPr>
          <a:xfrm>
            <a:off x="6566434" y="3449982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수정 및 삭제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8841" y="691451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27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일반회원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2187" y="1862498"/>
            <a:ext cx="1542570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문서 관리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022222" y="1587462"/>
            <a:ext cx="572323" cy="2584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7792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859778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모서리가 둥근 직사각형 17"/>
          <p:cNvSpPr/>
          <p:nvPr/>
        </p:nvSpPr>
        <p:spPr>
          <a:xfrm>
            <a:off x="3825718" y="1862498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첨부파일 관리 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55" name="직선 화살표 연결선 16"/>
          <p:cNvCxnSpPr/>
          <p:nvPr/>
        </p:nvCxnSpPr>
        <p:spPr>
          <a:xfrm flipV="1">
            <a:off x="2946882" y="2051983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65" name="직선 화살표 연결선 16"/>
          <p:cNvCxnSpPr/>
          <p:nvPr/>
        </p:nvCxnSpPr>
        <p:spPr>
          <a:xfrm flipV="1">
            <a:off x="5687598" y="2051984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6" name="모서리가 둥근 직사각형 17"/>
          <p:cNvSpPr/>
          <p:nvPr/>
        </p:nvSpPr>
        <p:spPr>
          <a:xfrm>
            <a:off x="6566434" y="1862497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파일 등록</a:t>
            </a:r>
            <a:r>
              <a:rPr xmlns:mc="http://schemas.openxmlformats.org/markup-compatibility/2006" xmlns:hp="http://schemas.haansoft.com/office/presentation/8.0" kumimoji="1" lang="en-US" altLang="ko-KR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삭제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67" name="직선 화살표 연결선 16"/>
          <p:cNvCxnSpPr/>
          <p:nvPr/>
        </p:nvCxnSpPr>
        <p:spPr>
          <a:xfrm>
            <a:off x="2946882" y="2571750"/>
            <a:ext cx="554911" cy="305829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8" name="모서리가 둥근 직사각형 17"/>
          <p:cNvSpPr/>
          <p:nvPr/>
        </p:nvSpPr>
        <p:spPr>
          <a:xfrm>
            <a:off x="3825719" y="2724665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증명사진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파일관리  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69" name="직선 화살표 연결선 16"/>
          <p:cNvCxnSpPr/>
          <p:nvPr/>
        </p:nvCxnSpPr>
        <p:spPr>
          <a:xfrm flipV="1">
            <a:off x="5687598" y="3110708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72" name="모서리가 둥근 직사각형 17"/>
          <p:cNvSpPr/>
          <p:nvPr/>
        </p:nvSpPr>
        <p:spPr>
          <a:xfrm>
            <a:off x="6566433" y="2877580"/>
            <a:ext cx="1492562" cy="466258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파일 등록 및 삭제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71203" y="400050"/>
          <a:ext cx="8098155" cy="424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885"/>
                <a:gridCol w="1618615"/>
                <a:gridCol w="1619885"/>
                <a:gridCol w="1620520"/>
              </a:tblGrid>
              <a:tr h="408940">
                <a:tc gridSpan="5"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문서개정이력표</a:t>
                      </a:r>
                      <a:endParaRPr lang="ko-KR" altLang="en-US" sz="18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</a:tr>
              <a:tr h="370840">
                <a:tc gridSpan="2"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문서명</a:t>
                      </a:r>
                      <a:endParaRPr lang="ko-KR" altLang="en-US" sz="18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gridSpan="3"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프로세스 흐름도</a:t>
                      </a:r>
                      <a:endParaRPr lang="ko-KR" altLang="en-US" sz="18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내용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승인자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2022.06.27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최초 제정 및 내용 작성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최재혁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2022.06.27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약국 경영 내용 추가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이병진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기업회원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841" y="725538"/>
            <a:ext cx="8946317" cy="424614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HX-1 ~ 3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지원자 마이페이지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6" name="모서리가 둥근 직사각형 7"/>
          <p:cNvSpPr/>
          <p:nvPr/>
        </p:nvSpPr>
        <p:spPr>
          <a:xfrm>
            <a:off x="261396" y="2228122"/>
            <a:ext cx="672419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5" name="모서리가 둥근 직사각형 7"/>
          <p:cNvSpPr/>
          <p:nvPr/>
        </p:nvSpPr>
        <p:spPr>
          <a:xfrm>
            <a:off x="1425214" y="2228122"/>
            <a:ext cx="102962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6" name="모서리가 둥근 직사각형 7"/>
          <p:cNvSpPr/>
          <p:nvPr/>
        </p:nvSpPr>
        <p:spPr>
          <a:xfrm>
            <a:off x="2736670" y="2228122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지원자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5" name="모서리가 둥근 직사각형 7"/>
          <p:cNvSpPr/>
          <p:nvPr/>
        </p:nvSpPr>
        <p:spPr>
          <a:xfrm>
            <a:off x="4494713" y="1481811"/>
            <a:ext cx="160400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신청한 지원자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6" name="모서리가 둥근 직사각형 7"/>
          <p:cNvSpPr/>
          <p:nvPr/>
        </p:nvSpPr>
        <p:spPr>
          <a:xfrm>
            <a:off x="4494714" y="2901549"/>
            <a:ext cx="142589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면접 상태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87" name="직선 화살표 연결선 18"/>
          <p:cNvCxnSpPr>
            <a:stCxn id="36" idx="3"/>
            <a:endCxn id="75" idx="1"/>
          </p:cNvCxnSpPr>
          <p:nvPr/>
        </p:nvCxnSpPr>
        <p:spPr>
          <a:xfrm>
            <a:off x="933815" y="2399936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8"/>
          <p:cNvCxnSpPr>
            <a:stCxn id="75" idx="3"/>
            <a:endCxn id="76" idx="1"/>
          </p:cNvCxnSpPr>
          <p:nvPr/>
        </p:nvCxnSpPr>
        <p:spPr>
          <a:xfrm>
            <a:off x="2454837" y="2399936"/>
            <a:ext cx="281833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18"/>
          <p:cNvCxnSpPr>
            <a:stCxn id="76" idx="3"/>
            <a:endCxn id="86" idx="1"/>
          </p:cNvCxnSpPr>
          <p:nvPr/>
        </p:nvCxnSpPr>
        <p:spPr>
          <a:xfrm rot="16200000" flipH="1">
            <a:off x="4034142" y="2612790"/>
            <a:ext cx="673427" cy="24771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8"/>
          <p:cNvCxnSpPr>
            <a:stCxn id="76" idx="3"/>
            <a:endCxn id="85" idx="1"/>
          </p:cNvCxnSpPr>
          <p:nvPr/>
        </p:nvCxnSpPr>
        <p:spPr>
          <a:xfrm rot="5400000" flipH="1" flipV="1">
            <a:off x="3997699" y="1902922"/>
            <a:ext cx="746311" cy="247716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7"/>
          <p:cNvSpPr/>
          <p:nvPr/>
        </p:nvSpPr>
        <p:spPr>
          <a:xfrm>
            <a:off x="6451443" y="1481811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확인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승인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5" name="직선 화살표 연결선 18"/>
          <p:cNvCxnSpPr/>
          <p:nvPr/>
        </p:nvCxnSpPr>
        <p:spPr>
          <a:xfrm>
            <a:off x="5960045" y="1653625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7"/>
          <p:cNvSpPr/>
          <p:nvPr/>
        </p:nvSpPr>
        <p:spPr>
          <a:xfrm>
            <a:off x="6451443" y="2901549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확인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9" name="직선 화살표 연결선 18"/>
          <p:cNvCxnSpPr/>
          <p:nvPr/>
        </p:nvCxnSpPr>
        <p:spPr>
          <a:xfrm>
            <a:off x="5960045" y="3073363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기업회원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841" y="725538"/>
            <a:ext cx="8946317" cy="424614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HX-1 ~ 3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인재관련 마이페이지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6" name="모서리가 둥근 직사각형 7"/>
          <p:cNvSpPr/>
          <p:nvPr/>
        </p:nvSpPr>
        <p:spPr>
          <a:xfrm>
            <a:off x="261396" y="2228122"/>
            <a:ext cx="672419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5" name="모서리가 둥근 직사각형 7"/>
          <p:cNvSpPr/>
          <p:nvPr/>
        </p:nvSpPr>
        <p:spPr>
          <a:xfrm>
            <a:off x="1425214" y="2228122"/>
            <a:ext cx="102962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6" name="모서리가 둥근 직사각형 7"/>
          <p:cNvSpPr/>
          <p:nvPr/>
        </p:nvSpPr>
        <p:spPr>
          <a:xfrm>
            <a:off x="2736670" y="2228122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인재 정보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5" name="모서리가 둥근 직사각형 7"/>
          <p:cNvSpPr/>
          <p:nvPr/>
        </p:nvSpPr>
        <p:spPr>
          <a:xfrm>
            <a:off x="4494713" y="1481811"/>
            <a:ext cx="160400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즐겨찾기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6" name="모서리가 둥근 직사각형 7"/>
          <p:cNvSpPr/>
          <p:nvPr/>
        </p:nvSpPr>
        <p:spPr>
          <a:xfrm>
            <a:off x="4494714" y="2901549"/>
            <a:ext cx="142589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AI 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추천 인재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87" name="직선 화살표 연결선 18"/>
          <p:cNvCxnSpPr>
            <a:stCxn id="36" idx="3"/>
            <a:endCxn id="75" idx="1"/>
          </p:cNvCxnSpPr>
          <p:nvPr/>
        </p:nvCxnSpPr>
        <p:spPr>
          <a:xfrm>
            <a:off x="933815" y="2399936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8"/>
          <p:cNvCxnSpPr>
            <a:stCxn id="75" idx="3"/>
            <a:endCxn id="76" idx="1"/>
          </p:cNvCxnSpPr>
          <p:nvPr/>
        </p:nvCxnSpPr>
        <p:spPr>
          <a:xfrm>
            <a:off x="2454837" y="2399936"/>
            <a:ext cx="281833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18"/>
          <p:cNvCxnSpPr>
            <a:stCxn id="76" idx="3"/>
            <a:endCxn id="86" idx="1"/>
          </p:cNvCxnSpPr>
          <p:nvPr/>
        </p:nvCxnSpPr>
        <p:spPr>
          <a:xfrm rot="16200000" flipH="1">
            <a:off x="4034142" y="2612790"/>
            <a:ext cx="673427" cy="24771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8"/>
          <p:cNvCxnSpPr>
            <a:stCxn id="76" idx="3"/>
            <a:endCxn id="85" idx="1"/>
          </p:cNvCxnSpPr>
          <p:nvPr/>
        </p:nvCxnSpPr>
        <p:spPr>
          <a:xfrm rot="5400000" flipH="1" flipV="1">
            <a:off x="3997699" y="1902922"/>
            <a:ext cx="746311" cy="247716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7"/>
          <p:cNvSpPr/>
          <p:nvPr/>
        </p:nvSpPr>
        <p:spPr>
          <a:xfrm>
            <a:off x="6451443" y="1481811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확인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제안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5" name="직선 화살표 연결선 18"/>
          <p:cNvCxnSpPr/>
          <p:nvPr/>
        </p:nvCxnSpPr>
        <p:spPr>
          <a:xfrm>
            <a:off x="5960045" y="1653625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7"/>
          <p:cNvSpPr/>
          <p:nvPr/>
        </p:nvSpPr>
        <p:spPr>
          <a:xfrm>
            <a:off x="6451443" y="2901549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확인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즐겨찾기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9" name="직선 화살표 연결선 18"/>
          <p:cNvCxnSpPr/>
          <p:nvPr/>
        </p:nvCxnSpPr>
        <p:spPr>
          <a:xfrm>
            <a:off x="5960045" y="3073363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기업회원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8841" y="725538"/>
            <a:ext cx="8946317" cy="424614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HX-1 ~ 3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구인지원 마이페이지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6" name="모서리가 둥근 직사각형 7"/>
          <p:cNvSpPr/>
          <p:nvPr/>
        </p:nvSpPr>
        <p:spPr>
          <a:xfrm>
            <a:off x="536399" y="1653624"/>
            <a:ext cx="672419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5" name="모서리가 둥근 직사각형 7"/>
          <p:cNvSpPr/>
          <p:nvPr/>
        </p:nvSpPr>
        <p:spPr>
          <a:xfrm>
            <a:off x="357797" y="2743565"/>
            <a:ext cx="102962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6" name="모서리가 둥근 직사각형 7"/>
          <p:cNvSpPr/>
          <p:nvPr/>
        </p:nvSpPr>
        <p:spPr>
          <a:xfrm>
            <a:off x="1746712" y="2743565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구인지원 프로그램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5" name="모서리가 둥근 직사각형 7"/>
          <p:cNvSpPr/>
          <p:nvPr/>
        </p:nvSpPr>
        <p:spPr>
          <a:xfrm>
            <a:off x="5206912" y="1481810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참여신청 현황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86" name="모서리가 둥근 직사각형 7"/>
          <p:cNvSpPr/>
          <p:nvPr/>
        </p:nvSpPr>
        <p:spPr>
          <a:xfrm>
            <a:off x="5206913" y="2399936"/>
            <a:ext cx="142589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지원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87" name="직선 화살표 연결선 18"/>
          <p:cNvCxnSpPr>
            <a:stCxn id="36" idx="2"/>
            <a:endCxn id="75" idx="0"/>
          </p:cNvCxnSpPr>
          <p:nvPr/>
        </p:nvCxnSpPr>
        <p:spPr>
          <a:xfrm rot="16200000" flipH="1">
            <a:off x="499452" y="2370409"/>
            <a:ext cx="74631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8"/>
          <p:cNvCxnSpPr>
            <a:stCxn id="75" idx="3"/>
            <a:endCxn id="76" idx="1"/>
          </p:cNvCxnSpPr>
          <p:nvPr/>
        </p:nvCxnSpPr>
        <p:spPr>
          <a:xfrm>
            <a:off x="1387420" y="2915379"/>
            <a:ext cx="35929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18"/>
          <p:cNvCxnSpPr>
            <a:stCxn id="100" idx="3"/>
            <a:endCxn id="86" idx="1"/>
          </p:cNvCxnSpPr>
          <p:nvPr/>
        </p:nvCxnSpPr>
        <p:spPr>
          <a:xfrm>
            <a:off x="4572000" y="2112687"/>
            <a:ext cx="634913" cy="459062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8"/>
          <p:cNvCxnSpPr>
            <a:stCxn id="100" idx="3"/>
            <a:endCxn id="85" idx="1"/>
          </p:cNvCxnSpPr>
          <p:nvPr/>
        </p:nvCxnSpPr>
        <p:spPr>
          <a:xfrm flipV="1">
            <a:off x="4572000" y="1653624"/>
            <a:ext cx="634912" cy="459062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7"/>
          <p:cNvSpPr/>
          <p:nvPr/>
        </p:nvSpPr>
        <p:spPr>
          <a:xfrm>
            <a:off x="5206912" y="1940873"/>
            <a:ext cx="142589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공고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3" name="직선 화살표 연결선 18"/>
          <p:cNvCxnSpPr>
            <a:stCxn id="100" idx="3"/>
            <a:endCxn id="92" idx="1"/>
          </p:cNvCxnSpPr>
          <p:nvPr/>
        </p:nvCxnSpPr>
        <p:spPr>
          <a:xfrm>
            <a:off x="4572000" y="2112687"/>
            <a:ext cx="63491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7"/>
          <p:cNvSpPr/>
          <p:nvPr/>
        </p:nvSpPr>
        <p:spPr>
          <a:xfrm>
            <a:off x="7163642" y="1481810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등록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수정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95" name="직선 화살표 연결선 18"/>
          <p:cNvCxnSpPr/>
          <p:nvPr/>
        </p:nvCxnSpPr>
        <p:spPr>
          <a:xfrm>
            <a:off x="6672244" y="1653624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7"/>
          <p:cNvSpPr/>
          <p:nvPr/>
        </p:nvSpPr>
        <p:spPr>
          <a:xfrm>
            <a:off x="7163642" y="1940873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등록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수정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98" name="모서리가 둥근 직사각형 7"/>
          <p:cNvSpPr/>
          <p:nvPr/>
        </p:nvSpPr>
        <p:spPr>
          <a:xfrm>
            <a:off x="7163642" y="2399936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진행상태 변경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100" name="모서리가 둥근 직사각형 7"/>
          <p:cNvSpPr/>
          <p:nvPr/>
        </p:nvSpPr>
        <p:spPr>
          <a:xfrm>
            <a:off x="3061674" y="1940873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취업지원 프로그램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01" name="직선 화살표 연결선 18"/>
          <p:cNvCxnSpPr>
            <a:stCxn id="76" idx="3"/>
            <a:endCxn id="100" idx="2"/>
          </p:cNvCxnSpPr>
          <p:nvPr/>
        </p:nvCxnSpPr>
        <p:spPr>
          <a:xfrm rot="5400000" flipH="1" flipV="1">
            <a:off x="3221499" y="2320041"/>
            <a:ext cx="630877" cy="55979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8"/>
          <p:cNvCxnSpPr/>
          <p:nvPr/>
        </p:nvCxnSpPr>
        <p:spPr>
          <a:xfrm>
            <a:off x="6672244" y="2112687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8"/>
          <p:cNvCxnSpPr/>
          <p:nvPr/>
        </p:nvCxnSpPr>
        <p:spPr>
          <a:xfrm>
            <a:off x="6672244" y="2571750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7"/>
          <p:cNvSpPr/>
          <p:nvPr/>
        </p:nvSpPr>
        <p:spPr>
          <a:xfrm>
            <a:off x="5283315" y="3182991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보유멘토 현황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105" name="모서리가 둥근 직사각형 7"/>
          <p:cNvSpPr/>
          <p:nvPr/>
        </p:nvSpPr>
        <p:spPr>
          <a:xfrm>
            <a:off x="5283317" y="4444744"/>
            <a:ext cx="142589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지원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07" name="직선 화살표 연결선 18"/>
          <p:cNvCxnSpPr/>
          <p:nvPr/>
        </p:nvCxnSpPr>
        <p:spPr>
          <a:xfrm flipV="1">
            <a:off x="4648403" y="3354805"/>
            <a:ext cx="634912" cy="459062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8"/>
          <p:cNvCxnSpPr/>
          <p:nvPr/>
        </p:nvCxnSpPr>
        <p:spPr>
          <a:xfrm>
            <a:off x="4648403" y="3813868"/>
            <a:ext cx="63491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7"/>
          <p:cNvSpPr/>
          <p:nvPr/>
        </p:nvSpPr>
        <p:spPr>
          <a:xfrm>
            <a:off x="7240045" y="3182991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등록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수정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10" name="직선 화살표 연결선 18"/>
          <p:cNvCxnSpPr/>
          <p:nvPr/>
        </p:nvCxnSpPr>
        <p:spPr>
          <a:xfrm>
            <a:off x="6748647" y="3354805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7"/>
          <p:cNvSpPr/>
          <p:nvPr/>
        </p:nvSpPr>
        <p:spPr>
          <a:xfrm>
            <a:off x="7240045" y="3642053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등록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수정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112" name="모서리가 둥근 직사각형 7"/>
          <p:cNvSpPr/>
          <p:nvPr/>
        </p:nvSpPr>
        <p:spPr>
          <a:xfrm>
            <a:off x="7240045" y="4444744"/>
            <a:ext cx="1425894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진행상태 변경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113" name="모서리가 둥근 직사각형 7"/>
          <p:cNvSpPr/>
          <p:nvPr/>
        </p:nvSpPr>
        <p:spPr>
          <a:xfrm>
            <a:off x="3138077" y="3642054"/>
            <a:ext cx="1510326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멘토 및 공모전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14" name="직선 화살표 연결선 18"/>
          <p:cNvCxnSpPr/>
          <p:nvPr/>
        </p:nvCxnSpPr>
        <p:spPr>
          <a:xfrm>
            <a:off x="6748647" y="3813868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8"/>
          <p:cNvCxnSpPr/>
          <p:nvPr/>
        </p:nvCxnSpPr>
        <p:spPr>
          <a:xfrm>
            <a:off x="6748647" y="4616558"/>
            <a:ext cx="491398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8"/>
          <p:cNvCxnSpPr>
            <a:stCxn id="76" idx="3"/>
            <a:endCxn id="113" idx="0"/>
          </p:cNvCxnSpPr>
          <p:nvPr/>
        </p:nvCxnSpPr>
        <p:spPr>
          <a:xfrm rot="16200000" flipH="1">
            <a:off x="3211802" y="2960615"/>
            <a:ext cx="726675" cy="636202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7"/>
          <p:cNvSpPr/>
          <p:nvPr/>
        </p:nvSpPr>
        <p:spPr>
          <a:xfrm>
            <a:off x="5283317" y="3642054"/>
            <a:ext cx="1425893" cy="343628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공고전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18" name="직선 화살표 연결선 18"/>
          <p:cNvCxnSpPr>
            <a:stCxn id="117" idx="2"/>
            <a:endCxn id="105" idx="0"/>
          </p:cNvCxnSpPr>
          <p:nvPr/>
        </p:nvCxnSpPr>
        <p:spPr>
          <a:xfrm rot="5400000">
            <a:off x="5766732" y="4215212"/>
            <a:ext cx="459063" cy="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관리자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58130"/>
          <a:ext cx="8205957" cy="550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678"/>
                <a:gridCol w="1178805"/>
                <a:gridCol w="1443209"/>
                <a:gridCol w="3771265"/>
              </a:tblGrid>
              <a:tr h="275837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관리자 마이페이지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13" name="모서리가 둥근 직사각형 17"/>
          <p:cNvSpPr/>
          <p:nvPr/>
        </p:nvSpPr>
        <p:spPr>
          <a:xfrm>
            <a:off x="460469" y="1583690"/>
            <a:ext cx="1726953" cy="152581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공공근로알림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공지사항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자주묻는 질문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(FAQ)</a:t>
            </a:r>
            <a:r>
              <a:rPr lang="ko-KR" altLang="en-US" sz="1200" b="1" strike="noStrike" kern="1200" cap="none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1200" b="1" strike="noStrike" kern="1200" cap="none">
              <a:solidFill>
                <a:schemeClr val="bg1"/>
              </a:solidFill>
              <a:latin typeface="+mn-ea"/>
              <a:ea typeface="+mn-ea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1" strike="noStrike" kern="1200" cap="none">
                <a:solidFill>
                  <a:schemeClr val="bg1"/>
                </a:solidFill>
                <a:latin typeface="+mn-ea"/>
                <a:ea typeface="+mn-ea"/>
              </a:rPr>
              <a:t>거짓구인광고</a:t>
            </a:r>
            <a:endParaRPr kumimoji="1" lang="en-US" altLang="ko-KR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서식자료실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게시판 게시글 조회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394734" y="2371078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7"/>
          <p:cNvSpPr/>
          <p:nvPr/>
        </p:nvSpPr>
        <p:spPr>
          <a:xfrm>
            <a:off x="3179225" y="2018029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선택시 해당 글 상세보기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394734" y="2458978"/>
            <a:ext cx="675272" cy="650523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17"/>
          <p:cNvSpPr/>
          <p:nvPr/>
        </p:nvSpPr>
        <p:spPr>
          <a:xfrm>
            <a:off x="3179225" y="2911667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게시글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등록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수정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삭제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26048" y="1385663"/>
            <a:ext cx="792047" cy="222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900" b="1">
                <a:solidFill>
                  <a:srgbClr val="859778"/>
                </a:solidFill>
              </a:rPr>
              <a:t>총 커뮤니티</a:t>
            </a:r>
            <a:endParaRPr lang="ko-KR" altLang="en-US" sz="900" b="1">
              <a:solidFill>
                <a:srgbClr val="859778"/>
              </a:solidFill>
            </a:endParaRPr>
          </a:p>
        </p:txBody>
      </p:sp>
      <p:sp>
        <p:nvSpPr>
          <p:cNvPr id="24" name="모서리가 둥근 직사각형 17"/>
          <p:cNvSpPr/>
          <p:nvPr/>
        </p:nvSpPr>
        <p:spPr>
          <a:xfrm>
            <a:off x="627558" y="4168356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신고내역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25" name="직선 화살표 연결선 13"/>
          <p:cNvCxnSpPr/>
          <p:nvPr/>
        </p:nvCxnSpPr>
        <p:spPr>
          <a:xfrm>
            <a:off x="2394734" y="4445216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17"/>
          <p:cNvSpPr/>
          <p:nvPr/>
        </p:nvSpPr>
        <p:spPr>
          <a:xfrm>
            <a:off x="3179224" y="4168356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권한조정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27" name="모서리가 둥근 직사각형 17"/>
          <p:cNvSpPr/>
          <p:nvPr/>
        </p:nvSpPr>
        <p:spPr>
          <a:xfrm>
            <a:off x="5627640" y="4168356"/>
            <a:ext cx="1392775" cy="55372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권한 승인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28" name="직선 화살표 연결선 13"/>
          <p:cNvCxnSpPr/>
          <p:nvPr/>
        </p:nvCxnSpPr>
        <p:spPr>
          <a:xfrm rot="10800000">
            <a:off x="4783666" y="4445216"/>
            <a:ext cx="63500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13"/>
          <p:cNvCxnSpPr/>
          <p:nvPr/>
        </p:nvCxnSpPr>
        <p:spPr>
          <a:xfrm flipV="1">
            <a:off x="2394734" y="3620563"/>
            <a:ext cx="563880" cy="458212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3"/>
          <p:cNvCxnSpPr/>
          <p:nvPr/>
        </p:nvCxnSpPr>
        <p:spPr>
          <a:xfrm>
            <a:off x="2547134" y="4597616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 idx="4294967295"/>
          </p:nvPr>
        </p:nvSpPr>
        <p:spPr>
          <a:xfrm>
            <a:off x="768437" y="1294388"/>
            <a:ext cx="5717881" cy="938530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</a:t>
            </a:r>
            <a:r>
              <a:rPr kumimoji="1" lang="ko-KR" altLang="en-US" sz="2850" b="1">
                <a:solidFill>
                  <a:srgbClr val="fdfbd4"/>
                </a:solidFill>
                <a:latin typeface="APPLE SD GOTHICNEO EXTRABOLD"/>
                <a:ea typeface="APPLE SD GOTHICNEO EXTRABOLD"/>
              </a:rPr>
              <a:t>공통</a:t>
            </a:r>
            <a:endParaRPr kumimoji="1" lang="ko-US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4555" y="1582694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로그인 화면</a:t>
            </a:r>
            <a:endParaRPr kumimoji="1" lang="en-US" altLang="ko-KR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93701" y="1746524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/로그인/</a:t>
                      </a: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020130" y="1746524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999564" y="3716039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48461" y="3716039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231305" y="1964996"/>
            <a:ext cx="0" cy="391809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448859" y="3716039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231305" y="2997003"/>
            <a:ext cx="0" cy="402545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"/>
          <p:cNvSpPr/>
          <p:nvPr/>
        </p:nvSpPr>
        <p:spPr>
          <a:xfrm>
            <a:off x="2703773" y="1543225"/>
            <a:ext cx="1470165" cy="40659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아이디 비밀번호 입력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24" name="모서리가 둥근 직사각형 17"/>
          <p:cNvSpPr/>
          <p:nvPr/>
        </p:nvSpPr>
        <p:spPr>
          <a:xfrm>
            <a:off x="4977344" y="1582694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사용자별 화면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25" name="모서리가 둥근 직사각형 17"/>
          <p:cNvSpPr/>
          <p:nvPr/>
        </p:nvSpPr>
        <p:spPr>
          <a:xfrm>
            <a:off x="441885" y="2411447"/>
            <a:ext cx="1578840" cy="530914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아이디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/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비밀번호 찾기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26" name="모서리가 둥근 직사각형 17"/>
          <p:cNvSpPr/>
          <p:nvPr/>
        </p:nvSpPr>
        <p:spPr>
          <a:xfrm>
            <a:off x="7114248" y="1582694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로그아웃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29" name="모서리가 둥근 직사각형 17"/>
          <p:cNvSpPr/>
          <p:nvPr/>
        </p:nvSpPr>
        <p:spPr>
          <a:xfrm>
            <a:off x="564555" y="3477498"/>
            <a:ext cx="1333500" cy="477082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이름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, 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전화번호 입력</a:t>
            </a:r>
            <a:endParaRPr kumimoji="1" lang="en-US" altLang="ko-KR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31" name="모서리가 둥근 직사각형 17"/>
          <p:cNvSpPr/>
          <p:nvPr/>
        </p:nvSpPr>
        <p:spPr>
          <a:xfrm>
            <a:off x="2664953" y="3552209"/>
            <a:ext cx="1581999" cy="32766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문자로 암호 발송</a:t>
            </a:r>
            <a:endParaRPr kumimoji="1" lang="ko-KR" altLang="en-US" sz="1200" b="1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</a:endParaRPr>
          </a:p>
        </p:txBody>
      </p:sp>
      <p:sp>
        <p:nvSpPr>
          <p:cNvPr id="32" name="모서리가 둥근 직사각형 17"/>
          <p:cNvSpPr/>
          <p:nvPr/>
        </p:nvSpPr>
        <p:spPr>
          <a:xfrm>
            <a:off x="5013850" y="3552209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암호 입력</a:t>
            </a:r>
            <a:endParaRPr kumimoji="1" lang="ko-KR" altLang="en-US" sz="1200" b="1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</a:endParaRPr>
          </a:p>
        </p:txBody>
      </p:sp>
      <p:sp>
        <p:nvSpPr>
          <p:cNvPr id="35" name="모서리가 둥근 직사각형 17"/>
          <p:cNvSpPr/>
          <p:nvPr/>
        </p:nvSpPr>
        <p:spPr>
          <a:xfrm>
            <a:off x="7114248" y="3491545"/>
            <a:ext cx="1498991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아이디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비밀번호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출력</a:t>
            </a:r>
            <a:endParaRPr kumimoji="1" lang="ko-US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430607" y="1746524"/>
            <a:ext cx="563880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개인회원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1373763"/>
                <a:gridCol w="2056482"/>
                <a:gridCol w="272417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공고 지원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1939072" y="2114497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7"/>
          <p:cNvSpPr/>
          <p:nvPr/>
        </p:nvSpPr>
        <p:spPr>
          <a:xfrm>
            <a:off x="460469" y="1803955"/>
            <a:ext cx="1374956" cy="621082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기업 상세검색 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24" name="모서리가 둥근 직사각형 17"/>
          <p:cNvSpPr/>
          <p:nvPr/>
        </p:nvSpPr>
        <p:spPr>
          <a:xfrm>
            <a:off x="2399305" y="1774778"/>
            <a:ext cx="1084474" cy="564214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기업 리스트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26" name="모서리가 둥근 직사각형 17"/>
          <p:cNvSpPr/>
          <p:nvPr/>
        </p:nvSpPr>
        <p:spPr>
          <a:xfrm>
            <a:off x="2150279" y="3599966"/>
            <a:ext cx="1333500" cy="484546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기업 스크랩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46" name="모서리가 둥근 직사각형 17"/>
          <p:cNvSpPr/>
          <p:nvPr/>
        </p:nvSpPr>
        <p:spPr>
          <a:xfrm>
            <a:off x="5418667" y="1832390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지원하기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3876029" y="2056885"/>
            <a:ext cx="1103506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11"/>
          <p:cNvCxnSpPr/>
          <p:nvPr/>
        </p:nvCxnSpPr>
        <p:spPr>
          <a:xfrm rot="16200000" flipH="1">
            <a:off x="2475215" y="2893156"/>
            <a:ext cx="932654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10"/>
          <p:cNvCxnSpPr/>
          <p:nvPr/>
        </p:nvCxnSpPr>
        <p:spPr>
          <a:xfrm>
            <a:off x="3646684" y="3842239"/>
            <a:ext cx="1218504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17"/>
          <p:cNvSpPr/>
          <p:nvPr/>
        </p:nvSpPr>
        <p:spPr>
          <a:xfrm>
            <a:off x="5116582" y="3599966"/>
            <a:ext cx="1333500" cy="484546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스크랩 목록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54" name="직선 화살표 연결선 47"/>
          <p:cNvCxnSpPr/>
          <p:nvPr/>
        </p:nvCxnSpPr>
        <p:spPr>
          <a:xfrm rot="5400000" flipH="1" flipV="1">
            <a:off x="5448232" y="2769236"/>
            <a:ext cx="961181" cy="29098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17"/>
          <p:cNvSpPr/>
          <p:nvPr/>
        </p:nvSpPr>
        <p:spPr>
          <a:xfrm>
            <a:off x="3761031" y="2669394"/>
            <a:ext cx="1333500" cy="484546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기업 상세정보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56" name="직선 화살표 연결선 10"/>
          <p:cNvCxnSpPr/>
          <p:nvPr/>
        </p:nvCxnSpPr>
        <p:spPr>
          <a:xfrm rot="16200000" flipH="1">
            <a:off x="3501902" y="2312620"/>
            <a:ext cx="289565" cy="228693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10"/>
          <p:cNvCxnSpPr/>
          <p:nvPr/>
        </p:nvCxnSpPr>
        <p:spPr>
          <a:xfrm rot="5400000" flipH="1" flipV="1">
            <a:off x="5066390" y="2322444"/>
            <a:ext cx="277448" cy="221163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10"/>
          <p:cNvCxnSpPr/>
          <p:nvPr/>
        </p:nvCxnSpPr>
        <p:spPr>
          <a:xfrm rot="5400000">
            <a:off x="3362793" y="3238457"/>
            <a:ext cx="482755" cy="31372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17"/>
          <p:cNvSpPr/>
          <p:nvPr/>
        </p:nvSpPr>
        <p:spPr>
          <a:xfrm>
            <a:off x="6910761" y="1832390"/>
            <a:ext cx="1341172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이력서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첨부파일 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선택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0" name="직선 화살표 연결선 10"/>
          <p:cNvCxnSpPr/>
          <p:nvPr/>
        </p:nvCxnSpPr>
        <p:spPr>
          <a:xfrm>
            <a:off x="6450082" y="2056885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17"/>
          <p:cNvSpPr/>
          <p:nvPr/>
        </p:nvSpPr>
        <p:spPr>
          <a:xfrm>
            <a:off x="7065639" y="2914726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신청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2" name="직선 화살표 연결선 11"/>
          <p:cNvCxnSpPr/>
          <p:nvPr/>
        </p:nvCxnSpPr>
        <p:spPr>
          <a:xfrm rot="16200000" flipH="1">
            <a:off x="7395016" y="2571750"/>
            <a:ext cx="37266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기업회원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1373763"/>
                <a:gridCol w="2056482"/>
                <a:gridCol w="272417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공고 등록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1582852" y="2454414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10"/>
          <p:cNvCxnSpPr/>
          <p:nvPr/>
        </p:nvCxnSpPr>
        <p:spPr>
          <a:xfrm rot="16200000" flipH="1">
            <a:off x="1567199" y="2551203"/>
            <a:ext cx="492962" cy="45881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10"/>
          <p:cNvCxnSpPr/>
          <p:nvPr/>
        </p:nvCxnSpPr>
        <p:spPr>
          <a:xfrm flipV="1">
            <a:off x="3226147" y="2678909"/>
            <a:ext cx="420537" cy="37148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10"/>
          <p:cNvCxnSpPr/>
          <p:nvPr/>
        </p:nvCxnSpPr>
        <p:spPr>
          <a:xfrm>
            <a:off x="4865189" y="2454414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11"/>
          <p:cNvCxnSpPr/>
          <p:nvPr/>
        </p:nvCxnSpPr>
        <p:spPr>
          <a:xfrm rot="16200000" flipH="1">
            <a:off x="7810053" y="2911667"/>
            <a:ext cx="37266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17"/>
          <p:cNvSpPr/>
          <p:nvPr/>
        </p:nvSpPr>
        <p:spPr>
          <a:xfrm>
            <a:off x="460469" y="2229920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로그인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64" name="모서리가 둥근 직사각형 17"/>
          <p:cNvSpPr/>
          <p:nvPr/>
        </p:nvSpPr>
        <p:spPr>
          <a:xfrm>
            <a:off x="2138417" y="2229920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마이페이지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65" name="모서리가 둥근 직사각형 17"/>
          <p:cNvSpPr/>
          <p:nvPr/>
        </p:nvSpPr>
        <p:spPr>
          <a:xfrm>
            <a:off x="2138418" y="2802595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채용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/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공채 정보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66" name="모서리가 둥근 직사각형 17"/>
          <p:cNvSpPr/>
          <p:nvPr/>
        </p:nvSpPr>
        <p:spPr>
          <a:xfrm>
            <a:off x="3761032" y="2229920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공고 등록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7" name="직선 화살표 연결선 10"/>
          <p:cNvCxnSpPr/>
          <p:nvPr/>
        </p:nvCxnSpPr>
        <p:spPr>
          <a:xfrm>
            <a:off x="3217194" y="2454414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17"/>
          <p:cNvSpPr/>
          <p:nvPr/>
        </p:nvSpPr>
        <p:spPr>
          <a:xfrm>
            <a:off x="5413115" y="2229920"/>
            <a:ext cx="1403121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기업소개 작성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(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미작성 상태일 때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)</a:t>
            </a:r>
            <a:endParaRPr kumimoji="1" lang="en-US" altLang="ko-KR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69" name="모서리가 둥근 직사각형 17"/>
          <p:cNvSpPr/>
          <p:nvPr/>
        </p:nvSpPr>
        <p:spPr>
          <a:xfrm>
            <a:off x="7480676" y="2229920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공고 관리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70" name="직선 화살표 연결선 10"/>
          <p:cNvCxnSpPr/>
          <p:nvPr/>
        </p:nvCxnSpPr>
        <p:spPr>
          <a:xfrm>
            <a:off x="6901419" y="2454414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17"/>
          <p:cNvSpPr/>
          <p:nvPr/>
        </p:nvSpPr>
        <p:spPr>
          <a:xfrm>
            <a:off x="7480676" y="3251584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공고 글 작성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기업회원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58" y="725538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1373763"/>
                <a:gridCol w="2056482"/>
                <a:gridCol w="272417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통계 및 동향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cxnSp>
        <p:nvCxnSpPr>
          <p:cNvPr id="60" name="직선 화살표 연결선 10"/>
          <p:cNvCxnSpPr/>
          <p:nvPr/>
        </p:nvCxnSpPr>
        <p:spPr>
          <a:xfrm>
            <a:off x="3951408" y="2454414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11"/>
          <p:cNvCxnSpPr/>
          <p:nvPr/>
        </p:nvCxnSpPr>
        <p:spPr>
          <a:xfrm rot="16200000" flipH="1">
            <a:off x="5211132" y="2911667"/>
            <a:ext cx="37266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7"/>
          <p:cNvSpPr/>
          <p:nvPr/>
        </p:nvSpPr>
        <p:spPr>
          <a:xfrm>
            <a:off x="713539" y="2229920"/>
            <a:ext cx="1270000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한 눈에 보이는 고용통계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66" name="모서리가 둥근 직사각형 17"/>
          <p:cNvSpPr/>
          <p:nvPr/>
        </p:nvSpPr>
        <p:spPr>
          <a:xfrm>
            <a:off x="2758754" y="2229920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고용 예측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67" name="직선 화살표 연결선 10"/>
          <p:cNvCxnSpPr/>
          <p:nvPr/>
        </p:nvCxnSpPr>
        <p:spPr>
          <a:xfrm>
            <a:off x="2148536" y="2454414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17"/>
          <p:cNvSpPr/>
          <p:nvPr/>
        </p:nvSpPr>
        <p:spPr>
          <a:xfrm>
            <a:off x="4572000" y="2229920"/>
            <a:ext cx="1650926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지역구별 고용 동향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69" name="모서리가 둥근 직사각형 17"/>
          <p:cNvSpPr/>
          <p:nvPr/>
        </p:nvSpPr>
        <p:spPr>
          <a:xfrm>
            <a:off x="4902959" y="3251584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지도 클릭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71" name="모서리가 둥근 직사각형 17"/>
          <p:cNvSpPr/>
          <p:nvPr/>
        </p:nvSpPr>
        <p:spPr>
          <a:xfrm>
            <a:off x="6690798" y="3251584"/>
            <a:ext cx="1031415" cy="448989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해당지역 고용 지표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cxnSp>
        <p:nvCxnSpPr>
          <p:cNvPr id="72" name="직선 화살표 연결선 10"/>
          <p:cNvCxnSpPr/>
          <p:nvPr/>
        </p:nvCxnSpPr>
        <p:spPr>
          <a:xfrm>
            <a:off x="6077993" y="3476078"/>
            <a:ext cx="46023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0046" y="654410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</a:t>
            </a:r>
            <a:endParaRPr kumimoji="1" lang="ko-KR" altLang="en-US" sz="2850" b="1">
              <a:solidFill>
                <a:srgbClr val="fdfbd4"/>
              </a:solidFill>
              <a:latin typeface="APPLE SD GOTHICNEO EXTRABOLD"/>
              <a:ea typeface="APPLE SD GOTHICNEO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활용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둥근 직사각형 17"/>
          <p:cNvSpPr/>
          <p:nvPr/>
        </p:nvSpPr>
        <p:spPr>
          <a:xfrm>
            <a:off x="460469" y="1673935"/>
            <a:ext cx="1367587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와 함께하는 취업탐색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55" name="모서리가 둥근 직사각형 17"/>
          <p:cNvSpPr/>
          <p:nvPr/>
        </p:nvSpPr>
        <p:spPr>
          <a:xfrm>
            <a:off x="2621617" y="1673935"/>
            <a:ext cx="1367587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공채추천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57" name="모서리가 둥근 직사각형 17"/>
          <p:cNvSpPr/>
          <p:nvPr/>
        </p:nvSpPr>
        <p:spPr>
          <a:xfrm>
            <a:off x="460469" y="3175280"/>
            <a:ext cx="1367587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와 함께하는 면접준비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58" name="모서리가 둥근 직사각형 17"/>
          <p:cNvSpPr/>
          <p:nvPr/>
        </p:nvSpPr>
        <p:spPr>
          <a:xfrm>
            <a:off x="2621617" y="3175280"/>
            <a:ext cx="1367587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면접복장으로 교체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60" name="모서리가 둥근 직사각형 17"/>
          <p:cNvSpPr/>
          <p:nvPr/>
        </p:nvSpPr>
        <p:spPr>
          <a:xfrm>
            <a:off x="5817877" y="2650474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61" name="직선 화살표 연결선 18"/>
          <p:cNvCxnSpPr/>
          <p:nvPr/>
        </p:nvCxnSpPr>
        <p:spPr>
          <a:xfrm flipV="1">
            <a:off x="6874521" y="3026870"/>
            <a:ext cx="488665" cy="172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18"/>
          <p:cNvCxnSpPr/>
          <p:nvPr/>
        </p:nvCxnSpPr>
        <p:spPr>
          <a:xfrm flipV="1">
            <a:off x="1995637" y="1863422"/>
            <a:ext cx="488665" cy="172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18"/>
          <p:cNvCxnSpPr/>
          <p:nvPr/>
        </p:nvCxnSpPr>
        <p:spPr>
          <a:xfrm flipV="1">
            <a:off x="1995637" y="3363038"/>
            <a:ext cx="488665" cy="172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1"/>
          <p:cNvCxnSpPr/>
          <p:nvPr/>
        </p:nvCxnSpPr>
        <p:spPr>
          <a:xfrm rot="16200000" flipH="1">
            <a:off x="957931" y="3819886"/>
            <a:ext cx="37266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17"/>
          <p:cNvSpPr/>
          <p:nvPr/>
        </p:nvSpPr>
        <p:spPr>
          <a:xfrm>
            <a:off x="460469" y="4117557"/>
            <a:ext cx="1367587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자동 메이크업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66" name="모서리가 둥근 직사각형 17"/>
          <p:cNvSpPr/>
          <p:nvPr/>
        </p:nvSpPr>
        <p:spPr>
          <a:xfrm>
            <a:off x="7363186" y="3796439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67" name="모서리가 둥근 직사각형 17"/>
          <p:cNvSpPr/>
          <p:nvPr/>
        </p:nvSpPr>
        <p:spPr>
          <a:xfrm>
            <a:off x="7363186" y="2652202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68" name="모서리가 둥근 직사각형 17"/>
          <p:cNvSpPr/>
          <p:nvPr/>
        </p:nvSpPr>
        <p:spPr>
          <a:xfrm>
            <a:off x="7363186" y="1487027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69" name="모서리가 둥근 직사각형 17"/>
          <p:cNvSpPr/>
          <p:nvPr/>
        </p:nvSpPr>
        <p:spPr>
          <a:xfrm>
            <a:off x="5817877" y="1488755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70" name="모서리가 둥근 직사각형 17"/>
          <p:cNvSpPr/>
          <p:nvPr/>
        </p:nvSpPr>
        <p:spPr>
          <a:xfrm>
            <a:off x="4322117" y="1488755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71" name="모서리가 둥근 직사각형 17"/>
          <p:cNvSpPr/>
          <p:nvPr/>
        </p:nvSpPr>
        <p:spPr>
          <a:xfrm>
            <a:off x="4322117" y="2652202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72" name="모서리가 둥근 직사각형 17"/>
          <p:cNvSpPr/>
          <p:nvPr/>
        </p:nvSpPr>
        <p:spPr>
          <a:xfrm>
            <a:off x="4322117" y="3796439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73" name="모서리가 둥근 직사각형 17"/>
          <p:cNvSpPr/>
          <p:nvPr/>
        </p:nvSpPr>
        <p:spPr>
          <a:xfrm>
            <a:off x="5817873" y="3796440"/>
            <a:ext cx="972647" cy="75279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다양한 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AI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체험하기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74" name="직선 화살표 연결선 18"/>
          <p:cNvCxnSpPr/>
          <p:nvPr/>
        </p:nvCxnSpPr>
        <p:spPr>
          <a:xfrm>
            <a:off x="6874521" y="3404993"/>
            <a:ext cx="488665" cy="29852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18"/>
          <p:cNvCxnSpPr/>
          <p:nvPr/>
        </p:nvCxnSpPr>
        <p:spPr>
          <a:xfrm flipV="1">
            <a:off x="6874521" y="2239817"/>
            <a:ext cx="488665" cy="331932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18"/>
          <p:cNvCxnSpPr>
            <a:endCxn id="69" idx="2"/>
          </p:cNvCxnSpPr>
          <p:nvPr/>
        </p:nvCxnSpPr>
        <p:spPr>
          <a:xfrm rot="5400000" flipH="1" flipV="1">
            <a:off x="6139097" y="2406645"/>
            <a:ext cx="330204" cy="4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18"/>
          <p:cNvCxnSpPr/>
          <p:nvPr/>
        </p:nvCxnSpPr>
        <p:spPr>
          <a:xfrm rot="10800000">
            <a:off x="5294765" y="2241545"/>
            <a:ext cx="523108" cy="410657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8"/>
          <p:cNvCxnSpPr>
            <a:endCxn id="71" idx="3"/>
          </p:cNvCxnSpPr>
          <p:nvPr/>
        </p:nvCxnSpPr>
        <p:spPr>
          <a:xfrm rot="10800000">
            <a:off x="5294764" y="3028598"/>
            <a:ext cx="396229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18"/>
          <p:cNvCxnSpPr/>
          <p:nvPr/>
        </p:nvCxnSpPr>
        <p:spPr>
          <a:xfrm rot="5400000">
            <a:off x="5351737" y="3471922"/>
            <a:ext cx="533070" cy="39921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18"/>
          <p:cNvCxnSpPr>
            <a:stCxn id="60" idx="2"/>
            <a:endCxn id="73" idx="0"/>
          </p:cNvCxnSpPr>
          <p:nvPr/>
        </p:nvCxnSpPr>
        <p:spPr>
          <a:xfrm rot="5400000">
            <a:off x="6107611" y="3599850"/>
            <a:ext cx="393174" cy="4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11"/>
          <p:cNvCxnSpPr/>
          <p:nvPr/>
        </p:nvCxnSpPr>
        <p:spPr>
          <a:xfrm rot="16200000" flipH="1">
            <a:off x="3119080" y="2260543"/>
            <a:ext cx="37266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17"/>
          <p:cNvSpPr/>
          <p:nvPr/>
        </p:nvSpPr>
        <p:spPr>
          <a:xfrm>
            <a:off x="2621617" y="2462716"/>
            <a:ext cx="1367587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지원하기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cxnSp>
        <p:nvCxnSpPr>
          <p:cNvPr id="83" name="직선 화살표 연결선 11"/>
          <p:cNvCxnSpPr/>
          <p:nvPr/>
        </p:nvCxnSpPr>
        <p:spPr>
          <a:xfrm rot="16200000" flipH="1">
            <a:off x="3208929" y="3796439"/>
            <a:ext cx="372662" cy="0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8"/>
          <p:cNvCxnSpPr/>
          <p:nvPr/>
        </p:nvCxnSpPr>
        <p:spPr>
          <a:xfrm flipV="1">
            <a:off x="1995637" y="4307043"/>
            <a:ext cx="488665" cy="172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17"/>
          <p:cNvSpPr/>
          <p:nvPr/>
        </p:nvSpPr>
        <p:spPr>
          <a:xfrm>
            <a:off x="2621617" y="4117556"/>
            <a:ext cx="1367587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첨부파일 저장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90046" y="654410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</a:t>
            </a:r>
            <a:endParaRPr kumimoji="1" lang="ko-KR" altLang="en-US" sz="2850" b="1">
              <a:solidFill>
                <a:srgbClr val="fdfbd4"/>
              </a:solidFill>
              <a:latin typeface="APPLE SD GOTHICNEO EXTRABOLD"/>
              <a:ea typeface="APPLE SD GOTHICNEO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7797" y="1656458"/>
            <a:ext cx="1542570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인재정보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인재 제안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23" name="모서리가 둥근 직사각형 17"/>
          <p:cNvSpPr/>
          <p:nvPr/>
        </p:nvSpPr>
        <p:spPr>
          <a:xfrm>
            <a:off x="6946195" y="1642645"/>
            <a:ext cx="1719744" cy="526997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인재 상세보기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(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정보권한</a:t>
            </a:r>
            <a:r>
              <a:rPr kumimoji="1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x)</a:t>
            </a:r>
            <a:r>
              <a:rPr kumimoji="1" lang="ko-KR" altLang="en-US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NANUMGOTHIC EXTRABOLD"/>
                <a:ea typeface="NANUMGOTHIC EXTRABOLD"/>
                <a:cs typeface="+mn-cs"/>
              </a:rPr>
              <a:t> </a:t>
            </a:r>
            <a:endParaRPr kumimoji="1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NANUMGOTHIC EXTRABOLD"/>
              <a:ea typeface="NANUMGOTHIC EXTRABOLD"/>
              <a:cs typeface="+mn-cs"/>
            </a:endParaRPr>
          </a:p>
        </p:txBody>
      </p:sp>
      <p:sp>
        <p:nvSpPr>
          <p:cNvPr id="26" name="모서리가 둥근 직사각형 17"/>
          <p:cNvSpPr/>
          <p:nvPr/>
        </p:nvSpPr>
        <p:spPr>
          <a:xfrm>
            <a:off x="4784027" y="2444918"/>
            <a:ext cx="1528287" cy="484291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인재 상세보기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(</a:t>
            </a: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정보권한</a:t>
            </a:r>
            <a:r>
              <a:rPr kumimoji="1" lang="en-US" altLang="ko-KR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O)</a:t>
            </a:r>
            <a:endParaRPr kumimoji="1" lang="en-US" altLang="ko-KR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31" name="모서리가 둥근 직사각형 17"/>
          <p:cNvSpPr/>
          <p:nvPr/>
        </p:nvSpPr>
        <p:spPr>
          <a:xfrm>
            <a:off x="2618989" y="3369541"/>
            <a:ext cx="1581999" cy="327660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인재 스크랩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32" name="모서리가 둥근 직사각형 17"/>
          <p:cNvSpPr/>
          <p:nvPr/>
        </p:nvSpPr>
        <p:spPr>
          <a:xfrm>
            <a:off x="4803989" y="4191298"/>
            <a:ext cx="1510820" cy="382297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제안하기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sp>
        <p:nvSpPr>
          <p:cNvPr id="36" name="모서리가 둥근 직사각형 17"/>
          <p:cNvSpPr/>
          <p:nvPr/>
        </p:nvSpPr>
        <p:spPr>
          <a:xfrm>
            <a:off x="4782475" y="1682116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인재정보목록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6145289" y="1378741"/>
            <a:ext cx="858969" cy="4195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100" b="1">
                <a:solidFill>
                  <a:srgbClr val="859778"/>
                </a:solidFill>
              </a:rPr>
              <a:t>비회원</a:t>
            </a:r>
            <a:r>
              <a:rPr lang="en-US" altLang="ko-KR" sz="1100" b="1">
                <a:solidFill>
                  <a:srgbClr val="859778"/>
                </a:solidFill>
              </a:rPr>
              <a:t>,</a:t>
            </a:r>
            <a:endParaRPr lang="en-US" altLang="ko-KR" sz="1100" b="1">
              <a:solidFill>
                <a:srgbClr val="859778"/>
              </a:solidFill>
            </a:endParaRPr>
          </a:p>
          <a:p>
            <a:pPr>
              <a:defRPr/>
            </a:pPr>
            <a:r>
              <a:rPr lang="ko-KR" altLang="en-US" sz="1100" b="1">
                <a:solidFill>
                  <a:srgbClr val="859778"/>
                </a:solidFill>
              </a:rPr>
              <a:t>개인회원</a:t>
            </a:r>
            <a:endParaRPr lang="ko-KR" altLang="en-US" sz="1100" b="1">
              <a:solidFill>
                <a:srgbClr val="859778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022222" y="1587462"/>
            <a:ext cx="572323" cy="2584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7792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859778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모서리가 둥근 직사각형 17"/>
          <p:cNvSpPr/>
          <p:nvPr/>
        </p:nvSpPr>
        <p:spPr>
          <a:xfrm>
            <a:off x="2765927" y="1682115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인재정보검색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53" name="직선 화살표 연결선 18"/>
          <p:cNvCxnSpPr/>
          <p:nvPr/>
        </p:nvCxnSpPr>
        <p:spPr>
          <a:xfrm>
            <a:off x="4126464" y="1845945"/>
            <a:ext cx="445536" cy="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54" name="직선 화살표 연결선 16"/>
          <p:cNvCxnSpPr/>
          <p:nvPr/>
        </p:nvCxnSpPr>
        <p:spPr>
          <a:xfrm flipV="1">
            <a:off x="6297318" y="1845945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55" name="직선 화살표 연결선 16"/>
          <p:cNvCxnSpPr/>
          <p:nvPr/>
        </p:nvCxnSpPr>
        <p:spPr>
          <a:xfrm flipV="1">
            <a:off x="2064078" y="1845946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56" name="직선 화살표 연결선 16"/>
          <p:cNvCxnSpPr/>
          <p:nvPr/>
        </p:nvCxnSpPr>
        <p:spPr>
          <a:xfrm rot="16200000" flipH="1">
            <a:off x="5370038" y="2213560"/>
            <a:ext cx="356260" cy="3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57" name="직선 화살표 연결선 19"/>
          <p:cNvCxnSpPr/>
          <p:nvPr/>
        </p:nvCxnSpPr>
        <p:spPr>
          <a:xfrm rot="16200000" flipH="1">
            <a:off x="5197609" y="3606405"/>
            <a:ext cx="712350" cy="11228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19"/>
          <p:cNvCxnSpPr/>
          <p:nvPr/>
        </p:nvCxnSpPr>
        <p:spPr>
          <a:xfrm rot="10800000" flipV="1">
            <a:off x="4231060" y="2840539"/>
            <a:ext cx="409463" cy="34389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16"/>
          <p:cNvCxnSpPr/>
          <p:nvPr/>
        </p:nvCxnSpPr>
        <p:spPr>
          <a:xfrm>
            <a:off x="4231060" y="3790064"/>
            <a:ext cx="543473" cy="356260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1" name=""/>
          <p:cNvSpPr txBox="1"/>
          <p:nvPr/>
        </p:nvSpPr>
        <p:spPr>
          <a:xfrm>
            <a:off x="5715804" y="2035431"/>
            <a:ext cx="858969" cy="258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>
                <a:solidFill>
                  <a:srgbClr val="859778"/>
                </a:solidFill>
              </a:rPr>
              <a:t>기업회원</a:t>
            </a:r>
            <a:endParaRPr lang="en-US" altLang="ko-KR" sz="1100" b="1">
              <a:solidFill>
                <a:srgbClr val="85977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597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7891" y="691451"/>
            <a:ext cx="8946317" cy="4372258"/>
          </a:xfrm>
          <a:prstGeom prst="roundRect">
            <a:avLst>
              <a:gd name="adj" fmla="val 3690"/>
            </a:avLst>
          </a:prstGeom>
          <a:solidFill>
            <a:schemeClr val="bg1"/>
          </a:solidFill>
          <a:ln>
            <a:noFill/>
          </a:ln>
          <a:effectLst>
            <a:outerShdw dist="76200" dir="21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단위 프로세스</a:t>
            </a:r>
            <a:r>
              <a:rPr kumimoji="0" lang="en-US" altLang="ko-KR" sz="14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ID</a:t>
            </a:r>
            <a:endParaRPr kumimoji="0" lang="ko-KR" altLang="en-US" sz="14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42" y="194623"/>
            <a:ext cx="531982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프로세스 흐름도 </a:t>
            </a:r>
            <a:r>
              <a:rPr kumimoji="1" lang="en-US" altLang="ko-KR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-</a:t>
            </a:r>
            <a:r>
              <a:rPr kumimoji="1" lang="ko-KR" altLang="en-US" sz="285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APPLE SD GOTHICNEO EXTRABOLD"/>
                <a:ea typeface="APPLE SD GOTHICNEO EXTRABOLD"/>
                <a:cs typeface="+mn-cs"/>
              </a:rPr>
              <a:t> 공통</a:t>
            </a:r>
            <a:endParaRPr kumimoji="1" lang="ko-KR" altLang="en-US" sz="285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APPLE SD GOTHICNEO EXTRABOLD"/>
              <a:ea typeface="APPLE SD GOTHICNEO EXTRA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88" y="-65534"/>
            <a:ext cx="47961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dfbd4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04.</a:t>
            </a:r>
            <a:endParaRPr kumimoji="0" lang="ko-KR" altLang="en-US" sz="1800" b="1" i="0" u="none" strike="noStrike" kern="1200" cap="none" spc="0" normalizeH="0" baseline="0">
              <a:solidFill>
                <a:srgbClr val="fdfbd4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6123" y="-6255"/>
            <a:ext cx="78581" cy="592931"/>
          </a:xfrm>
          <a:prstGeom prst="rect">
            <a:avLst/>
          </a:prstGeom>
          <a:solidFill>
            <a:srgbClr val="fdf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350" b="0" i="0" u="none" strike="noStrike" kern="1200" cap="none" spc="0" normalizeH="0" baseline="0">
              <a:solidFill>
                <a:srgbClr val="70ad47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32187" y="1862498"/>
            <a:ext cx="1542570" cy="378973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연봉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0469" y="773618"/>
          <a:ext cx="8205470" cy="54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단위 프로세스</a:t>
                      </a: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ID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프로세스명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연봉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2022.09.27</a:t>
                      </a:r>
                      <a:endParaRPr lang="en-US" altLang="ko-KR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200" b="1" strike="noStrike" kern="1200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최재혁</a:t>
                      </a:r>
                      <a:endParaRPr lang="ko-KR" altLang="en-US" sz="1200" b="1" strike="noStrike" kern="1200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0170" marR="90170" marT="46990" marB="46990" anchor="ctr">
                    <a:solidFill>
                      <a:srgbClr val="859778"/>
                    </a:solidFill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2022222" y="1587462"/>
            <a:ext cx="572323" cy="25848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7792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859778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모서리가 둥근 직사각형 17"/>
          <p:cNvSpPr/>
          <p:nvPr/>
        </p:nvSpPr>
        <p:spPr>
          <a:xfrm>
            <a:off x="3640905" y="1845945"/>
            <a:ext cx="1333500" cy="369869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기업별 연봉 순위 리스트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55" name="직선 화살표 연결선 16"/>
          <p:cNvCxnSpPr/>
          <p:nvPr/>
        </p:nvCxnSpPr>
        <p:spPr>
          <a:xfrm flipV="1">
            <a:off x="2946882" y="2051983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cxnSp>
        <p:nvCxnSpPr>
          <p:cNvPr id="60" name="직선 화살표 연결선 16"/>
          <p:cNvCxnSpPr/>
          <p:nvPr/>
        </p:nvCxnSpPr>
        <p:spPr>
          <a:xfrm flipV="1">
            <a:off x="5141211" y="2051984"/>
            <a:ext cx="554911" cy="1"/>
          </a:xfrm>
          <a:prstGeom prst="straightConnector1">
            <a:avLst/>
          </a:prstGeom>
          <a:noFill/>
          <a:ln w="19050" cap="flat" cmpd="sng" algn="ctr">
            <a:solidFill>
              <a:srgbClr val="859778">
                <a:alpha val="100000"/>
              </a:srgbClr>
            </a:solidFill>
            <a:prstDash val="solid"/>
            <a:miter/>
            <a:tailEnd type="triangle"/>
          </a:ln>
        </p:spPr>
      </p:cxnSp>
      <p:sp>
        <p:nvSpPr>
          <p:cNvPr id="62" name="모서리가 둥근 직사각형 17"/>
          <p:cNvSpPr/>
          <p:nvPr/>
        </p:nvSpPr>
        <p:spPr>
          <a:xfrm>
            <a:off x="5891902" y="1913811"/>
            <a:ext cx="1333500" cy="327660"/>
          </a:xfrm>
          <a:prstGeom prst="roundRect">
            <a:avLst>
              <a:gd name="adj" fmla="val 16667"/>
            </a:avLst>
          </a:prstGeom>
          <a:solidFill>
            <a:srgbClr val="85977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  <a:solidFill>
                  <a:srgbClr val="ffffff"/>
                </a:solidFill>
                <a:effectLst/>
                <a:uLnTx/>
                <a:uFillTx/>
                <a:latin typeface="NANUMGOTHIC EXTRABOLD"/>
                <a:ea typeface="NANUMGOTHIC EXTRABOLD"/>
                <a:cs typeface="맑은 고딕"/>
              </a:rPr>
              <a:t>기업검색</a:t>
            </a:r>
            <a:endParaRPr xmlns:mc="http://schemas.openxmlformats.org/markup-compatibility/2006" xmlns:hp="http://schemas.haansoft.com/office/presentation/8.0" kumimoji="1" lang="ko-KR" altLang="en-US" sz="1200" b="1" i="0" u="none" strike="noStrike" kern="1200" cap="none" spc="0" normalizeH="0" baseline="0" mc:Ignorable="hp" hp:hslEmbossed="0">
              <a:solidFill>
                <a:srgbClr val="ffffff"/>
              </a:solidFill>
              <a:effectLst/>
              <a:uLnTx/>
              <a:uFillTx/>
              <a:latin typeface="NANUMGOTHIC EXTRABOLD"/>
              <a:ea typeface="NANUMGOTHIC EXTRABOLD"/>
              <a:cs typeface="맑은 고딕"/>
            </a:endParaRPr>
          </a:p>
        </p:txBody>
      </p:sp>
      <p:cxnSp>
        <p:nvCxnSpPr>
          <p:cNvPr id="63" name="직선 화살표 연결선 11"/>
          <p:cNvCxnSpPr/>
          <p:nvPr/>
        </p:nvCxnSpPr>
        <p:spPr>
          <a:xfrm>
            <a:off x="6558652" y="2380069"/>
            <a:ext cx="0" cy="383361"/>
          </a:xfrm>
          <a:prstGeom prst="straightConnector1">
            <a:avLst/>
          </a:prstGeom>
          <a:ln w="19050">
            <a:solidFill>
              <a:srgbClr val="859778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7"/>
          <p:cNvSpPr/>
          <p:nvPr/>
        </p:nvSpPr>
        <p:spPr>
          <a:xfrm>
            <a:off x="5787367" y="2877580"/>
            <a:ext cx="1542570" cy="456412"/>
          </a:xfrm>
          <a:prstGeom prst="roundRect">
            <a:avLst>
              <a:gd name="adj" fmla="val 16667"/>
            </a:avLst>
          </a:prstGeom>
          <a:solidFill>
            <a:srgbClr val="859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1">
                <a:solidFill>
                  <a:prstClr val="white"/>
                </a:solidFill>
                <a:latin typeface="NANUMGOTHIC EXTRABOLD"/>
                <a:ea typeface="NANUMGOTHIC EXTRABOLD"/>
              </a:rPr>
              <a:t> 연봉 관련 정보 상세보기</a:t>
            </a:r>
            <a:endParaRPr kumimoji="1" lang="ko-KR" altLang="en-US" sz="1200" b="1">
              <a:solidFill>
                <a:prstClr val="white"/>
              </a:solidFill>
              <a:latin typeface="NANUMGOTHIC EXTRABOLD"/>
              <a:ea typeface="NANUMGOTHI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1290</ep:Words>
  <ep:PresentationFormat>화면 슬라이드 쇼(16:9)</ep:PresentationFormat>
  <ep:Paragraphs>392</ep:Paragraphs>
  <ep:Slides>24</ep:Slides>
  <ep:Notes>37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ep:HeadingPairs>
  <ep:TitlesOfParts>
    <vt:vector size="26" baseType="lpstr">
      <vt:lpstr>오피스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Song chi kwon</dc:creator>
  <cp:lastModifiedBy>pc-22</cp:lastModifiedBy>
  <dcterms:modified xsi:type="dcterms:W3CDTF">2022-09-27T09:11:29.321</dcterms:modified>
  <cp:revision>660</cp:revision>
  <dc:title>PowerPoint 프레젠테이션</dc:title>
  <cp:version>1000.0000.01</cp:version>
</cp:coreProperties>
</file>