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8181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Skender" userId="a1276b1613d15086" providerId="LiveId" clId="{7050F9C0-0ECF-431B-BEF5-A6CC5D2E0A5F}"/>
    <pc:docChg chg="undo custSel addSld modSld">
      <pc:chgData name="Dave Skender" userId="a1276b1613d15086" providerId="LiveId" clId="{7050F9C0-0ECF-431B-BEF5-A6CC5D2E0A5F}" dt="2023-05-14T02:06:59.493" v="28" actId="165"/>
      <pc:docMkLst>
        <pc:docMk/>
      </pc:docMkLst>
      <pc:sldChg chg="addSp delSp modSp add mod setBg">
        <pc:chgData name="Dave Skender" userId="a1276b1613d15086" providerId="LiveId" clId="{7050F9C0-0ECF-431B-BEF5-A6CC5D2E0A5F}" dt="2023-05-14T02:06:59.493" v="28" actId="165"/>
        <pc:sldMkLst>
          <pc:docMk/>
          <pc:sldMk cId="3524563361" sldId="257"/>
        </pc:sldMkLst>
        <pc:spChg chg="mod topLvl">
          <ac:chgData name="Dave Skender" userId="a1276b1613d15086" providerId="LiveId" clId="{7050F9C0-0ECF-431B-BEF5-A6CC5D2E0A5F}" dt="2023-05-14T02:06:59.493" v="28" actId="165"/>
          <ac:spMkLst>
            <pc:docMk/>
            <pc:sldMk cId="3524563361" sldId="257"/>
            <ac:spMk id="7" creationId="{4252F219-6BC0-3DA9-7D62-46C5A5906513}"/>
          </ac:spMkLst>
        </pc:spChg>
        <pc:spChg chg="mod topLvl">
          <ac:chgData name="Dave Skender" userId="a1276b1613d15086" providerId="LiveId" clId="{7050F9C0-0ECF-431B-BEF5-A6CC5D2E0A5F}" dt="2023-05-14T02:06:59.493" v="28" actId="165"/>
          <ac:spMkLst>
            <pc:docMk/>
            <pc:sldMk cId="3524563361" sldId="257"/>
            <ac:spMk id="10" creationId="{08D09AF3-2E21-209E-4233-B00B88C2BC5A}"/>
          </ac:spMkLst>
        </pc:spChg>
        <pc:grpChg chg="add del mod">
          <ac:chgData name="Dave Skender" userId="a1276b1613d15086" providerId="LiveId" clId="{7050F9C0-0ECF-431B-BEF5-A6CC5D2E0A5F}" dt="2023-05-14T02:06:59.493" v="28" actId="165"/>
          <ac:grpSpMkLst>
            <pc:docMk/>
            <pc:sldMk cId="3524563361" sldId="257"/>
            <ac:grpSpMk id="2" creationId="{7D1287D6-17AE-F46F-8138-0656583CB08C}"/>
          </ac:grpSpMkLst>
        </pc:grpChg>
        <pc:picChg chg="del">
          <ac:chgData name="Dave Skender" userId="a1276b1613d15086" providerId="LiveId" clId="{7050F9C0-0ECF-431B-BEF5-A6CC5D2E0A5F}" dt="2023-05-14T00:44:15.034" v="1" actId="478"/>
          <ac:picMkLst>
            <pc:docMk/>
            <pc:sldMk cId="3524563361" sldId="257"/>
            <ac:picMk id="9" creationId="{DCF3F5D6-47BB-D5A9-70A4-99923A58B0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AA1C-641F-99F7-48A5-FE0DCC08C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5AD1F-640C-AC7C-F907-91C77BBF9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9B948-0082-FAEB-0F9C-C6FBD9E0B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2DB6C-B1AA-C0A2-E5C7-381B8ABA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4BFEB-F313-F17D-160F-53DF4CD7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8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885C-6FC4-AB73-5187-64B023E5A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96CEC-CDD0-4FCF-0065-E8D7B1610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8111A-3C17-812B-BA09-C2F8879E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548A-CFC0-4AE6-A097-F54E418CF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E70A5-B38F-9E61-F1AA-C789C59D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2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55723F-B130-8A8E-69D5-E18936CC4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563C2-8071-E2B8-93D3-A0E3933FC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FC3F-D54F-B018-63F3-91466B2AA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5F0A7-BFA1-AEE3-BA97-AD9EFF042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2B3E-B02F-AAEA-9FB8-D2AE4EFA6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4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A5AD-C5A3-1814-2445-F899E0B9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5078A-412C-C148-8C59-8071F310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FAFDD-6720-D786-3FD9-F447F6B3F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592E2-CBFB-4ED8-847A-156F2C00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A9BEA-F774-C02F-1833-21C59832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1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C01B-C3B7-A3C4-8492-70C64941A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2B4A8-536B-0AF3-BF3F-EDCC46752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E51A9-4BCB-9C91-B3F4-047B38C4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9991-6DC8-EF64-368A-92676774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92997-748D-A09C-24EB-A0616902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3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2AA6F-7C06-10D2-94D5-E76DB49F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7BCE-73F0-9B85-3EBC-C5463FEEC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43E12-7170-02FA-3826-9D2098D77A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D0047-2A9C-80AC-D121-DDBA5FEC4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F2C89-FE61-4666-87F5-B199B357C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CC726-47B4-AB01-845F-F006DB0FB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28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982C-3C22-6DC7-D733-3710A316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C6CFE-1ED6-363B-293C-60F570834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AC3C0-C172-2DE5-C8D4-91868EAFC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8956-D427-7563-9474-FA08C5DFA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2E7E4-42CF-B71B-7FD6-BD3E5A9EB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03071A-BB9B-5778-429C-8F34BB0C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9CCD95-8AD6-960D-BE6E-00849C0D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EB123-6259-C171-C705-AE922B3D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0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6549-47FC-8476-81FF-AC4C351B9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01C35-E446-5CE5-5BF2-C672D760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54F4A-0290-29CE-4C25-09828027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A089A-DB99-EE5F-133B-149119523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9D6575-31CE-0769-815D-268F5861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51079D-D541-E976-95AE-581A7E1D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771BE-5350-41C3-D2E7-F0600001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4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DCD1D-8262-40D8-AB58-99BBE3800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9F55B-5AD7-BD7B-896E-8B3C3DBB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D6C4B0-D011-342F-81FD-FD104065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41B0E-89B2-0C4C-2B31-2F44404C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8B258-06A7-12E5-BA7E-FBF92208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8D15F-062F-5D6B-BBFD-753C90EB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9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54F8-9555-0E19-91F1-C48D8257D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7B9F3-8235-6CC6-18ED-3DCF49D58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C1CFBD-9A5F-BAC0-4D63-FD8669807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5C0A8-B768-CFFF-E3D9-D2F9386E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0F9E9-8D75-5627-AF4C-4E878351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D243A-8831-BAC1-D20A-4CD442B5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04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4F7663-AE31-1C10-4411-C95ED00ED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FBB55-7572-5D42-BFDD-5222CF2C5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FCC8-9B59-9646-492B-AE7381F2BD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559BA-E8BD-4DC5-BF7B-9C9B47EAD6B8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DE584-F99A-4E67-EF4E-C2F979C56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08F28-EBF0-B0E7-3EF2-BE3928A9E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465B-7F13-4B96-9E47-1088D071A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52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8D09AF3-2E21-209E-4233-B00B88C2BC5A}"/>
              </a:ext>
            </a:extLst>
          </p:cNvPr>
          <p:cNvSpPr/>
          <p:nvPr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52F219-6BC0-3DA9-7D62-46C5A5906513}"/>
              </a:ext>
            </a:extLst>
          </p:cNvPr>
          <p:cNvSpPr>
            <a:spLocks noChangeAspect="1"/>
          </p:cNvSpPr>
          <p:nvPr/>
        </p:nvSpPr>
        <p:spPr>
          <a:xfrm>
            <a:off x="4485968" y="825910"/>
            <a:ext cx="3200400" cy="3200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889000" sx="125000" sy="125000" algn="ctr" rotWithShape="0">
              <a:schemeClr val="tx1">
                <a:lumMod val="75000"/>
                <a:lumOff val="25000"/>
                <a:alpha val="70000"/>
              </a:schemeClr>
            </a:outerShdw>
          </a:effectLst>
          <a:scene3d>
            <a:camera prst="orthographicFront"/>
            <a:lightRig rig="glow" dir="t"/>
          </a:scene3d>
          <a:sp3d prstMaterial="plastic">
            <a:bevelT w="1645920" h="1645920"/>
            <a:bevelB w="1645920" h="1645920"/>
            <a:contourClr>
              <a:srgbClr val="181818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F3F5D6-47BB-D5A9-70A4-99923A58B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30" y="3951185"/>
            <a:ext cx="3419475" cy="34194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BF94FC5-8717-9473-9218-4E2CF3FBDF8E}"/>
              </a:ext>
            </a:extLst>
          </p:cNvPr>
          <p:cNvSpPr>
            <a:spLocks noChangeAspect="1"/>
          </p:cNvSpPr>
          <p:nvPr/>
        </p:nvSpPr>
        <p:spPr>
          <a:xfrm>
            <a:off x="722150" y="2705510"/>
            <a:ext cx="3200400" cy="32004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scene3d>
            <a:camera prst="orthographicFront"/>
            <a:lightRig rig="glow" dir="t"/>
          </a:scene3d>
          <a:sp3d prstMaterial="plastic">
            <a:bevelT w="1645920" h="1645920"/>
            <a:bevelB w="1645920" h="1645920"/>
            <a:contourClr>
              <a:srgbClr val="181818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8D09AF3-2E21-209E-4233-B00B88C2BC5A}"/>
              </a:ext>
            </a:extLst>
          </p:cNvPr>
          <p:cNvSpPr>
            <a:spLocks noChangeAspect="1"/>
          </p:cNvSpPr>
          <p:nvPr/>
        </p:nvSpPr>
        <p:spPr>
          <a:xfrm>
            <a:off x="4267200" y="1600200"/>
            <a:ext cx="3657600" cy="3657600"/>
          </a:xfrm>
          <a:prstGeom prst="roundRect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52F219-6BC0-3DA9-7D62-46C5A5906513}"/>
              </a:ext>
            </a:extLst>
          </p:cNvPr>
          <p:cNvSpPr>
            <a:spLocks noChangeAspect="1"/>
          </p:cNvSpPr>
          <p:nvPr/>
        </p:nvSpPr>
        <p:spPr>
          <a:xfrm>
            <a:off x="4495800" y="1858296"/>
            <a:ext cx="3200400" cy="320040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889000" sx="125000" sy="125000" algn="ctr" rotWithShape="0">
              <a:schemeClr val="tx1">
                <a:lumMod val="75000"/>
                <a:lumOff val="25000"/>
                <a:alpha val="70000"/>
              </a:schemeClr>
            </a:outerShdw>
          </a:effectLst>
          <a:scene3d>
            <a:camera prst="orthographicFront"/>
            <a:lightRig rig="glow" dir="t"/>
          </a:scene3d>
          <a:sp3d prstMaterial="plastic">
            <a:bevelT w="1645920" h="1645920"/>
            <a:bevelB w="1645920" h="1645920"/>
            <a:contourClr>
              <a:srgbClr val="181818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563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Skender</dc:creator>
  <cp:lastModifiedBy>Dave Skender</cp:lastModifiedBy>
  <cp:revision>2</cp:revision>
  <dcterms:created xsi:type="dcterms:W3CDTF">2023-04-16T07:05:17Z</dcterms:created>
  <dcterms:modified xsi:type="dcterms:W3CDTF">2023-07-22T23:27:41Z</dcterms:modified>
</cp:coreProperties>
</file>