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EBD471"/>
    <a:srgbClr val="A9AEB1"/>
    <a:srgbClr val="E6C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E583-C496-2632-ED2D-808DDF50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B792-477A-7CB7-6799-DFE4AF65B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49BE-0E73-B771-EE45-A0704E4E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4C61-6CB7-A488-FCC6-7356A427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C9F6C-B18C-F92A-C3F7-8F2B8C91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71CC-95D1-C5DB-4D8B-150C1B19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EC282-0334-A1D0-F615-7967B6F96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8D3B0-6DF2-3977-8447-67FAFE30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8D62-409B-D81F-AC7E-5884914B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4D0D-0B51-2FA6-8A99-324E95B2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8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74DEB-CA0D-48F5-170A-B2AB18EDB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2918-20C5-9D4F-B7FF-94B118FF3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490B1-8BB9-807D-32E6-F375ED73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0824-09B7-1C99-17D9-38218786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0741-1443-E73B-46AB-25568595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3A5C-9F78-63C9-6259-2F33EE1A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AF63-069C-1F6E-CEE3-27B3D364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55E1-EF39-6F06-F0BB-27E2FEC1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625E-6439-351C-583B-5D05FE41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E31B5-9229-0F7D-9487-0DD2BF57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8076-82D5-8888-D912-12220376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5017A-997F-5CBB-FD93-E2AC5A0BF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ECB0-5A66-C69B-2499-1918948D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2F69-6CDA-A4CB-363A-BA5FC4D5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4A3D-CB71-0C99-F9FB-B167D1F5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CB8B-368B-7E43-7AD8-1B242632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2128-32F4-85A9-DE41-54A225667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65E42-D67E-2D64-B57D-CB1A8CB6B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F1F7E-C5D4-4832-D454-AAEA1538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57090-8BFD-6F68-9BFA-DEE504E3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B5900-0169-C0E0-5FA0-2A5F0BD4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F965-CD05-23E1-061F-36F34593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107D-77FA-2ADC-5F7F-52FF34FE7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E2124-C1E0-86E5-8C7D-943FEB933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1716-DFCA-FEBA-40E7-27147E171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3A299-FC93-07B8-A788-D5D840E88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F3C6A-6946-960C-443A-F3B3E65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35EAC-4274-A7F9-B093-A2DFA09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7B517-CADF-8047-D747-F84FBF8D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FEE3-A038-586F-5AD1-03CF55A1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910BB-7BD3-7417-57C8-628FE46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84097-4DDA-5A84-BF67-662AD7EB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A2C9C-33B2-C01C-D316-48BE2CC3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1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FACF3-3539-28EC-8DB9-30FF38A6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2539-20EC-33D7-0A2B-1806D1EE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C8E7B-F55C-C568-5442-C2BA619F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94F5-7B96-BAF7-63A6-7050CD83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50ED5-CDC2-4D0B-70A8-FA87B45B5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CA310-0389-6E33-DA01-93E14E4F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73A08-6037-08FD-6513-1C061377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C380C-626B-73A9-3536-67D17BA8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91A25-003B-212B-02BF-E6862DFD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5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AB53-BAA3-DC84-640A-FB4A72CE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695B8-D9AD-5C96-6094-92122DAC8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7AB69-7364-3B3E-5D0C-9F20392D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5D2E4-F776-CBEB-FA49-37F917C7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5945-1693-BB44-D4F0-87BEE346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3E023-55A6-2704-C181-9F8E93EF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52CA-943F-3929-8818-537B435F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FA98-40EC-CB79-D94E-3DFE32D0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1B9F-BB36-909F-3D2F-8D9564BD0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F1D1-8B29-4A0C-9016-D4BF2FAC25FD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D8D22-A309-5CB6-ED3C-6DCA423AE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A7EA-964A-36D7-3C51-8BA7D7806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65D906-3889-0E27-48A1-40B15F652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2" t="24167" r="14927" b="19186"/>
          <a:stretch/>
        </p:blipFill>
        <p:spPr>
          <a:xfrm>
            <a:off x="-1" y="720436"/>
            <a:ext cx="11804073" cy="504305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66BC052-38AE-07A5-B85B-8DE80186DFA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2804" y="3526941"/>
            <a:ext cx="2743200" cy="2743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70984B-E422-B411-7098-CDFC17B33B89}"/>
              </a:ext>
            </a:extLst>
          </p:cNvPr>
          <p:cNvSpPr/>
          <p:nvPr/>
        </p:nvSpPr>
        <p:spPr>
          <a:xfrm>
            <a:off x="243570" y="419948"/>
            <a:ext cx="11316929" cy="6213986"/>
          </a:xfrm>
          <a:prstGeom prst="rect">
            <a:avLst/>
          </a:prstGeom>
          <a:solidFill>
            <a:srgbClr val="2E2E2E">
              <a:alpha val="8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39FA0-5733-6623-0182-153A1CAB8DC4}"/>
              </a:ext>
            </a:extLst>
          </p:cNvPr>
          <p:cNvSpPr txBox="1"/>
          <p:nvPr/>
        </p:nvSpPr>
        <p:spPr>
          <a:xfrm>
            <a:off x="1118494" y="3264943"/>
            <a:ext cx="8339542" cy="1846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7000"/>
              </a:lnSpc>
            </a:pPr>
            <a:r>
              <a:rPr lang="en-US" sz="6000" b="1" dirty="0">
                <a:solidFill>
                  <a:srgbClr val="EBD4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 ExtraBold" pitchFamily="2" charset="0"/>
              </a:rPr>
              <a:t>   design pattern</a:t>
            </a:r>
            <a:br>
              <a:rPr lang="en-US" sz="6000" b="1" dirty="0">
                <a:solidFill>
                  <a:srgbClr val="E6C7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 ExtraBold" pitchFamily="2" charset="0"/>
              </a:rPr>
            </a:br>
            <a:r>
              <a:rPr lang="en-US" sz="11500" b="1" dirty="0">
                <a:solidFill>
                  <a:srgbClr val="E6C7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 ExtraBold" pitchFamily="2" charset="0"/>
              </a:rPr>
              <a:t>idea book</a:t>
            </a:r>
            <a:endParaRPr lang="en-US" sz="8000" b="1" dirty="0">
              <a:solidFill>
                <a:srgbClr val="E6C74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blic Sans Extra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C5FA6-1243-5B8D-C3B4-00612A12EF1E}"/>
              </a:ext>
            </a:extLst>
          </p:cNvPr>
          <p:cNvSpPr txBox="1"/>
          <p:nvPr/>
        </p:nvSpPr>
        <p:spPr>
          <a:xfrm>
            <a:off x="3580621" y="4920083"/>
            <a:ext cx="4116512" cy="2646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dirty="0">
                <a:solidFill>
                  <a:srgbClr val="A9AEB1">
                    <a:alpha val="75000"/>
                  </a:srgbClr>
                </a:solidFill>
                <a:latin typeface="Public Sans" pitchFamily="2" charset="0"/>
              </a:rPr>
              <a:t>for U.S. Web Design System</a:t>
            </a:r>
          </a:p>
        </p:txBody>
      </p:sp>
    </p:spTree>
    <p:extLst>
      <p:ext uri="{BB962C8B-B14F-4D97-AF65-F5344CB8AC3E}">
        <p14:creationId xmlns:p14="http://schemas.microsoft.com/office/powerpoint/2010/main" val="344555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B40B86B5-AB0C-4453-4487-635F0B6BD4B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848" y="914400"/>
            <a:ext cx="5029200" cy="50292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DCB964A-2F4F-76A7-930A-30246B579BC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0953" y="91440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3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Public Sans</vt:lpstr>
      <vt:lpstr>Public Sans ExtraBold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2023-09-30T08:48:05Z</dcterms:created>
  <dcterms:modified xsi:type="dcterms:W3CDTF">2023-10-01T06:29:45Z</dcterms:modified>
</cp:coreProperties>
</file>