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D2C5-22DB-73BA-1E74-7DCEBA90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4594C-6221-28E9-81A7-DAB9D15B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3771-63D2-B6D7-C51D-623017E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97C8-903A-3BA2-7CF5-4960F5A5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C1CF-A89E-FCE7-7FDC-4F16A12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4AD-7183-14AF-4364-7442550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12666-FADA-A709-29BB-53146627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F00F-0C71-8040-4C8A-60E6A6A9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4226-A2C5-5E86-D889-5DC147A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6E78-A25D-9EBE-F7DF-8BFD05D2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BB005-7648-CCDF-F8F4-4B125EFE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B73E4-F582-48BF-9706-E05194DD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D420-1A20-8966-6204-1B2F1547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F03-5985-60CC-9972-FF19380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3E72-969F-3AA2-2281-345833B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CF0A-BEE0-AC97-EAF4-B42A5A92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ECC2-3A31-03B9-0089-154C433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916E-6871-D837-4ED1-AA41F7A0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0CC8-1C68-EC48-1824-05FB50D6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3986-3262-AFF8-EBF7-80B09B59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8977-2EEF-FB49-35C4-863D7679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5273-DD42-4B88-8DA3-0BF7B33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4BC7-2078-7388-F04C-17D0DB9B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807E-5167-6A9B-497D-A1FD7247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D48A-C6E1-DE8F-026C-48FD7B1F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398-6D4A-46F6-9B11-2A5D5A4C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5657-CC00-BD57-5572-67D1FDA58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D6ED-D791-44EE-5CEC-0698F983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90FA-6F53-6066-7B6E-E0B2C1F7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1102-F051-5C82-092F-AFF92407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2817-151B-AAAB-988F-D5BC59AB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2680-F774-99C2-914E-780EA81F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CDB6C-C15F-0C9C-C52A-52B5F9CA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6C84-223A-828E-4B8D-60C6F047E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68ED-6D50-0E0B-1D60-77ED95FAC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99A1-D01C-DF70-CE24-CF611796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74397-B482-1809-925F-3BDEF186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710B8-3499-57CD-B91F-AEEBB29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D57F7-3C5E-FD06-F379-650B17A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F0ED-5D64-5ECA-4A2B-23CDA3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6FA64-5947-3D67-1308-AA9432B2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2AC4D-0670-91DF-EE4A-F8CEE36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56A8-F655-61D4-840D-37410F6A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AA05-2C69-2CB3-4FC0-4782D79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310D8-D4B8-A6AE-C56C-49A13D4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7E3F-229A-4120-03AE-2576D520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88B-CBC0-9F36-A7F7-CC9F2B6C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B980-FDA3-E778-0C32-63D3E781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0DA5-25E4-91DF-B2DF-93273E51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3155-7A83-3CB3-F165-BED44CF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3821-47C4-4DE6-7FB8-B19AB392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0071-12D7-7DEA-4FA8-BE97BC02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621B-C9CF-3076-A4ED-E5B85D9F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22F2B-198E-6526-3830-E5E09F01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143FD-F387-C81D-3BD4-6F81EB6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D1C1-D6B8-519E-4987-1324CE4D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B021-AB9A-DE92-DA36-2BFDBC44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4C54-085B-2B93-39AC-C892C282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0540-2AB0-0776-9EAD-A7C25CB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4C84-EAB1-3C91-1506-BC714432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DEF7-7C32-DCA6-8522-D931E7CF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DD09-D29D-4A04-80A3-8DFC411E4748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A9FA-73A9-1541-27EA-DAAE6B83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1EA3-9FEC-4B22-CA3C-799863E0C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E628BD-203F-5CD4-F138-F1549E2957FF}"/>
              </a:ext>
            </a:extLst>
          </p:cNvPr>
          <p:cNvSpPr/>
          <p:nvPr/>
        </p:nvSpPr>
        <p:spPr>
          <a:xfrm>
            <a:off x="4414837" y="1743075"/>
            <a:ext cx="3362325" cy="3362325"/>
          </a:xfrm>
          <a:custGeom>
            <a:avLst/>
            <a:gdLst>
              <a:gd name="connsiteX0" fmla="*/ -541 w 3362325"/>
              <a:gd name="connsiteY0" fmla="*/ 1680998 h 3362325"/>
              <a:gd name="connsiteX1" fmla="*/ 1680622 w 3362325"/>
              <a:gd name="connsiteY1" fmla="*/ -165 h 3362325"/>
              <a:gd name="connsiteX2" fmla="*/ 3361784 w 3362325"/>
              <a:gd name="connsiteY2" fmla="*/ 1680998 h 3362325"/>
              <a:gd name="connsiteX3" fmla="*/ 1680622 w 3362325"/>
              <a:gd name="connsiteY3" fmla="*/ 3362160 h 3362325"/>
              <a:gd name="connsiteX4" fmla="*/ -541 w 3362325"/>
              <a:gd name="connsiteY4" fmla="*/ 1680998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2325" h="3362325">
                <a:moveTo>
                  <a:pt x="-541" y="1680998"/>
                </a:moveTo>
                <a:cubicBezTo>
                  <a:pt x="-541" y="752520"/>
                  <a:pt x="752143" y="-165"/>
                  <a:pt x="1680622" y="-165"/>
                </a:cubicBezTo>
                <a:cubicBezTo>
                  <a:pt x="2609100" y="-165"/>
                  <a:pt x="3361784" y="752520"/>
                  <a:pt x="3361784" y="1680998"/>
                </a:cubicBezTo>
                <a:cubicBezTo>
                  <a:pt x="3361784" y="2609476"/>
                  <a:pt x="2609100" y="3362160"/>
                  <a:pt x="1680622" y="3362160"/>
                </a:cubicBezTo>
                <a:cubicBezTo>
                  <a:pt x="752143" y="3362160"/>
                  <a:pt x="-541" y="2609476"/>
                  <a:pt x="-541" y="1680998"/>
                </a:cubicBezTo>
                <a:close/>
              </a:path>
            </a:pathLst>
          </a:custGeom>
          <a:solidFill>
            <a:srgbClr val="1F303E"/>
          </a:solidFill>
          <a:ln w="114300" cap="flat">
            <a:solidFill>
              <a:srgbClr val="BFBFB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0377CDE8-3D93-B7EC-D5E2-2274427E8C0E}"/>
              </a:ext>
            </a:extLst>
          </p:cNvPr>
          <p:cNvGrpSpPr/>
          <p:nvPr/>
        </p:nvGrpSpPr>
        <p:grpSpPr>
          <a:xfrm>
            <a:off x="4674631" y="2187103"/>
            <a:ext cx="2842736" cy="2690574"/>
            <a:chOff x="4672012" y="2200275"/>
            <a:chExt cx="2842736" cy="269057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9E1174-FFB8-5927-9341-2DD75A527198}"/>
                </a:ext>
              </a:extLst>
            </p:cNvPr>
            <p:cNvSpPr/>
            <p:nvPr/>
          </p:nvSpPr>
          <p:spPr>
            <a:xfrm>
              <a:off x="6517699" y="2285466"/>
              <a:ext cx="997048" cy="1527791"/>
            </a:xfrm>
            <a:custGeom>
              <a:avLst/>
              <a:gdLst>
                <a:gd name="connsiteX0" fmla="*/ 996507 w 997048"/>
                <a:gd name="connsiteY0" fmla="*/ 1527626 h 1527791"/>
                <a:gd name="connsiteX1" fmla="*/ -541 w 997048"/>
                <a:gd name="connsiteY1" fmla="*/ 1527559 h 1527791"/>
                <a:gd name="connsiteX2" fmla="*/ 497912 w 997048"/>
                <a:gd name="connsiteY2" fmla="*/ -165 h 152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048" h="1527791">
                  <a:moveTo>
                    <a:pt x="996507" y="1527626"/>
                  </a:moveTo>
                  <a:lnTo>
                    <a:pt x="-541" y="1527559"/>
                  </a:lnTo>
                  <a:lnTo>
                    <a:pt x="497912" y="-165"/>
                  </a:lnTo>
                  <a:close/>
                </a:path>
              </a:pathLst>
            </a:custGeom>
            <a:solidFill>
              <a:srgbClr val="81AE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CE778A-1AF8-2FB2-BFBE-A3873A9EF311}"/>
                </a:ext>
              </a:extLst>
            </p:cNvPr>
            <p:cNvSpPr/>
            <p:nvPr/>
          </p:nvSpPr>
          <p:spPr>
            <a:xfrm>
              <a:off x="5285907" y="2200275"/>
              <a:ext cx="1613468" cy="944079"/>
            </a:xfrm>
            <a:custGeom>
              <a:avLst/>
              <a:gdLst>
                <a:gd name="connsiteX0" fmla="*/ 1612927 w 1613468"/>
                <a:gd name="connsiteY0" fmla="*/ -165 h 944079"/>
                <a:gd name="connsiteX1" fmla="*/ 1304756 w 1613468"/>
                <a:gd name="connsiteY1" fmla="*/ 943915 h 944079"/>
                <a:gd name="connsiteX2" fmla="*/ -541 w 1613468"/>
                <a:gd name="connsiteY2" fmla="*/ -165 h 94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468" h="944079">
                  <a:moveTo>
                    <a:pt x="1612927" y="-165"/>
                  </a:moveTo>
                  <a:lnTo>
                    <a:pt x="1304756" y="943915"/>
                  </a:lnTo>
                  <a:lnTo>
                    <a:pt x="-541" y="-165"/>
                  </a:lnTo>
                  <a:close/>
                </a:path>
              </a:pathLst>
            </a:custGeom>
            <a:solidFill>
              <a:srgbClr val="4D5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BBE25A-CD96-1DD5-5232-A82B52655781}"/>
                </a:ext>
              </a:extLst>
            </p:cNvPr>
            <p:cNvSpPr/>
            <p:nvPr/>
          </p:nvSpPr>
          <p:spPr>
            <a:xfrm>
              <a:off x="4714474" y="3362477"/>
              <a:ext cx="1305324" cy="1527667"/>
            </a:xfrm>
            <a:custGeom>
              <a:avLst/>
              <a:gdLst>
                <a:gd name="connsiteX0" fmla="*/ -541 w 1305324"/>
                <a:gd name="connsiteY0" fmla="*/ 583270 h 1527667"/>
                <a:gd name="connsiteX1" fmla="*/ 806131 w 1305324"/>
                <a:gd name="connsiteY1" fmla="*/ -165 h 1527667"/>
                <a:gd name="connsiteX2" fmla="*/ 1304784 w 1305324"/>
                <a:gd name="connsiteY2" fmla="*/ 1527502 h 152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324" h="1527667">
                  <a:moveTo>
                    <a:pt x="-541" y="583270"/>
                  </a:moveTo>
                  <a:lnTo>
                    <a:pt x="806131" y="-165"/>
                  </a:lnTo>
                  <a:lnTo>
                    <a:pt x="1304784" y="1527502"/>
                  </a:lnTo>
                  <a:close/>
                </a:path>
              </a:pathLst>
            </a:custGeom>
            <a:solidFill>
              <a:srgbClr val="EE60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F72697-34BD-FDBF-510B-131A81773811}"/>
                </a:ext>
              </a:extLst>
            </p:cNvPr>
            <p:cNvSpPr/>
            <p:nvPr/>
          </p:nvSpPr>
          <p:spPr>
            <a:xfrm>
              <a:off x="4672012" y="2282418"/>
              <a:ext cx="1305181" cy="1527800"/>
            </a:xfrm>
            <a:custGeom>
              <a:avLst/>
              <a:gdLst>
                <a:gd name="connsiteX0" fmla="*/ 498055 w 1305181"/>
                <a:gd name="connsiteY0" fmla="*/ -165 h 1527800"/>
                <a:gd name="connsiteX1" fmla="*/ 1304641 w 1305181"/>
                <a:gd name="connsiteY1" fmla="*/ 583384 h 1527800"/>
                <a:gd name="connsiteX2" fmla="*/ -541 w 1305181"/>
                <a:gd name="connsiteY2" fmla="*/ 1527636 h 152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1" h="1527800">
                  <a:moveTo>
                    <a:pt x="498055" y="-165"/>
                  </a:moveTo>
                  <a:lnTo>
                    <a:pt x="1304641" y="583384"/>
                  </a:lnTo>
                  <a:lnTo>
                    <a:pt x="-541" y="1527636"/>
                  </a:lnTo>
                  <a:close/>
                </a:path>
              </a:pathLst>
            </a:custGeom>
            <a:solidFill>
              <a:srgbClr val="F6BD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642EB5-A31C-007F-B423-87F3160B29DD}"/>
                </a:ext>
              </a:extLst>
            </p:cNvPr>
            <p:cNvSpPr/>
            <p:nvPr/>
          </p:nvSpPr>
          <p:spPr>
            <a:xfrm>
              <a:off x="5857646" y="3946616"/>
              <a:ext cx="1613373" cy="944232"/>
            </a:xfrm>
            <a:custGeom>
              <a:avLst/>
              <a:gdLst>
                <a:gd name="connsiteX0" fmla="*/ 307507 w 1613373"/>
                <a:gd name="connsiteY0" fmla="*/ 944068 h 944232"/>
                <a:gd name="connsiteX1" fmla="*/ -541 w 1613373"/>
                <a:gd name="connsiteY1" fmla="*/ -60 h 944232"/>
                <a:gd name="connsiteX2" fmla="*/ 1612832 w 1613373"/>
                <a:gd name="connsiteY2" fmla="*/ -165 h 9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373" h="944232">
                  <a:moveTo>
                    <a:pt x="307507" y="944068"/>
                  </a:moveTo>
                  <a:lnTo>
                    <a:pt x="-541" y="-60"/>
                  </a:lnTo>
                  <a:lnTo>
                    <a:pt x="1612832" y="-16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0D58D1-19A5-F6AB-EBE7-430441614BA3}"/>
              </a:ext>
            </a:extLst>
          </p:cNvPr>
          <p:cNvGrpSpPr/>
          <p:nvPr/>
        </p:nvGrpSpPr>
        <p:grpSpPr>
          <a:xfrm>
            <a:off x="5122318" y="2378392"/>
            <a:ext cx="1947363" cy="2091690"/>
            <a:chOff x="5005636" y="2318765"/>
            <a:chExt cx="1947363" cy="209169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379B13-E617-D4B8-CE5C-A853E5C12829}"/>
                </a:ext>
              </a:extLst>
            </p:cNvPr>
            <p:cNvSpPr/>
            <p:nvPr/>
          </p:nvSpPr>
          <p:spPr>
            <a:xfrm>
              <a:off x="5005636" y="2318765"/>
              <a:ext cx="1947363" cy="2091690"/>
            </a:xfrm>
            <a:custGeom>
              <a:avLst/>
              <a:gdLst>
                <a:gd name="connsiteX0" fmla="*/ 973682 w 1947363"/>
                <a:gd name="connsiteY0" fmla="*/ 0 h 2091690"/>
                <a:gd name="connsiteX1" fmla="*/ 0 w 1947363"/>
                <a:gd name="connsiteY1" fmla="*/ 347221 h 2091690"/>
                <a:gd name="connsiteX2" fmla="*/ 148510 w 1947363"/>
                <a:gd name="connsiteY2" fmla="*/ 1634656 h 2091690"/>
                <a:gd name="connsiteX3" fmla="*/ 973682 w 1947363"/>
                <a:gd name="connsiteY3" fmla="*/ 2091690 h 2091690"/>
                <a:gd name="connsiteX4" fmla="*/ 1798854 w 1947363"/>
                <a:gd name="connsiteY4" fmla="*/ 1634656 h 2091690"/>
                <a:gd name="connsiteX5" fmla="*/ 1947364 w 1947363"/>
                <a:gd name="connsiteY5" fmla="*/ 347221 h 20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363" h="2091690">
                  <a:moveTo>
                    <a:pt x="973682" y="0"/>
                  </a:moveTo>
                  <a:lnTo>
                    <a:pt x="0" y="347221"/>
                  </a:lnTo>
                  <a:lnTo>
                    <a:pt x="148510" y="1634656"/>
                  </a:lnTo>
                  <a:lnTo>
                    <a:pt x="973682" y="2091690"/>
                  </a:lnTo>
                  <a:lnTo>
                    <a:pt x="1798854" y="1634656"/>
                  </a:lnTo>
                  <a:lnTo>
                    <a:pt x="1947364" y="347221"/>
                  </a:lnTo>
                  <a:close/>
                </a:path>
              </a:pathLst>
            </a:custGeom>
            <a:solidFill>
              <a:srgbClr val="DD0031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0D1EC1-898F-B49D-CB11-7414959D7475}"/>
                </a:ext>
              </a:extLst>
            </p:cNvPr>
            <p:cNvSpPr/>
            <p:nvPr/>
          </p:nvSpPr>
          <p:spPr>
            <a:xfrm>
              <a:off x="5979318" y="2318765"/>
              <a:ext cx="973681" cy="2091690"/>
            </a:xfrm>
            <a:custGeom>
              <a:avLst/>
              <a:gdLst>
                <a:gd name="connsiteX0" fmla="*/ 0 w 973681"/>
                <a:gd name="connsiteY0" fmla="*/ 0 h 2091690"/>
                <a:gd name="connsiteX1" fmla="*/ 0 w 973681"/>
                <a:gd name="connsiteY1" fmla="*/ 232178 h 2091690"/>
                <a:gd name="connsiteX2" fmla="*/ 0 w 973681"/>
                <a:gd name="connsiteY2" fmla="*/ 231132 h 2091690"/>
                <a:gd name="connsiteX3" fmla="*/ 0 w 973681"/>
                <a:gd name="connsiteY3" fmla="*/ 2091690 h 2091690"/>
                <a:gd name="connsiteX4" fmla="*/ 825172 w 973681"/>
                <a:gd name="connsiteY4" fmla="*/ 1634656 h 2091690"/>
                <a:gd name="connsiteX5" fmla="*/ 973682 w 973681"/>
                <a:gd name="connsiteY5" fmla="*/ 347221 h 2091690"/>
                <a:gd name="connsiteX6" fmla="*/ 0 w 973681"/>
                <a:gd name="connsiteY6" fmla="*/ 0 h 20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3681" h="2091690">
                  <a:moveTo>
                    <a:pt x="0" y="0"/>
                  </a:moveTo>
                  <a:lnTo>
                    <a:pt x="0" y="232178"/>
                  </a:lnTo>
                  <a:lnTo>
                    <a:pt x="0" y="231132"/>
                  </a:lnTo>
                  <a:lnTo>
                    <a:pt x="0" y="2091690"/>
                  </a:lnTo>
                  <a:lnTo>
                    <a:pt x="825172" y="1634656"/>
                  </a:lnTo>
                  <a:lnTo>
                    <a:pt x="973682" y="347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2F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57B0B7-5240-1773-5FC7-884A66D20F41}"/>
                </a:ext>
              </a:extLst>
            </p:cNvPr>
            <p:cNvSpPr/>
            <p:nvPr/>
          </p:nvSpPr>
          <p:spPr>
            <a:xfrm>
              <a:off x="5370636" y="2549897"/>
              <a:ext cx="1215272" cy="1364828"/>
            </a:xfrm>
            <a:custGeom>
              <a:avLst/>
              <a:gdLst>
                <a:gd name="connsiteX0" fmla="*/ 608682 w 1215272"/>
                <a:gd name="connsiteY0" fmla="*/ 0 h 1364828"/>
                <a:gd name="connsiteX1" fmla="*/ 0 w 1215272"/>
                <a:gd name="connsiteY1" fmla="*/ 1364828 h 1364828"/>
                <a:gd name="connsiteX2" fmla="*/ 226948 w 1215272"/>
                <a:gd name="connsiteY2" fmla="*/ 1364828 h 1364828"/>
                <a:gd name="connsiteX3" fmla="*/ 349312 w 1215272"/>
                <a:gd name="connsiteY3" fmla="*/ 1059441 h 1364828"/>
                <a:gd name="connsiteX4" fmla="*/ 865960 w 1215272"/>
                <a:gd name="connsiteY4" fmla="*/ 1059441 h 1364828"/>
                <a:gd name="connsiteX5" fmla="*/ 988324 w 1215272"/>
                <a:gd name="connsiteY5" fmla="*/ 1364828 h 1364828"/>
                <a:gd name="connsiteX6" fmla="*/ 1215272 w 1215272"/>
                <a:gd name="connsiteY6" fmla="*/ 1364828 h 1364828"/>
                <a:gd name="connsiteX7" fmla="*/ 608682 w 1215272"/>
                <a:gd name="connsiteY7" fmla="*/ 0 h 1364828"/>
                <a:gd name="connsiteX8" fmla="*/ 786476 w 1215272"/>
                <a:gd name="connsiteY8" fmla="*/ 871189 h 1364828"/>
                <a:gd name="connsiteX9" fmla="*/ 430888 w 1215272"/>
                <a:gd name="connsiteY9" fmla="*/ 871189 h 1364828"/>
                <a:gd name="connsiteX10" fmla="*/ 608682 w 1215272"/>
                <a:gd name="connsiteY10" fmla="*/ 443438 h 1364828"/>
                <a:gd name="connsiteX11" fmla="*/ 786476 w 1215272"/>
                <a:gd name="connsiteY11" fmla="*/ 871189 h 136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5272" h="1364828">
                  <a:moveTo>
                    <a:pt x="608682" y="0"/>
                  </a:moveTo>
                  <a:lnTo>
                    <a:pt x="0" y="1364828"/>
                  </a:lnTo>
                  <a:lnTo>
                    <a:pt x="226948" y="1364828"/>
                  </a:lnTo>
                  <a:lnTo>
                    <a:pt x="349312" y="1059441"/>
                  </a:lnTo>
                  <a:lnTo>
                    <a:pt x="865960" y="1059441"/>
                  </a:lnTo>
                  <a:lnTo>
                    <a:pt x="988324" y="1364828"/>
                  </a:lnTo>
                  <a:lnTo>
                    <a:pt x="1215272" y="1364828"/>
                  </a:lnTo>
                  <a:lnTo>
                    <a:pt x="608682" y="0"/>
                  </a:lnTo>
                  <a:close/>
                  <a:moveTo>
                    <a:pt x="786476" y="871189"/>
                  </a:moveTo>
                  <a:lnTo>
                    <a:pt x="430888" y="871189"/>
                  </a:lnTo>
                  <a:lnTo>
                    <a:pt x="608682" y="443438"/>
                  </a:lnTo>
                  <a:lnTo>
                    <a:pt x="786476" y="871189"/>
                  </a:lnTo>
                  <a:close/>
                </a:path>
              </a:pathLst>
            </a:custGeom>
            <a:solidFill>
              <a:srgbClr val="FFFFFF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9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2023-05-24T01:47:07Z</dcterms:created>
  <dcterms:modified xsi:type="dcterms:W3CDTF">2023-05-24T01:47:18Z</dcterms:modified>
</cp:coreProperties>
</file>