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gitaciya" charset="1" panose="00000000000000000000"/>
      <p:regular r:id="rId10"/>
    </p:embeddedFont>
    <p:embeddedFont>
      <p:font typeface="Open Sans" charset="1" panose="020B0606030504020204"/>
      <p:regular r:id="rId11"/>
    </p:embeddedFont>
    <p:embeddedFont>
      <p:font typeface="Open Sans Bold" charset="1" panose="020B0806030504020204"/>
      <p:regular r:id="rId12"/>
    </p:embeddedFont>
    <p:embeddedFont>
      <p:font typeface="Open Sans Italics" charset="1" panose="020B0606030504020204"/>
      <p:regular r:id="rId13"/>
    </p:embeddedFont>
    <p:embeddedFont>
      <p:font typeface="Open Sans Bold Italics" charset="1" panose="020B0806030504020204"/>
      <p:regular r:id="rId14"/>
    </p:embeddedFont>
    <p:embeddedFont>
      <p:font typeface="Open Sans Light" charset="1" panose="020B0306030504020204"/>
      <p:regular r:id="rId15"/>
    </p:embeddedFont>
    <p:embeddedFont>
      <p:font typeface="Open Sans Light Italics" charset="1" panose="020B0306030504020204"/>
      <p:regular r:id="rId16"/>
    </p:embeddedFont>
    <p:embeddedFont>
      <p:font typeface="Open Sans Ultra-Bold" charset="1" panose="00000000000000000000"/>
      <p:regular r:id="rId17"/>
    </p:embeddedFont>
    <p:embeddedFont>
      <p:font typeface="Open Sans Ultra-Bold Italics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slides/slide1.xml" Type="http://schemas.openxmlformats.org/officeDocument/2006/relationships/slide"/><Relationship Id="rId2" Target="presProps.xml" Type="http://schemas.openxmlformats.org/officeDocument/2006/relationships/presProps"/><Relationship Id="rId20" Target="slides/slide2.xml" Type="http://schemas.openxmlformats.org/officeDocument/2006/relationships/slide"/><Relationship Id="rId21" Target="slides/slide3.xml" Type="http://schemas.openxmlformats.org/officeDocument/2006/relationships/slide"/><Relationship Id="rId22" Target="slides/slide4.xml" Type="http://schemas.openxmlformats.org/officeDocument/2006/relationships/slide"/><Relationship Id="rId23" Target="slides/slide5.xml" Type="http://schemas.openxmlformats.org/officeDocument/2006/relationships/slide"/><Relationship Id="rId24" Target="slides/slide6.xml" Type="http://schemas.openxmlformats.org/officeDocument/2006/relationships/slide"/><Relationship Id="rId25" Target="slides/slide7.xml" Type="http://schemas.openxmlformats.org/officeDocument/2006/relationships/slide"/><Relationship Id="rId26" Target="slides/slide8.xml" Type="http://schemas.openxmlformats.org/officeDocument/2006/relationships/slide"/><Relationship Id="rId27" Target="slides/slide9.xml" Type="http://schemas.openxmlformats.org/officeDocument/2006/relationships/slide"/><Relationship Id="rId28" Target="slides/slide10.xml" Type="http://schemas.openxmlformats.org/officeDocument/2006/relationships/slide"/><Relationship Id="rId29" Target="slides/slide11.xml" Type="http://schemas.openxmlformats.org/officeDocument/2006/relationships/slide"/><Relationship Id="rId3" Target="viewProps.xml" Type="http://schemas.openxmlformats.org/officeDocument/2006/relationships/viewProps"/><Relationship Id="rId30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https://the-internet.herokuapp.com" TargetMode="External" Type="http://schemas.openxmlformats.org/officeDocument/2006/relationships/hyperlink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6.jpe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59844" y="-2182160"/>
            <a:ext cx="14206538" cy="1420653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201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028855" y="-9672084"/>
            <a:ext cx="14137802" cy="11726869"/>
          </a:xfrm>
          <a:custGeom>
            <a:avLst/>
            <a:gdLst/>
            <a:ahLst/>
            <a:cxnLst/>
            <a:rect r="r" b="b" t="t" l="l"/>
            <a:pathLst>
              <a:path h="11726869" w="14137802">
                <a:moveTo>
                  <a:pt x="0" y="0"/>
                </a:moveTo>
                <a:lnTo>
                  <a:pt x="14137802" y="0"/>
                </a:lnTo>
                <a:lnTo>
                  <a:pt x="14137802" y="11726869"/>
                </a:lnTo>
                <a:lnTo>
                  <a:pt x="0" y="117268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626020" y="261306"/>
            <a:ext cx="4633280" cy="1559081"/>
            <a:chOff x="0" y="0"/>
            <a:chExt cx="6177707" cy="20787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77661" cy="2078736"/>
            </a:xfrm>
            <a:custGeom>
              <a:avLst/>
              <a:gdLst/>
              <a:ahLst/>
              <a:cxnLst/>
              <a:rect r="r" b="b" t="t" l="l"/>
              <a:pathLst>
                <a:path h="2078736" w="6177661">
                  <a:moveTo>
                    <a:pt x="0" y="0"/>
                  </a:moveTo>
                  <a:lnTo>
                    <a:pt x="6177661" y="0"/>
                  </a:lnTo>
                  <a:lnTo>
                    <a:pt x="6177661" y="2078736"/>
                  </a:lnTo>
                  <a:lnTo>
                    <a:pt x="0" y="2078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98591" r="0" b="-985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3030624" y="2361158"/>
            <a:ext cx="3824072" cy="5564685"/>
          </a:xfrm>
          <a:custGeom>
            <a:avLst/>
            <a:gdLst/>
            <a:ahLst/>
            <a:cxnLst/>
            <a:rect r="r" b="b" t="t" l="l"/>
            <a:pathLst>
              <a:path h="5564685" w="3824072">
                <a:moveTo>
                  <a:pt x="0" y="0"/>
                </a:moveTo>
                <a:lnTo>
                  <a:pt x="3824072" y="0"/>
                </a:lnTo>
                <a:lnTo>
                  <a:pt x="3824072" y="5564684"/>
                </a:lnTo>
                <a:lnTo>
                  <a:pt x="0" y="55646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-564603" y="4110343"/>
            <a:ext cx="12211297" cy="1488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64"/>
              </a:lnSpc>
            </a:pPr>
            <a:r>
              <a:rPr lang="en-US" sz="8936" spc="301">
                <a:solidFill>
                  <a:srgbClr val="FFFFFF"/>
                </a:solidFill>
                <a:latin typeface="Agitaciya"/>
              </a:rPr>
              <a:t>Web Scrapping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68132" y="342900"/>
            <a:ext cx="3962400" cy="1278922"/>
            <a:chOff x="0" y="0"/>
            <a:chExt cx="5283200" cy="1705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83200" cy="1705229"/>
            </a:xfrm>
            <a:custGeom>
              <a:avLst/>
              <a:gdLst/>
              <a:ahLst/>
              <a:cxnLst/>
              <a:rect r="r" b="b" t="t" l="l"/>
              <a:pathLst>
                <a:path h="1705229" w="5283200">
                  <a:moveTo>
                    <a:pt x="0" y="0"/>
                  </a:moveTo>
                  <a:lnTo>
                    <a:pt x="5283200" y="0"/>
                  </a:lnTo>
                  <a:lnTo>
                    <a:pt x="5283200" y="1705229"/>
                  </a:lnTo>
                  <a:lnTo>
                    <a:pt x="0" y="17052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04911" r="0" b="-10491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77301" y="1621822"/>
            <a:ext cx="16992206" cy="8101852"/>
          </a:xfrm>
          <a:custGeom>
            <a:avLst/>
            <a:gdLst/>
            <a:ahLst/>
            <a:cxnLst/>
            <a:rect r="r" b="b" t="t" l="l"/>
            <a:pathLst>
              <a:path h="8101852" w="16992206">
                <a:moveTo>
                  <a:pt x="0" y="0"/>
                </a:moveTo>
                <a:lnTo>
                  <a:pt x="16992205" y="0"/>
                </a:lnTo>
                <a:lnTo>
                  <a:pt x="16992205" y="8101852"/>
                </a:lnTo>
                <a:lnTo>
                  <a:pt x="0" y="81018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668334" y="-47566"/>
            <a:ext cx="4105417" cy="1669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78"/>
              </a:lnSpc>
            </a:pPr>
            <a:r>
              <a:rPr lang="en-US" sz="9699" spc="-192">
                <a:solidFill>
                  <a:srgbClr val="000000"/>
                </a:solidFill>
                <a:latin typeface="Agitaciya"/>
              </a:rPr>
              <a:t>anti captcha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69711" y="261306"/>
            <a:ext cx="4633280" cy="1559081"/>
            <a:chOff x="0" y="0"/>
            <a:chExt cx="6177707" cy="2078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77661" cy="2078736"/>
            </a:xfrm>
            <a:custGeom>
              <a:avLst/>
              <a:gdLst/>
              <a:ahLst/>
              <a:cxnLst/>
              <a:rect r="r" b="b" t="t" l="l"/>
              <a:pathLst>
                <a:path h="2078736" w="6177661">
                  <a:moveTo>
                    <a:pt x="0" y="0"/>
                  </a:moveTo>
                  <a:lnTo>
                    <a:pt x="6177661" y="0"/>
                  </a:lnTo>
                  <a:lnTo>
                    <a:pt x="6177661" y="2078736"/>
                  </a:lnTo>
                  <a:lnTo>
                    <a:pt x="0" y="2078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8591" r="0" b="-9859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1982392"/>
            <a:ext cx="7575754" cy="4040402"/>
          </a:xfrm>
          <a:custGeom>
            <a:avLst/>
            <a:gdLst/>
            <a:ahLst/>
            <a:cxnLst/>
            <a:rect r="r" b="b" t="t" l="l"/>
            <a:pathLst>
              <a:path h="4040402" w="7575754">
                <a:moveTo>
                  <a:pt x="0" y="0"/>
                </a:moveTo>
                <a:lnTo>
                  <a:pt x="7575754" y="0"/>
                </a:lnTo>
                <a:lnTo>
                  <a:pt x="7575754" y="4040402"/>
                </a:lnTo>
                <a:lnTo>
                  <a:pt x="0" y="40404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620791" y="7228721"/>
            <a:ext cx="4172652" cy="2185427"/>
          </a:xfrm>
          <a:custGeom>
            <a:avLst/>
            <a:gdLst/>
            <a:ahLst/>
            <a:cxnLst/>
            <a:rect r="r" b="b" t="t" l="l"/>
            <a:pathLst>
              <a:path h="2185427" w="4172652">
                <a:moveTo>
                  <a:pt x="0" y="0"/>
                </a:moveTo>
                <a:lnTo>
                  <a:pt x="4172652" y="0"/>
                </a:lnTo>
                <a:lnTo>
                  <a:pt x="4172652" y="2185426"/>
                </a:lnTo>
                <a:lnTo>
                  <a:pt x="0" y="21854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61039" y="150999"/>
            <a:ext cx="9692157" cy="1669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78"/>
              </a:lnSpc>
            </a:pPr>
            <a:r>
              <a:rPr lang="en-US" sz="9699" spc="-192">
                <a:solidFill>
                  <a:srgbClr val="000000"/>
                </a:solidFill>
                <a:latin typeface="Agitaciya"/>
              </a:rPr>
              <a:t>Librerías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63239" y="3646268"/>
            <a:ext cx="6759897" cy="4753052"/>
          </a:xfrm>
          <a:custGeom>
            <a:avLst/>
            <a:gdLst/>
            <a:ahLst/>
            <a:cxnLst/>
            <a:rect r="r" b="b" t="t" l="l"/>
            <a:pathLst>
              <a:path h="4753052" w="6759897">
                <a:moveTo>
                  <a:pt x="0" y="0"/>
                </a:moveTo>
                <a:lnTo>
                  <a:pt x="6759897" y="0"/>
                </a:lnTo>
                <a:lnTo>
                  <a:pt x="6759897" y="4753052"/>
                </a:lnTo>
                <a:lnTo>
                  <a:pt x="0" y="47530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68132" y="342900"/>
            <a:ext cx="3962400" cy="1278922"/>
            <a:chOff x="0" y="0"/>
            <a:chExt cx="5283200" cy="1705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83200" cy="1705229"/>
            </a:xfrm>
            <a:custGeom>
              <a:avLst/>
              <a:gdLst/>
              <a:ahLst/>
              <a:cxnLst/>
              <a:rect r="r" b="b" t="t" l="l"/>
              <a:pathLst>
                <a:path h="1705229" w="5283200">
                  <a:moveTo>
                    <a:pt x="0" y="0"/>
                  </a:moveTo>
                  <a:lnTo>
                    <a:pt x="5283200" y="0"/>
                  </a:lnTo>
                  <a:lnTo>
                    <a:pt x="5283200" y="1705229"/>
                  </a:lnTo>
                  <a:lnTo>
                    <a:pt x="0" y="17052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04911" r="0" b="-104911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246459" y="5029200"/>
            <a:ext cx="8897541" cy="80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39"/>
              </a:lnSpc>
            </a:pPr>
            <a:r>
              <a:rPr lang="en-US" sz="4599" u="sng">
                <a:solidFill>
                  <a:srgbClr val="000000"/>
                </a:solidFill>
                <a:latin typeface="Arimo"/>
                <a:hlinkClick r:id="rId3" tooltip="https://the-internet.herokuapp.com"/>
              </a:rPr>
              <a:t>https://the-internet.herokuapp.com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2022440" y="6056791"/>
            <a:ext cx="20932608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 u="sng">
                <a:solidFill>
                  <a:srgbClr val="000000"/>
                </a:solidFill>
                <a:latin typeface="Open Sans Bold"/>
              </a:rPr>
              <a:t>http://books.toscrape.com/catalogue/category/books/fiction_10/index.html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1039" y="150999"/>
            <a:ext cx="9692157" cy="1669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78"/>
              </a:lnSpc>
            </a:pPr>
            <a:r>
              <a:rPr lang="en-US" sz="9699" spc="-192">
                <a:solidFill>
                  <a:srgbClr val="000000"/>
                </a:solidFill>
                <a:latin typeface="Agitaciya"/>
              </a:rPr>
              <a:t>Paginas para practicar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69711" y="261306"/>
            <a:ext cx="4633280" cy="1559081"/>
            <a:chOff x="0" y="0"/>
            <a:chExt cx="6177707" cy="2078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77661" cy="2078736"/>
            </a:xfrm>
            <a:custGeom>
              <a:avLst/>
              <a:gdLst/>
              <a:ahLst/>
              <a:cxnLst/>
              <a:rect r="r" b="b" t="t" l="l"/>
              <a:pathLst>
                <a:path h="2078736" w="6177661">
                  <a:moveTo>
                    <a:pt x="0" y="0"/>
                  </a:moveTo>
                  <a:lnTo>
                    <a:pt x="6177661" y="0"/>
                  </a:lnTo>
                  <a:lnTo>
                    <a:pt x="6177661" y="2078736"/>
                  </a:lnTo>
                  <a:lnTo>
                    <a:pt x="0" y="2078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8591" r="0" b="-98593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572075" y="2814063"/>
            <a:ext cx="16849725" cy="7110412"/>
            <a:chOff x="0" y="0"/>
            <a:chExt cx="1926113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26113" cy="812800"/>
            </a:xfrm>
            <a:custGeom>
              <a:avLst/>
              <a:gdLst/>
              <a:ahLst/>
              <a:cxnLst/>
              <a:rect r="r" b="b" t="t" l="l"/>
              <a:pathLst>
                <a:path h="812800" w="1926113">
                  <a:moveTo>
                    <a:pt x="963056" y="0"/>
                  </a:moveTo>
                  <a:lnTo>
                    <a:pt x="1926113" y="406400"/>
                  </a:lnTo>
                  <a:lnTo>
                    <a:pt x="963056" y="812800"/>
                  </a:lnTo>
                  <a:lnTo>
                    <a:pt x="0" y="406400"/>
                  </a:lnTo>
                  <a:lnTo>
                    <a:pt x="963056" y="0"/>
                  </a:lnTo>
                  <a:close/>
                </a:path>
              </a:pathLst>
            </a:custGeom>
            <a:solidFill>
              <a:srgbClr val="DB999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331051" y="101600"/>
              <a:ext cx="1264012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6254969" y="3480238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36099"/>
            <a:ext cx="9692157" cy="1669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78"/>
              </a:lnSpc>
            </a:pPr>
            <a:r>
              <a:rPr lang="en-US" sz="9699" spc="-192">
                <a:solidFill>
                  <a:srgbClr val="000000"/>
                </a:solidFill>
                <a:latin typeface="Agitaciya"/>
              </a:rPr>
              <a:t>¿Qué es Web Scrapping?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69711" y="261306"/>
            <a:ext cx="4633280" cy="1559081"/>
            <a:chOff x="0" y="0"/>
            <a:chExt cx="6177707" cy="2078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77661" cy="2078736"/>
            </a:xfrm>
            <a:custGeom>
              <a:avLst/>
              <a:gdLst/>
              <a:ahLst/>
              <a:cxnLst/>
              <a:rect r="r" b="b" t="t" l="l"/>
              <a:pathLst>
                <a:path h="2078736" w="6177661">
                  <a:moveTo>
                    <a:pt x="0" y="0"/>
                  </a:moveTo>
                  <a:lnTo>
                    <a:pt x="6177661" y="0"/>
                  </a:lnTo>
                  <a:lnTo>
                    <a:pt x="6177661" y="2078736"/>
                  </a:lnTo>
                  <a:lnTo>
                    <a:pt x="0" y="2078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8591" r="0" b="-9859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254386" y="1820387"/>
            <a:ext cx="13779228" cy="7750816"/>
          </a:xfrm>
          <a:custGeom>
            <a:avLst/>
            <a:gdLst/>
            <a:ahLst/>
            <a:cxnLst/>
            <a:rect r="r" b="b" t="t" l="l"/>
            <a:pathLst>
              <a:path h="7750816" w="13779228">
                <a:moveTo>
                  <a:pt x="0" y="0"/>
                </a:moveTo>
                <a:lnTo>
                  <a:pt x="13779228" y="0"/>
                </a:lnTo>
                <a:lnTo>
                  <a:pt x="13779228" y="7750816"/>
                </a:lnTo>
                <a:lnTo>
                  <a:pt x="0" y="77508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68132" y="342900"/>
            <a:ext cx="3962400" cy="1278922"/>
            <a:chOff x="0" y="0"/>
            <a:chExt cx="5283200" cy="1705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83200" cy="1705229"/>
            </a:xfrm>
            <a:custGeom>
              <a:avLst/>
              <a:gdLst/>
              <a:ahLst/>
              <a:cxnLst/>
              <a:rect r="r" b="b" t="t" l="l"/>
              <a:pathLst>
                <a:path h="1705229" w="5283200">
                  <a:moveTo>
                    <a:pt x="0" y="0"/>
                  </a:moveTo>
                  <a:lnTo>
                    <a:pt x="5283200" y="0"/>
                  </a:lnTo>
                  <a:lnTo>
                    <a:pt x="5283200" y="1705229"/>
                  </a:lnTo>
                  <a:lnTo>
                    <a:pt x="0" y="17052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04911" r="0" b="-10491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935078" y="2338588"/>
            <a:ext cx="13214254" cy="5609825"/>
          </a:xfrm>
          <a:custGeom>
            <a:avLst/>
            <a:gdLst/>
            <a:ahLst/>
            <a:cxnLst/>
            <a:rect r="r" b="b" t="t" l="l"/>
            <a:pathLst>
              <a:path h="5609825" w="13214254">
                <a:moveTo>
                  <a:pt x="0" y="0"/>
                </a:moveTo>
                <a:lnTo>
                  <a:pt x="13214254" y="0"/>
                </a:lnTo>
                <a:lnTo>
                  <a:pt x="13214254" y="5609824"/>
                </a:lnTo>
                <a:lnTo>
                  <a:pt x="0" y="56098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61039" y="150999"/>
            <a:ext cx="9692157" cy="1669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78"/>
              </a:lnSpc>
            </a:pPr>
            <a:r>
              <a:rPr lang="en-US" sz="9699" spc="-192">
                <a:solidFill>
                  <a:srgbClr val="000000"/>
                </a:solidFill>
                <a:latin typeface="Agitaciya"/>
              </a:rPr>
              <a:t>Selectores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68132" y="342900"/>
            <a:ext cx="3962400" cy="1278922"/>
            <a:chOff x="0" y="0"/>
            <a:chExt cx="5283200" cy="1705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83200" cy="1705229"/>
            </a:xfrm>
            <a:custGeom>
              <a:avLst/>
              <a:gdLst/>
              <a:ahLst/>
              <a:cxnLst/>
              <a:rect r="r" b="b" t="t" l="l"/>
              <a:pathLst>
                <a:path h="1705229" w="5283200">
                  <a:moveTo>
                    <a:pt x="0" y="0"/>
                  </a:moveTo>
                  <a:lnTo>
                    <a:pt x="5283200" y="0"/>
                  </a:lnTo>
                  <a:lnTo>
                    <a:pt x="5283200" y="1705229"/>
                  </a:lnTo>
                  <a:lnTo>
                    <a:pt x="0" y="17052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04911" r="0" b="-10491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37857" y="2320991"/>
            <a:ext cx="14458985" cy="6650807"/>
          </a:xfrm>
          <a:custGeom>
            <a:avLst/>
            <a:gdLst/>
            <a:ahLst/>
            <a:cxnLst/>
            <a:rect r="r" b="b" t="t" l="l"/>
            <a:pathLst>
              <a:path h="6650807" w="14458985">
                <a:moveTo>
                  <a:pt x="0" y="0"/>
                </a:moveTo>
                <a:lnTo>
                  <a:pt x="14458986" y="0"/>
                </a:lnTo>
                <a:lnTo>
                  <a:pt x="14458986" y="6650807"/>
                </a:lnTo>
                <a:lnTo>
                  <a:pt x="0" y="66508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61039" y="150999"/>
            <a:ext cx="9692157" cy="1669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78"/>
              </a:lnSpc>
            </a:pPr>
            <a:r>
              <a:rPr lang="en-US" sz="9699" spc="-192">
                <a:solidFill>
                  <a:srgbClr val="000000"/>
                </a:solidFill>
                <a:latin typeface="Agitaciya"/>
              </a:rPr>
              <a:t>Selectores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68132" y="342900"/>
            <a:ext cx="3962400" cy="1278922"/>
            <a:chOff x="0" y="0"/>
            <a:chExt cx="5283200" cy="1705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83200" cy="1705229"/>
            </a:xfrm>
            <a:custGeom>
              <a:avLst/>
              <a:gdLst/>
              <a:ahLst/>
              <a:cxnLst/>
              <a:rect r="r" b="b" t="t" l="l"/>
              <a:pathLst>
                <a:path h="1705229" w="5283200">
                  <a:moveTo>
                    <a:pt x="0" y="0"/>
                  </a:moveTo>
                  <a:lnTo>
                    <a:pt x="5283200" y="0"/>
                  </a:lnTo>
                  <a:lnTo>
                    <a:pt x="5283200" y="1705229"/>
                  </a:lnTo>
                  <a:lnTo>
                    <a:pt x="0" y="17052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04911" r="0" b="-10491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35796" y="1717042"/>
            <a:ext cx="2931531" cy="8423514"/>
          </a:xfrm>
          <a:custGeom>
            <a:avLst/>
            <a:gdLst/>
            <a:ahLst/>
            <a:cxnLst/>
            <a:rect r="r" b="b" t="t" l="l"/>
            <a:pathLst>
              <a:path h="8423514" w="2931531">
                <a:moveTo>
                  <a:pt x="0" y="0"/>
                </a:moveTo>
                <a:lnTo>
                  <a:pt x="2931531" y="0"/>
                </a:lnTo>
                <a:lnTo>
                  <a:pt x="2931531" y="8423515"/>
                </a:lnTo>
                <a:lnTo>
                  <a:pt x="0" y="84235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316114" y="1389612"/>
            <a:ext cx="2771132" cy="8750944"/>
          </a:xfrm>
          <a:custGeom>
            <a:avLst/>
            <a:gdLst/>
            <a:ahLst/>
            <a:cxnLst/>
            <a:rect r="r" b="b" t="t" l="l"/>
            <a:pathLst>
              <a:path h="8750944" w="2771132">
                <a:moveTo>
                  <a:pt x="0" y="0"/>
                </a:moveTo>
                <a:lnTo>
                  <a:pt x="2771132" y="0"/>
                </a:lnTo>
                <a:lnTo>
                  <a:pt x="2771132" y="8750945"/>
                </a:lnTo>
                <a:lnTo>
                  <a:pt x="0" y="87509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706938" y="1389612"/>
            <a:ext cx="2597761" cy="8573958"/>
          </a:xfrm>
          <a:custGeom>
            <a:avLst/>
            <a:gdLst/>
            <a:ahLst/>
            <a:cxnLst/>
            <a:rect r="r" b="b" t="t" l="l"/>
            <a:pathLst>
              <a:path h="8573958" w="2597761">
                <a:moveTo>
                  <a:pt x="0" y="0"/>
                </a:moveTo>
                <a:lnTo>
                  <a:pt x="2597761" y="0"/>
                </a:lnTo>
                <a:lnTo>
                  <a:pt x="2597761" y="8573958"/>
                </a:lnTo>
                <a:lnTo>
                  <a:pt x="0" y="85739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-47566"/>
            <a:ext cx="9692157" cy="1669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78"/>
              </a:lnSpc>
            </a:pPr>
            <a:r>
              <a:rPr lang="en-US" sz="9699" spc="-192">
                <a:solidFill>
                  <a:srgbClr val="000000"/>
                </a:solidFill>
                <a:latin typeface="Agitaciya"/>
              </a:rPr>
              <a:t>funciones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68132" y="342900"/>
            <a:ext cx="3962400" cy="1278922"/>
            <a:chOff x="0" y="0"/>
            <a:chExt cx="5283200" cy="1705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83200" cy="1705229"/>
            </a:xfrm>
            <a:custGeom>
              <a:avLst/>
              <a:gdLst/>
              <a:ahLst/>
              <a:cxnLst/>
              <a:rect r="r" b="b" t="t" l="l"/>
              <a:pathLst>
                <a:path h="1705229" w="5283200">
                  <a:moveTo>
                    <a:pt x="0" y="0"/>
                  </a:moveTo>
                  <a:lnTo>
                    <a:pt x="5283200" y="0"/>
                  </a:lnTo>
                  <a:lnTo>
                    <a:pt x="5283200" y="1705229"/>
                  </a:lnTo>
                  <a:lnTo>
                    <a:pt x="0" y="17052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04911" r="0" b="-10491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73823" y="4160822"/>
            <a:ext cx="10666589" cy="5837091"/>
          </a:xfrm>
          <a:custGeom>
            <a:avLst/>
            <a:gdLst/>
            <a:ahLst/>
            <a:cxnLst/>
            <a:rect r="r" b="b" t="t" l="l"/>
            <a:pathLst>
              <a:path h="5837091" w="10666589">
                <a:moveTo>
                  <a:pt x="0" y="0"/>
                </a:moveTo>
                <a:lnTo>
                  <a:pt x="10666588" y="0"/>
                </a:lnTo>
                <a:lnTo>
                  <a:pt x="10666588" y="5837091"/>
                </a:lnTo>
                <a:lnTo>
                  <a:pt x="0" y="58370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076407" y="2053647"/>
            <a:ext cx="5920640" cy="1934076"/>
          </a:xfrm>
          <a:custGeom>
            <a:avLst/>
            <a:gdLst/>
            <a:ahLst/>
            <a:cxnLst/>
            <a:rect r="r" b="b" t="t" l="l"/>
            <a:pathLst>
              <a:path h="1934076" w="5920640">
                <a:moveTo>
                  <a:pt x="0" y="0"/>
                </a:moveTo>
                <a:lnTo>
                  <a:pt x="5920640" y="0"/>
                </a:lnTo>
                <a:lnTo>
                  <a:pt x="5920640" y="1934076"/>
                </a:lnTo>
                <a:lnTo>
                  <a:pt x="0" y="19340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839555" y="4589447"/>
            <a:ext cx="3864449" cy="5527715"/>
          </a:xfrm>
          <a:custGeom>
            <a:avLst/>
            <a:gdLst/>
            <a:ahLst/>
            <a:cxnLst/>
            <a:rect r="r" b="b" t="t" l="l"/>
            <a:pathLst>
              <a:path h="5527715" w="3864449">
                <a:moveTo>
                  <a:pt x="0" y="0"/>
                </a:moveTo>
                <a:lnTo>
                  <a:pt x="3864449" y="0"/>
                </a:lnTo>
                <a:lnTo>
                  <a:pt x="3864449" y="5527715"/>
                </a:lnTo>
                <a:lnTo>
                  <a:pt x="0" y="55277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2668" t="0" r="-66281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525459" y="-47566"/>
            <a:ext cx="2363315" cy="1669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78"/>
              </a:lnSpc>
            </a:pPr>
            <a:r>
              <a:rPr lang="en-US" sz="9699" spc="-192">
                <a:solidFill>
                  <a:srgbClr val="000000"/>
                </a:solidFill>
                <a:latin typeface="Agitaciya"/>
              </a:rPr>
              <a:t>captcha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1741906"/>
            <a:ext cx="11813681" cy="2223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9"/>
              </a:lnSpc>
            </a:pPr>
            <a:r>
              <a:rPr lang="en-US" sz="3213">
                <a:solidFill>
                  <a:srgbClr val="000000"/>
                </a:solidFill>
                <a:latin typeface="Open Sans Bold"/>
              </a:rPr>
              <a:t>(Completely Automated Public Turing test to tell Computers and Humans Apart: test de Turing público y automático para distinguir a los ordenadores de los humanos)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68132" y="342900"/>
            <a:ext cx="3962400" cy="1278922"/>
            <a:chOff x="0" y="0"/>
            <a:chExt cx="5283200" cy="1705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83200" cy="1705229"/>
            </a:xfrm>
            <a:custGeom>
              <a:avLst/>
              <a:gdLst/>
              <a:ahLst/>
              <a:cxnLst/>
              <a:rect r="r" b="b" t="t" l="l"/>
              <a:pathLst>
                <a:path h="1705229" w="5283200">
                  <a:moveTo>
                    <a:pt x="0" y="0"/>
                  </a:moveTo>
                  <a:lnTo>
                    <a:pt x="5283200" y="0"/>
                  </a:lnTo>
                  <a:lnTo>
                    <a:pt x="5283200" y="1705229"/>
                  </a:lnTo>
                  <a:lnTo>
                    <a:pt x="0" y="17052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04911" r="0" b="-10491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37520" y="2233115"/>
            <a:ext cx="15612960" cy="5820770"/>
          </a:xfrm>
          <a:custGeom>
            <a:avLst/>
            <a:gdLst/>
            <a:ahLst/>
            <a:cxnLst/>
            <a:rect r="r" b="b" t="t" l="l"/>
            <a:pathLst>
              <a:path h="5820770" w="15612960">
                <a:moveTo>
                  <a:pt x="0" y="0"/>
                </a:moveTo>
                <a:lnTo>
                  <a:pt x="15612960" y="0"/>
                </a:lnTo>
                <a:lnTo>
                  <a:pt x="15612960" y="5820770"/>
                </a:lnTo>
                <a:lnTo>
                  <a:pt x="0" y="58207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947465" y="263020"/>
            <a:ext cx="4105417" cy="1669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78"/>
              </a:lnSpc>
            </a:pPr>
            <a:r>
              <a:rPr lang="en-US" sz="9699" spc="-192">
                <a:solidFill>
                  <a:srgbClr val="000000"/>
                </a:solidFill>
                <a:latin typeface="Agitaciya"/>
              </a:rPr>
              <a:t>anti captcha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68132" y="342900"/>
            <a:ext cx="3962400" cy="1278922"/>
            <a:chOff x="0" y="0"/>
            <a:chExt cx="5283200" cy="17052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83200" cy="1705229"/>
            </a:xfrm>
            <a:custGeom>
              <a:avLst/>
              <a:gdLst/>
              <a:ahLst/>
              <a:cxnLst/>
              <a:rect r="r" b="b" t="t" l="l"/>
              <a:pathLst>
                <a:path h="1705229" w="5283200">
                  <a:moveTo>
                    <a:pt x="0" y="0"/>
                  </a:moveTo>
                  <a:lnTo>
                    <a:pt x="5283200" y="0"/>
                  </a:lnTo>
                  <a:lnTo>
                    <a:pt x="5283200" y="1705229"/>
                  </a:lnTo>
                  <a:lnTo>
                    <a:pt x="0" y="17052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04911" r="0" b="-10491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09159" y="1621822"/>
            <a:ext cx="16230600" cy="8367874"/>
          </a:xfrm>
          <a:custGeom>
            <a:avLst/>
            <a:gdLst/>
            <a:ahLst/>
            <a:cxnLst/>
            <a:rect r="r" b="b" t="t" l="l"/>
            <a:pathLst>
              <a:path h="8367874" w="16230600">
                <a:moveTo>
                  <a:pt x="0" y="0"/>
                </a:moveTo>
                <a:lnTo>
                  <a:pt x="16230600" y="0"/>
                </a:lnTo>
                <a:lnTo>
                  <a:pt x="16230600" y="8367874"/>
                </a:lnTo>
                <a:lnTo>
                  <a:pt x="0" y="83678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668334" y="-47566"/>
            <a:ext cx="4105417" cy="1669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78"/>
              </a:lnSpc>
            </a:pPr>
            <a:r>
              <a:rPr lang="en-US" sz="9699" spc="-192">
                <a:solidFill>
                  <a:srgbClr val="000000"/>
                </a:solidFill>
                <a:latin typeface="Agitaciya"/>
              </a:rPr>
              <a:t>anti captcha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DAF61zK130E</dc:identifier>
  <dcterms:modified xsi:type="dcterms:W3CDTF">2011-08-01T06:04:30Z</dcterms:modified>
  <cp:revision>1</cp:revision>
  <dc:title>Web Scrapping</dc:title>
</cp:coreProperties>
</file>