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  <p:sldMasterId id="2147483744" r:id="rId7"/>
  </p:sldMasterIdLst>
  <p:sldIdLst>
    <p:sldId id="257" r:id="rId8"/>
    <p:sldId id="260" r:id="rId9"/>
    <p:sldId id="264" r:id="rId10"/>
    <p:sldId id="26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lão - Atender cliente" id="{FD83BC77-D288-43EB-99FF-9EBCD0468D12}">
          <p14:sldIdLst>
            <p14:sldId id="257"/>
            <p14:sldId id="260"/>
          </p14:sldIdLst>
        </p14:section>
        <p14:section name="Cozinha - Preparar o Pedido" id="{16739C7E-3D95-4915-B7AA-887F3B83D3EF}">
          <p14:sldIdLst>
            <p14:sldId id="264"/>
          </p14:sldIdLst>
        </p14:section>
        <p14:section name="Escritório da Gerência - Comprar" id="{7773B890-2534-4D4B-87AC-C4CEFE605CD5}">
          <p14:sldIdLst>
            <p14:sldId id="263"/>
          </p14:sldIdLst>
        </p14:section>
        <p14:section name="Escritório da Gerência - Solicitar cancelamento" id="{53191563-00B0-471D-ACFC-1327D5D7A3CD}">
          <p14:sldIdLst>
            <p14:sldId id="267"/>
          </p14:sldIdLst>
        </p14:section>
        <p14:section name="Escritório da Gerência - Solicitar devolução ou troca" id="{62F3B450-B1E5-4941-8C1A-0F0D051EAE7A}">
          <p14:sldIdLst>
            <p14:sldId id="270"/>
          </p14:sldIdLst>
        </p14:section>
        <p14:section name="Escritório da Gerência - Fechar contrato" id="{7EDE88C5-DD04-4D6F-BC93-6ABD7C2D5992}">
          <p14:sldIdLst>
            <p14:sldId id="268"/>
          </p14:sldIdLst>
        </p14:section>
        <p14:section name="Escritório da Gerência - Realizar evento" id="{5D04CBAC-B489-45CD-AD50-7FBC545BC89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9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9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5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7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9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8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0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85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2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4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551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4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91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8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37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81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8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49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59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12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75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34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89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53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9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31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34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05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79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04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67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94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49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756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025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775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73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95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4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5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608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1201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981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08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514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47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7990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89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41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058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55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96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51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3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371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536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860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84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1457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832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6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0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087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045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0515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58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411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304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323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52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2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Salão/Balcão - Atender cliente (parte 1)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C10A4CC-0083-4BB8-9917-7EB5A5F569BF}"/>
              </a:ext>
            </a:extLst>
          </p:cNvPr>
          <p:cNvGrpSpPr/>
          <p:nvPr/>
        </p:nvGrpSpPr>
        <p:grpSpPr>
          <a:xfrm>
            <a:off x="2039156" y="1317640"/>
            <a:ext cx="8113687" cy="4867347"/>
            <a:chOff x="70811" y="1365265"/>
            <a:chExt cx="8113687" cy="4867347"/>
          </a:xfrm>
        </p:grpSpPr>
        <p:sp>
          <p:nvSpPr>
            <p:cNvPr id="4" name="Retângulo 3"/>
            <p:cNvSpPr/>
            <p:nvPr/>
          </p:nvSpPr>
          <p:spPr>
            <a:xfrm>
              <a:off x="1057274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sz="2800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04671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Cardápio</a:t>
              </a:r>
              <a:endParaRPr lang="pt-BR" sz="12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3186415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Anotar Pedido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074647" y="5684349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960040" cy="268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Cardápio</a:t>
                </a:r>
              </a:p>
            </p:txBody>
          </p:sp>
        </p:grpSp>
        <p:grpSp>
          <p:nvGrpSpPr>
            <p:cNvPr id="16" name="Agrupar 15"/>
            <p:cNvGrpSpPr/>
            <p:nvPr/>
          </p:nvGrpSpPr>
          <p:grpSpPr>
            <a:xfrm>
              <a:off x="3254995" y="5684351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629612" y="1162388"/>
                <a:ext cx="882305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Produto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746841" y="5672928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Pedido</a:t>
                </a:r>
              </a:p>
            </p:txBody>
          </p:sp>
        </p:grpSp>
        <p:cxnSp>
          <p:nvCxnSpPr>
            <p:cNvPr id="31" name="Conector em Curva 30"/>
            <p:cNvCxnSpPr>
              <a:stCxn id="8" idx="2"/>
              <a:endCxn id="4" idx="1"/>
            </p:cNvCxnSpPr>
            <p:nvPr/>
          </p:nvCxnSpPr>
          <p:spPr>
            <a:xfrm rot="10800000" flipH="1">
              <a:off x="1046712" y="1802761"/>
              <a:ext cx="10561" cy="2123904"/>
            </a:xfrm>
            <a:prstGeom prst="curvedConnector3">
              <a:avLst>
                <a:gd name="adj1" fmla="val -66139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em Curva 33"/>
            <p:cNvCxnSpPr>
              <a:stCxn id="4" idx="2"/>
              <a:endCxn id="8" idx="0"/>
            </p:cNvCxnSpPr>
            <p:nvPr/>
          </p:nvCxnSpPr>
          <p:spPr>
            <a:xfrm rot="5400000">
              <a:off x="1278225" y="2718176"/>
              <a:ext cx="976977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em Curva 35"/>
            <p:cNvCxnSpPr>
              <a:stCxn id="4" idx="3"/>
              <a:endCxn id="9" idx="0"/>
            </p:cNvCxnSpPr>
            <p:nvPr/>
          </p:nvCxnSpPr>
          <p:spPr>
            <a:xfrm>
              <a:off x="2476152" y="1802761"/>
              <a:ext cx="1430263" cy="140390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1760363" y="4646665"/>
              <a:ext cx="635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endCxn id="9" idx="4"/>
            </p:cNvCxnSpPr>
            <p:nvPr/>
          </p:nvCxnSpPr>
          <p:spPr>
            <a:xfrm flipV="1">
              <a:off x="3906415" y="4646665"/>
              <a:ext cx="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70811" y="2389534"/>
              <a:ext cx="10914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cardápio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046712" y="2401360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 de cardápio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167101" y="2389534"/>
              <a:ext cx="10940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Pedido</a:t>
              </a:r>
            </a:p>
          </p:txBody>
        </p:sp>
        <p:cxnSp>
          <p:nvCxnSpPr>
            <p:cNvPr id="91" name="Conector em Curva 90"/>
            <p:cNvCxnSpPr/>
            <p:nvPr/>
          </p:nvCxnSpPr>
          <p:spPr>
            <a:xfrm>
              <a:off x="4639126" y="3926665"/>
              <a:ext cx="2107715" cy="202236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BDECA30-24C7-4AA1-9391-29C553EA661D}"/>
                </a:ext>
              </a:extLst>
            </p:cNvPr>
            <p:cNvSpPr/>
            <p:nvPr/>
          </p:nvSpPr>
          <p:spPr>
            <a:xfrm>
              <a:off x="6729467" y="1365265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Cozinha</a:t>
              </a:r>
              <a:endParaRPr lang="pt-BR" sz="2800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473DCA9-F652-43FA-9E54-31D700AEEB8D}"/>
                </a:ext>
              </a:extLst>
            </p:cNvPr>
            <p:cNvSpPr/>
            <p:nvPr/>
          </p:nvSpPr>
          <p:spPr>
            <a:xfrm>
              <a:off x="6718906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Solicitar preparo do pedido</a:t>
              </a:r>
              <a:endParaRPr lang="pt-BR" sz="1200" dirty="0"/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EB51DD64-54EE-4975-A9EF-5BDDF9286B0A}"/>
                </a:ext>
              </a:extLst>
            </p:cNvPr>
            <p:cNvCxnSpPr>
              <a:stCxn id="41" idx="0"/>
              <a:endCxn id="39" idx="2"/>
            </p:cNvCxnSpPr>
            <p:nvPr/>
          </p:nvCxnSpPr>
          <p:spPr>
            <a:xfrm flipV="1">
              <a:off x="7438906" y="2219119"/>
              <a:ext cx="0" cy="987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99F7FB2-3971-4F40-9925-F43648628713}"/>
                </a:ext>
              </a:extLst>
            </p:cNvPr>
            <p:cNvSpPr txBox="1"/>
            <p:nvPr/>
          </p:nvSpPr>
          <p:spPr>
            <a:xfrm>
              <a:off x="6692780" y="2528226"/>
              <a:ext cx="14917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Pedido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9EB1201-06BF-47D7-8EB1-5518B40D90C0}"/>
                </a:ext>
              </a:extLst>
            </p:cNvPr>
            <p:cNvCxnSpPr>
              <a:cxnSpLocks/>
            </p:cNvCxnSpPr>
            <p:nvPr/>
          </p:nvCxnSpPr>
          <p:spPr>
            <a:xfrm>
              <a:off x="7421880" y="4646665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9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Salão/Balcão - Atender cliente (parte 2)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5AC6389-F088-46E0-B205-3F086E528080}"/>
              </a:ext>
            </a:extLst>
          </p:cNvPr>
          <p:cNvGrpSpPr/>
          <p:nvPr/>
        </p:nvGrpSpPr>
        <p:grpSpPr>
          <a:xfrm>
            <a:off x="1148312" y="1406267"/>
            <a:ext cx="9895375" cy="4877057"/>
            <a:chOff x="1458425" y="1366739"/>
            <a:chExt cx="9895375" cy="4877057"/>
          </a:xfrm>
        </p:grpSpPr>
        <p:sp>
          <p:nvSpPr>
            <p:cNvPr id="5" name="Retângulo 4"/>
            <p:cNvSpPr/>
            <p:nvPr/>
          </p:nvSpPr>
          <p:spPr>
            <a:xfrm>
              <a:off x="529157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99865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Caixa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27988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Enviar conta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996404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conta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5403934" y="5695538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779939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Pedido</a:t>
                </a:r>
              </a:p>
            </p:txBody>
          </p:sp>
        </p:grpSp>
        <p:cxnSp>
          <p:nvCxnSpPr>
            <p:cNvPr id="68" name="Conector de Seta Reta 67"/>
            <p:cNvCxnSpPr>
              <a:stCxn id="5" idx="2"/>
              <a:endCxn id="9" idx="0"/>
            </p:cNvCxnSpPr>
            <p:nvPr/>
          </p:nvCxnSpPr>
          <p:spPr>
            <a:xfrm flipH="1">
              <a:off x="5999883" y="2229688"/>
              <a:ext cx="1128" cy="976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4970970" y="2395011"/>
              <a:ext cx="209557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</a:t>
              </a:r>
            </a:p>
            <a:p>
              <a:pPr algn="ctr"/>
              <a:r>
                <a:rPr lang="pt-BR" dirty="0"/>
                <a:t>de conta</a:t>
              </a:r>
            </a:p>
          </p:txBody>
        </p:sp>
        <p:cxnSp>
          <p:nvCxnSpPr>
            <p:cNvPr id="44" name="Conector de Seta Reta 43"/>
            <p:cNvCxnSpPr>
              <a:stCxn id="9" idx="4"/>
            </p:cNvCxnSpPr>
            <p:nvPr/>
          </p:nvCxnSpPr>
          <p:spPr>
            <a:xfrm>
              <a:off x="5999883" y="4646665"/>
              <a:ext cx="0" cy="1048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/>
            <p:cNvSpPr/>
            <p:nvPr/>
          </p:nvSpPr>
          <p:spPr>
            <a:xfrm>
              <a:off x="9934922" y="138006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dirty="0"/>
            </a:p>
          </p:txBody>
        </p:sp>
        <p:cxnSp>
          <p:nvCxnSpPr>
            <p:cNvPr id="53" name="Conector em Curva 52"/>
            <p:cNvCxnSpPr>
              <a:stCxn id="9" idx="6"/>
              <a:endCxn id="6" idx="1"/>
            </p:cNvCxnSpPr>
            <p:nvPr/>
          </p:nvCxnSpPr>
          <p:spPr>
            <a:xfrm flipV="1">
              <a:off x="6719883" y="1802761"/>
              <a:ext cx="1278769" cy="21239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6636535" y="2367055"/>
              <a:ext cx="1445464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Solicitação</a:t>
              </a:r>
            </a:p>
            <a:p>
              <a:pPr algn="ctr"/>
              <a:r>
                <a:rPr lang="pt-BR" sz="1600" dirty="0"/>
                <a:t>de conta com</a:t>
              </a:r>
            </a:p>
            <a:p>
              <a:pPr algn="ctr"/>
              <a:r>
                <a:rPr lang="pt-BR" sz="1600" dirty="0"/>
                <a:t>pedido</a:t>
              </a:r>
            </a:p>
          </p:txBody>
        </p:sp>
        <p:cxnSp>
          <p:nvCxnSpPr>
            <p:cNvPr id="60" name="Conector em Curva 59"/>
            <p:cNvCxnSpPr>
              <a:stCxn id="6" idx="2"/>
              <a:endCxn id="10" idx="0"/>
            </p:cNvCxnSpPr>
            <p:nvPr/>
          </p:nvCxnSpPr>
          <p:spPr>
            <a:xfrm rot="16200000" flipH="1">
              <a:off x="8223759" y="2714019"/>
              <a:ext cx="976977" cy="83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8008085" y="2533081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</a:t>
              </a:r>
            </a:p>
          </p:txBody>
        </p:sp>
        <p:cxnSp>
          <p:nvCxnSpPr>
            <p:cNvPr id="65" name="Conector em Curva 64"/>
            <p:cNvCxnSpPr>
              <a:stCxn id="10" idx="6"/>
              <a:endCxn id="62" idx="2"/>
            </p:cNvCxnSpPr>
            <p:nvPr/>
          </p:nvCxnSpPr>
          <p:spPr>
            <a:xfrm flipV="1">
              <a:off x="9436404" y="2233922"/>
              <a:ext cx="1207957" cy="169274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9520882" y="3206664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</a:t>
              </a: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5B9648DC-7FF0-4C7D-96EF-BCE743D678C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rot="16200000" flipH="1">
              <a:off x="3170705" y="3740205"/>
              <a:ext cx="1286578" cy="317987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5680D84-92BC-4DC2-B521-735E5BFDF2B7}"/>
                </a:ext>
              </a:extLst>
            </p:cNvPr>
            <p:cNvSpPr/>
            <p:nvPr/>
          </p:nvSpPr>
          <p:spPr>
            <a:xfrm>
              <a:off x="1514616" y="1366739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Cozinha</a:t>
              </a:r>
              <a:endParaRPr lang="pt-BR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CD9F7833-E81B-4A0D-90D9-F407740771C5}"/>
                </a:ext>
              </a:extLst>
            </p:cNvPr>
            <p:cNvSpPr/>
            <p:nvPr/>
          </p:nvSpPr>
          <p:spPr>
            <a:xfrm>
              <a:off x="1504055" y="3246856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pedido</a:t>
              </a:r>
            </a:p>
          </p:txBody>
        </p:sp>
        <p:cxnSp>
          <p:nvCxnSpPr>
            <p:cNvPr id="35" name="Conector em Curva 65">
              <a:extLst>
                <a:ext uri="{FF2B5EF4-FFF2-40B4-BE49-F238E27FC236}">
                  <a16:creationId xmlns:a16="http://schemas.microsoft.com/office/drawing/2014/main" id="{B9C29B4A-7E4B-4E71-B951-CE57277559B8}"/>
                </a:ext>
              </a:extLst>
            </p:cNvPr>
            <p:cNvCxnSpPr>
              <a:cxnSpLocks/>
              <a:stCxn id="33" idx="6"/>
              <a:endCxn id="5" idx="1"/>
            </p:cNvCxnSpPr>
            <p:nvPr/>
          </p:nvCxnSpPr>
          <p:spPr>
            <a:xfrm flipV="1">
              <a:off x="2944055" y="1802761"/>
              <a:ext cx="2347517" cy="21640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85A87033-DC9B-4045-958C-61F44276951B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2224055" y="2220593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6F0298B-AA49-4F39-ABDC-B34C80DC6DB0}"/>
                </a:ext>
              </a:extLst>
            </p:cNvPr>
            <p:cNvSpPr txBox="1"/>
            <p:nvPr/>
          </p:nvSpPr>
          <p:spPr>
            <a:xfrm>
              <a:off x="1458425" y="2395927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Pedido pronto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552954D-7FEE-4441-852E-81973799A481}"/>
                </a:ext>
              </a:extLst>
            </p:cNvPr>
            <p:cNvSpPr txBox="1"/>
            <p:nvPr/>
          </p:nvSpPr>
          <p:spPr>
            <a:xfrm>
              <a:off x="3447302" y="2517650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Pedido pronto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4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Cozinha - Preparar o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61157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950596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pedido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4923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Pedido</a:t>
            </a:r>
          </a:p>
        </p:txBody>
      </p:sp>
      <p:sp>
        <p:nvSpPr>
          <p:cNvPr id="10" name="Elipse 9"/>
          <p:cNvSpPr/>
          <p:nvPr/>
        </p:nvSpPr>
        <p:spPr>
          <a:xfrm>
            <a:off x="6809236" y="316650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Preparar o pedido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974152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689798" y="1159589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837169" y="5583460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</a:p>
          </p:txBody>
        </p:sp>
      </p:grp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249236" y="2229688"/>
            <a:ext cx="2304452" cy="165681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Pedido pronto</a:t>
            </a:r>
          </a:p>
        </p:txBody>
      </p:sp>
      <p:cxnSp>
        <p:nvCxnSpPr>
          <p:cNvPr id="26" name="Conector de Seta Reta 25"/>
          <p:cNvCxnSpPr>
            <a:stCxn id="4" idx="2"/>
            <a:endCxn id="8" idx="0"/>
          </p:cNvCxnSpPr>
          <p:nvPr/>
        </p:nvCxnSpPr>
        <p:spPr>
          <a:xfrm>
            <a:off x="1670596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128717" y="2424776"/>
            <a:ext cx="10837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Comanda</a:t>
            </a:r>
          </a:p>
        </p:txBody>
      </p:sp>
      <p:cxnSp>
        <p:nvCxnSpPr>
          <p:cNvPr id="43" name="Conector de Seta Reta 42"/>
          <p:cNvCxnSpPr>
            <a:stCxn id="8" idx="4"/>
          </p:cNvCxnSpPr>
          <p:nvPr/>
        </p:nvCxnSpPr>
        <p:spPr>
          <a:xfrm flipH="1">
            <a:off x="1670334" y="4646665"/>
            <a:ext cx="262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endCxn id="9" idx="2"/>
          </p:cNvCxnSpPr>
          <p:nvPr/>
        </p:nvCxnSpPr>
        <p:spPr>
          <a:xfrm flipV="1">
            <a:off x="2343734" y="3926665"/>
            <a:ext cx="2305503" cy="1966183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10" idx="4"/>
          </p:cNvCxnSpPr>
          <p:nvPr/>
        </p:nvCxnSpPr>
        <p:spPr>
          <a:xfrm flipV="1">
            <a:off x="7529234" y="4606505"/>
            <a:ext cx="2" cy="976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3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Comprar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729F512-381E-47AB-A317-816AE0090FC9}"/>
              </a:ext>
            </a:extLst>
          </p:cNvPr>
          <p:cNvGrpSpPr/>
          <p:nvPr/>
        </p:nvGrpSpPr>
        <p:grpSpPr>
          <a:xfrm>
            <a:off x="320399" y="1301331"/>
            <a:ext cx="6688810" cy="4906064"/>
            <a:chOff x="1667741" y="1317085"/>
            <a:chExt cx="6688810" cy="4906064"/>
          </a:xfrm>
        </p:grpSpPr>
        <p:sp>
          <p:nvSpPr>
            <p:cNvPr id="8" name="Elipse 7"/>
            <p:cNvSpPr/>
            <p:nvPr/>
          </p:nvSpPr>
          <p:spPr>
            <a:xfrm>
              <a:off x="1667741" y="3132991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Verificar produtos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723610" y="5674891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880382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Estoque</a:t>
                </a:r>
              </a:p>
            </p:txBody>
          </p:sp>
        </p:grp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2384566" y="4572991"/>
              <a:ext cx="3175" cy="11074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em Curva 26"/>
            <p:cNvCxnSpPr>
              <a:cxnSpLocks/>
              <a:stCxn id="8" idx="6"/>
              <a:endCxn id="18" idx="1"/>
            </p:cNvCxnSpPr>
            <p:nvPr/>
          </p:nvCxnSpPr>
          <p:spPr>
            <a:xfrm>
              <a:off x="3107741" y="3852991"/>
              <a:ext cx="1427443" cy="20997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Agrupar 54"/>
            <p:cNvGrpSpPr/>
            <p:nvPr/>
          </p:nvGrpSpPr>
          <p:grpSpPr>
            <a:xfrm>
              <a:off x="4279161" y="1317085"/>
              <a:ext cx="4077390" cy="4906064"/>
              <a:chOff x="4081517" y="1326548"/>
              <a:chExt cx="4077390" cy="4906064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6729468" y="1326548"/>
                <a:ext cx="1418878" cy="853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Fornecedor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081517" y="3147576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Realizar pedido de compra</a:t>
                </a:r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6718907" y="3206665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3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Realizar o pagamento</a:t>
                </a:r>
              </a:p>
            </p:txBody>
          </p:sp>
          <p:grpSp>
            <p:nvGrpSpPr>
              <p:cNvPr id="16" name="Agrupar 15"/>
              <p:cNvGrpSpPr/>
              <p:nvPr/>
            </p:nvGrpSpPr>
            <p:grpSpPr>
              <a:xfrm>
                <a:off x="4116342" y="5684348"/>
                <a:ext cx="1384131" cy="548259"/>
                <a:chOff x="4422373" y="1093123"/>
                <a:chExt cx="1296785" cy="407323"/>
              </a:xfrm>
            </p:grpSpPr>
            <p:grpSp>
              <p:nvGrpSpPr>
                <p:cNvPr id="17" name="Agrupar 16"/>
                <p:cNvGrpSpPr/>
                <p:nvPr/>
              </p:nvGrpSpPr>
              <p:grpSpPr>
                <a:xfrm>
                  <a:off x="4422373" y="1093123"/>
                  <a:ext cx="1296785" cy="407323"/>
                  <a:chOff x="914399" y="58189"/>
                  <a:chExt cx="1296785" cy="407323"/>
                </a:xfrm>
              </p:grpSpPr>
              <p:cxnSp>
                <p:nvCxnSpPr>
                  <p:cNvPr id="19" name="Conector reto 18"/>
                  <p:cNvCxnSpPr/>
                  <p:nvPr/>
                </p:nvCxnSpPr>
                <p:spPr>
                  <a:xfrm>
                    <a:off x="914399" y="457199"/>
                    <a:ext cx="1296785" cy="831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to 19"/>
                  <p:cNvCxnSpPr/>
                  <p:nvPr/>
                </p:nvCxnSpPr>
                <p:spPr>
                  <a:xfrm>
                    <a:off x="914399" y="58189"/>
                    <a:ext cx="1296785" cy="831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CaixaDeTexto 17"/>
                <p:cNvSpPr txBox="1"/>
                <p:nvPr/>
              </p:nvSpPr>
              <p:spPr>
                <a:xfrm>
                  <a:off x="4629612" y="1162388"/>
                  <a:ext cx="948025" cy="274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Compras</a:t>
                  </a:r>
                </a:p>
              </p:txBody>
            </p:sp>
          </p:grpSp>
          <p:grpSp>
            <p:nvGrpSpPr>
              <p:cNvPr id="21" name="Agrupar 20"/>
              <p:cNvGrpSpPr/>
              <p:nvPr/>
            </p:nvGrpSpPr>
            <p:grpSpPr>
              <a:xfrm>
                <a:off x="6746841" y="5672928"/>
                <a:ext cx="1384131" cy="559684"/>
                <a:chOff x="4422373" y="1093123"/>
                <a:chExt cx="1296785" cy="407323"/>
              </a:xfrm>
            </p:grpSpPr>
            <p:grpSp>
              <p:nvGrpSpPr>
                <p:cNvPr id="22" name="Agrupar 21"/>
                <p:cNvGrpSpPr/>
                <p:nvPr/>
              </p:nvGrpSpPr>
              <p:grpSpPr>
                <a:xfrm>
                  <a:off x="4422373" y="1093123"/>
                  <a:ext cx="1296785" cy="407323"/>
                  <a:chOff x="914399" y="58189"/>
                  <a:chExt cx="1296785" cy="407323"/>
                </a:xfrm>
              </p:grpSpPr>
              <p:cxnSp>
                <p:nvCxnSpPr>
                  <p:cNvPr id="24" name="Conector reto 23"/>
                  <p:cNvCxnSpPr/>
                  <p:nvPr/>
                </p:nvCxnSpPr>
                <p:spPr>
                  <a:xfrm>
                    <a:off x="914399" y="457199"/>
                    <a:ext cx="1296785" cy="831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to 24"/>
                  <p:cNvCxnSpPr/>
                  <p:nvPr/>
                </p:nvCxnSpPr>
                <p:spPr>
                  <a:xfrm>
                    <a:off x="914399" y="58189"/>
                    <a:ext cx="1296785" cy="831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aixaDeTexto 22"/>
                <p:cNvSpPr txBox="1"/>
                <p:nvPr/>
              </p:nvSpPr>
              <p:spPr>
                <a:xfrm>
                  <a:off x="4680796" y="1159664"/>
                  <a:ext cx="711874" cy="268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Banco</a:t>
                  </a:r>
                </a:p>
              </p:txBody>
            </p:sp>
          </p:grpSp>
          <p:cxnSp>
            <p:nvCxnSpPr>
              <p:cNvPr id="50" name="Conector de Seta Reta 49"/>
              <p:cNvCxnSpPr/>
              <p:nvPr/>
            </p:nvCxnSpPr>
            <p:spPr>
              <a:xfrm flipV="1">
                <a:off x="4795215" y="4587578"/>
                <a:ext cx="6302" cy="10853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em Curva 90"/>
              <p:cNvCxnSpPr>
                <a:stCxn id="9" idx="6"/>
                <a:endCxn id="5" idx="1"/>
              </p:cNvCxnSpPr>
              <p:nvPr/>
            </p:nvCxnSpPr>
            <p:spPr>
              <a:xfrm flipV="1">
                <a:off x="5521517" y="1753475"/>
                <a:ext cx="1207951" cy="2114101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ixaDeTexto 74"/>
              <p:cNvSpPr txBox="1"/>
              <p:nvPr/>
            </p:nvSpPr>
            <p:spPr>
              <a:xfrm>
                <a:off x="5559403" y="2486665"/>
                <a:ext cx="113217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 de compra</a:t>
                </a:r>
              </a:p>
            </p:txBody>
          </p:sp>
          <p:cxnSp>
            <p:nvCxnSpPr>
              <p:cNvPr id="46" name="Conector de Seta Reta 45"/>
              <p:cNvCxnSpPr>
                <a:endCxn id="10" idx="4"/>
              </p:cNvCxnSpPr>
              <p:nvPr/>
            </p:nvCxnSpPr>
            <p:spPr>
              <a:xfrm flipV="1">
                <a:off x="7438906" y="4646665"/>
                <a:ext cx="1" cy="1017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/>
              <p:cNvCxnSpPr>
                <a:stCxn id="10" idx="0"/>
                <a:endCxn id="5" idx="2"/>
              </p:cNvCxnSpPr>
              <p:nvPr/>
            </p:nvCxnSpPr>
            <p:spPr>
              <a:xfrm flipV="1">
                <a:off x="7438907" y="2180402"/>
                <a:ext cx="0" cy="1026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CaixaDeTexto 29"/>
              <p:cNvSpPr txBox="1"/>
              <p:nvPr/>
            </p:nvSpPr>
            <p:spPr>
              <a:xfrm>
                <a:off x="6790581" y="2568914"/>
                <a:ext cx="1296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Pagamento</a:t>
                </a:r>
              </a:p>
            </p:txBody>
          </p:sp>
        </p:grpSp>
      </p:grpSp>
      <p:sp>
        <p:nvSpPr>
          <p:cNvPr id="35" name="Elipse 34">
            <a:extLst>
              <a:ext uri="{FF2B5EF4-FFF2-40B4-BE49-F238E27FC236}">
                <a16:creationId xmlns:a16="http://schemas.microsoft.com/office/drawing/2014/main" id="{98D81153-58FB-4F45-953B-45B2396FF11C}"/>
              </a:ext>
            </a:extLst>
          </p:cNvPr>
          <p:cNvSpPr/>
          <p:nvPr/>
        </p:nvSpPr>
        <p:spPr>
          <a:xfrm>
            <a:off x="10405426" y="3143446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Estocar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produtos recebidos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BBD53019-7DC6-4A5E-8AEB-0E7E52B66345}"/>
              </a:ext>
            </a:extLst>
          </p:cNvPr>
          <p:cNvGrpSpPr/>
          <p:nvPr/>
        </p:nvGrpSpPr>
        <p:grpSpPr>
          <a:xfrm>
            <a:off x="10418887" y="5658393"/>
            <a:ext cx="1384131" cy="548258"/>
            <a:chOff x="4422373" y="1093123"/>
            <a:chExt cx="1296785" cy="40732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AA0D5B85-40BC-4E49-85D5-C8CF163ED980}"/>
                </a:ext>
              </a:extLst>
            </p:cNvPr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F288E059-3BC4-44B3-8636-071031906A10}"/>
                  </a:ext>
                </a:extLst>
              </p:cNvPr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287BC872-0000-4013-A0F7-951A8A861410}"/>
                  </a:ext>
                </a:extLst>
              </p:cNvPr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14D3E14-8B71-4EA8-B139-E0B54DE13AB2}"/>
                </a:ext>
              </a:extLst>
            </p:cNvPr>
            <p:cNvSpPr txBox="1"/>
            <p:nvPr/>
          </p:nvSpPr>
          <p:spPr>
            <a:xfrm>
              <a:off x="4630573" y="1159589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</a:p>
          </p:txBody>
        </p:sp>
      </p:grpSp>
      <p:sp>
        <p:nvSpPr>
          <p:cNvPr id="37" name="Elipse 36">
            <a:extLst>
              <a:ext uri="{FF2B5EF4-FFF2-40B4-BE49-F238E27FC236}">
                <a16:creationId xmlns:a16="http://schemas.microsoft.com/office/drawing/2014/main" id="{7AB7CDCE-56FD-4314-9CF0-7F87910977D9}"/>
              </a:ext>
            </a:extLst>
          </p:cNvPr>
          <p:cNvSpPr/>
          <p:nvPr/>
        </p:nvSpPr>
        <p:spPr>
          <a:xfrm>
            <a:off x="8011525" y="3181448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30" dirty="0">
                <a:solidFill>
                  <a:prstClr val="white"/>
                </a:solidFill>
                <a:latin typeface="Calibri" panose="020F0502020204030204"/>
              </a:rPr>
              <a:t>Receber produtos</a:t>
            </a:r>
            <a:endParaRPr kumimoji="0" lang="pt-BR" sz="14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B145636-5C71-46A8-92F5-8D958A368DEA}"/>
              </a:ext>
            </a:extLst>
          </p:cNvPr>
          <p:cNvGrpSpPr/>
          <p:nvPr/>
        </p:nvGrpSpPr>
        <p:grpSpPr>
          <a:xfrm>
            <a:off x="7995315" y="5647711"/>
            <a:ext cx="1384131" cy="559684"/>
            <a:chOff x="4422373" y="1093123"/>
            <a:chExt cx="1296785" cy="407323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044CB5F7-0F19-4081-97DD-25B9AB1148B1}"/>
                </a:ext>
              </a:extLst>
            </p:cNvPr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4566028A-C0CE-48EE-9FD9-A9E2EFA0DE63}"/>
                  </a:ext>
                </a:extLst>
              </p:cNvPr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0D201D67-2C90-49A3-9D2F-A2C7492F9925}"/>
                  </a:ext>
                </a:extLst>
              </p:cNvPr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0CCCB9A-C6DF-4B09-A429-7FDAB7CBDB36}"/>
                </a:ext>
              </a:extLst>
            </p:cNvPr>
            <p:cNvSpPr txBox="1"/>
            <p:nvPr/>
          </p:nvSpPr>
          <p:spPr>
            <a:xfrm>
              <a:off x="4680796" y="1159664"/>
              <a:ext cx="966408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</a:p>
          </p:txBody>
        </p:sp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21D0D11-6B88-46CB-96C4-6FD1CEEF46E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8731525" y="4621448"/>
            <a:ext cx="0" cy="1017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em Curva 42">
            <a:extLst>
              <a:ext uri="{FF2B5EF4-FFF2-40B4-BE49-F238E27FC236}">
                <a16:creationId xmlns:a16="http://schemas.microsoft.com/office/drawing/2014/main" id="{3B0A0710-EC6A-42AC-9EB5-215E2EE39144}"/>
              </a:ext>
            </a:extLst>
          </p:cNvPr>
          <p:cNvCxnSpPr>
            <a:cxnSpLocks/>
            <a:stCxn id="47" idx="3"/>
            <a:endCxn id="35" idx="2"/>
          </p:cNvCxnSpPr>
          <p:nvPr/>
        </p:nvCxnSpPr>
        <p:spPr>
          <a:xfrm flipV="1">
            <a:off x="9302645" y="3863446"/>
            <a:ext cx="1102781" cy="20603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70CE156-BEE5-46A9-8D46-2B2C522EFE90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11125426" y="4583446"/>
            <a:ext cx="0" cy="1055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em Curva 42">
            <a:extLst>
              <a:ext uri="{FF2B5EF4-FFF2-40B4-BE49-F238E27FC236}">
                <a16:creationId xmlns:a16="http://schemas.microsoft.com/office/drawing/2014/main" id="{1361F0F5-0F96-4E86-AFCB-D7F1AD33767B}"/>
              </a:ext>
            </a:extLst>
          </p:cNvPr>
          <p:cNvCxnSpPr>
            <a:cxnSpLocks/>
            <a:stCxn id="5" idx="3"/>
            <a:endCxn id="37" idx="0"/>
          </p:cNvCxnSpPr>
          <p:nvPr/>
        </p:nvCxnSpPr>
        <p:spPr>
          <a:xfrm>
            <a:off x="6998648" y="1728258"/>
            <a:ext cx="1732877" cy="145319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9BA8D4D-36B3-4255-946E-708197BF4C73}"/>
              </a:ext>
            </a:extLst>
          </p:cNvPr>
          <p:cNvSpPr txBox="1"/>
          <p:nvPr/>
        </p:nvSpPr>
        <p:spPr>
          <a:xfrm>
            <a:off x="7708086" y="2099787"/>
            <a:ext cx="1132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413486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cxnSpLocks/>
            <a:stCxn id="9" idx="6"/>
            <a:endCxn id="5" idx="0"/>
          </p:cNvCxnSpPr>
          <p:nvPr/>
        </p:nvCxnSpPr>
        <p:spPr>
          <a:xfrm flipV="1">
            <a:off x="4167391" y="1292658"/>
            <a:ext cx="3232207" cy="2600117"/>
          </a:xfrm>
          <a:prstGeom prst="curvedConnector4">
            <a:avLst>
              <a:gd name="adj1" fmla="val 39025"/>
              <a:gd name="adj2" fmla="val 1171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Solicitar cancelamento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2795971" y="565046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486584" y="1142789"/>
              <a:ext cx="1092202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Nota fiscal</a:t>
              </a:r>
            </a:p>
          </p:txBody>
        </p:sp>
      </p:grpSp>
      <p:sp>
        <p:nvSpPr>
          <p:cNvPr id="5" name="Retângulo 4"/>
          <p:cNvSpPr/>
          <p:nvPr/>
        </p:nvSpPr>
        <p:spPr>
          <a:xfrm>
            <a:off x="6690159" y="129265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679598" y="317277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valor do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pedido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6707532" y="5627847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753425" y="1158233"/>
              <a:ext cx="711874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Banco</a:t>
              </a: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399598" y="214651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6633968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643564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2693069" y="3172775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635311"/>
              <a:ext cx="15086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Solicitar cancelamento da compra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6" name="Conector em Curva 25"/>
          <p:cNvCxnSpPr>
            <a:stCxn id="5" idx="3"/>
            <a:endCxn id="10" idx="6"/>
          </p:cNvCxnSpPr>
          <p:nvPr/>
        </p:nvCxnSpPr>
        <p:spPr>
          <a:xfrm>
            <a:off x="8109037" y="1719585"/>
            <a:ext cx="10561" cy="2173190"/>
          </a:xfrm>
          <a:prstGeom prst="curvedConnector3">
            <a:avLst>
              <a:gd name="adj1" fmla="val 120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8624372" y="2319291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Devolução do valor</a:t>
            </a:r>
          </a:p>
        </p:txBody>
      </p:sp>
      <p:cxnSp>
        <p:nvCxnSpPr>
          <p:cNvPr id="32" name="Conector de Seta Reta 31"/>
          <p:cNvCxnSpPr>
            <a:stCxn id="10" idx="4"/>
          </p:cNvCxnSpPr>
          <p:nvPr/>
        </p:nvCxnSpPr>
        <p:spPr>
          <a:xfrm flipH="1">
            <a:off x="7399597" y="4612775"/>
            <a:ext cx="1" cy="1015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cxnSpLocks/>
            <a:stCxn id="5" idx="1"/>
            <a:endCxn id="9" idx="4"/>
          </p:cNvCxnSpPr>
          <p:nvPr/>
        </p:nvCxnSpPr>
        <p:spPr>
          <a:xfrm rot="10800000" flipV="1">
            <a:off x="3447391" y="1719585"/>
            <a:ext cx="3242768" cy="2893190"/>
          </a:xfrm>
          <a:prstGeom prst="curvedConnector4">
            <a:avLst>
              <a:gd name="adj1" fmla="val 20441"/>
              <a:gd name="adj2" fmla="val 1079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921713" y="4016687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Recusa solicitação</a:t>
            </a:r>
          </a:p>
        </p:txBody>
      </p:sp>
      <p:cxnSp>
        <p:nvCxnSpPr>
          <p:cNvPr id="15" name="Conector em Curva 14"/>
          <p:cNvCxnSpPr>
            <a:endCxn id="3" idx="1"/>
          </p:cNvCxnSpPr>
          <p:nvPr/>
        </p:nvCxnSpPr>
        <p:spPr>
          <a:xfrm rot="16200000" flipV="1">
            <a:off x="2260474" y="4440929"/>
            <a:ext cx="1619514" cy="754323"/>
          </a:xfrm>
          <a:prstGeom prst="curvedConnector4">
            <a:avLst>
              <a:gd name="adj1" fmla="val 32896"/>
              <a:gd name="adj2" fmla="val 1303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1"/>
          </p:cNvCxnSpPr>
          <p:nvPr/>
        </p:nvCxnSpPr>
        <p:spPr>
          <a:xfrm flipV="1">
            <a:off x="6062866" y="1900560"/>
            <a:ext cx="2522768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Solicitar devolução ou troca</a:t>
            </a:r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produtos para troca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22866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7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Solicitar devolução ou troca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691446" y="5831436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966408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</a:p>
          </p:txBody>
        </p:sp>
      </p:grp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8585634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57507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Entregar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produto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8603007" y="5808822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87561" y="1159664"/>
              <a:ext cx="966408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9295073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8529443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539039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</a:p>
        </p:txBody>
      </p:sp>
      <p:cxnSp>
        <p:nvCxnSpPr>
          <p:cNvPr id="7" name="Conector em Curva 6"/>
          <p:cNvCxnSpPr>
            <a:stCxn id="8" idx="6"/>
          </p:cNvCxnSpPr>
          <p:nvPr/>
        </p:nvCxnSpPr>
        <p:spPr>
          <a:xfrm>
            <a:off x="2486713" y="3926665"/>
            <a:ext cx="2204733" cy="21694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9" idx="4"/>
          </p:cNvCxnSpPr>
          <p:nvPr/>
        </p:nvCxnSpPr>
        <p:spPr>
          <a:xfrm flipV="1">
            <a:off x="5327650" y="4793750"/>
            <a:ext cx="15216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stCxn id="10" idx="6"/>
            <a:endCxn id="5" idx="3"/>
          </p:cNvCxnSpPr>
          <p:nvPr/>
        </p:nvCxnSpPr>
        <p:spPr>
          <a:xfrm flipH="1" flipV="1">
            <a:off x="10004512" y="1900560"/>
            <a:ext cx="10561" cy="2173190"/>
          </a:xfrm>
          <a:prstGeom prst="curvedConnector3">
            <a:avLst>
              <a:gd name="adj1" fmla="val -119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endCxn id="10" idx="4"/>
          </p:cNvCxnSpPr>
          <p:nvPr/>
        </p:nvCxnSpPr>
        <p:spPr>
          <a:xfrm flipV="1">
            <a:off x="9286558" y="4793750"/>
            <a:ext cx="8515" cy="101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10519847" y="250026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20001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Fechar contrato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propostas de evento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contrato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1037054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Propostas</a:t>
              </a:r>
            </a:p>
          </p:txBody>
        </p:sp>
      </p:grp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5" idx="3"/>
            <a:endCxn id="88" idx="2"/>
          </p:cNvCxnSpPr>
          <p:nvPr/>
        </p:nvCxnSpPr>
        <p:spPr>
          <a:xfrm>
            <a:off x="7741196" y="1900560"/>
            <a:ext cx="1723837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Proposta de evento</a:t>
            </a:r>
          </a:p>
        </p:txBody>
      </p:sp>
      <p:cxnSp>
        <p:nvCxnSpPr>
          <p:cNvPr id="91" name="Conector em Curva 90"/>
          <p:cNvCxnSpPr>
            <a:stCxn id="9" idx="6"/>
            <a:endCxn id="23" idx="1"/>
          </p:cNvCxnSpPr>
          <p:nvPr/>
        </p:nvCxnSpPr>
        <p:spPr>
          <a:xfrm>
            <a:off x="4626415" y="3926665"/>
            <a:ext cx="1848438" cy="21769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em Curva 25"/>
          <p:cNvCxnSpPr>
            <a:endCxn id="9" idx="4"/>
          </p:cNvCxnSpPr>
          <p:nvPr/>
        </p:nvCxnSpPr>
        <p:spPr>
          <a:xfrm flipV="1">
            <a:off x="2476152" y="4646665"/>
            <a:ext cx="1430263" cy="130236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322318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311757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Confirmar evento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6339691" y="5820013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49006" y="1165115"/>
              <a:ext cx="1027563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Contratos</a:t>
              </a:r>
            </a:p>
          </p:txBody>
        </p:sp>
      </p:grpSp>
      <p:cxnSp>
        <p:nvCxnSpPr>
          <p:cNvPr id="28" name="Conector de Seta Reta 27"/>
          <p:cNvCxnSpPr>
            <a:endCxn id="10" idx="4"/>
          </p:cNvCxnSpPr>
          <p:nvPr/>
        </p:nvCxnSpPr>
        <p:spPr>
          <a:xfrm flipV="1">
            <a:off x="7031756" y="4793750"/>
            <a:ext cx="1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" idx="2"/>
            <a:endCxn id="10" idx="0"/>
          </p:cNvCxnSpPr>
          <p:nvPr/>
        </p:nvCxnSpPr>
        <p:spPr>
          <a:xfrm>
            <a:off x="7031757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6210946" y="2457471"/>
            <a:ext cx="16416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 assinado</a:t>
            </a:r>
          </a:p>
        </p:txBody>
      </p:sp>
      <p:cxnSp>
        <p:nvCxnSpPr>
          <p:cNvPr id="39" name="Conector de Seta Reta 38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7904293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Pagamento</a:t>
            </a:r>
          </a:p>
        </p:txBody>
      </p:sp>
      <p:cxnSp>
        <p:nvCxnSpPr>
          <p:cNvPr id="55" name="Conector em Curva 54"/>
          <p:cNvCxnSpPr>
            <a:stCxn id="10" idx="2"/>
            <a:endCxn id="5" idx="1"/>
          </p:cNvCxnSpPr>
          <p:nvPr/>
        </p:nvCxnSpPr>
        <p:spPr>
          <a:xfrm rot="10800000" flipH="1">
            <a:off x="6311756" y="1900560"/>
            <a:ext cx="10561" cy="2173190"/>
          </a:xfrm>
          <a:prstGeom prst="curvedConnector3">
            <a:avLst>
              <a:gd name="adj1" fmla="val -80269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4644988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</a:t>
            </a:r>
          </a:p>
        </p:txBody>
      </p:sp>
      <p:grpSp>
        <p:nvGrpSpPr>
          <p:cNvPr id="72" name="Agrupar 71"/>
          <p:cNvGrpSpPr/>
          <p:nvPr/>
        </p:nvGrpSpPr>
        <p:grpSpPr>
          <a:xfrm>
            <a:off x="9487345" y="5823758"/>
            <a:ext cx="1384131" cy="559684"/>
            <a:chOff x="4422373" y="1093123"/>
            <a:chExt cx="1296785" cy="407323"/>
          </a:xfrm>
        </p:grpSpPr>
        <p:grpSp>
          <p:nvGrpSpPr>
            <p:cNvPr id="73" name="Agrupar 72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77" name="Conector reto 76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aixaDeTexto 73"/>
            <p:cNvSpPr txBox="1"/>
            <p:nvPr/>
          </p:nvSpPr>
          <p:spPr>
            <a:xfrm>
              <a:off x="4753425" y="1144438"/>
              <a:ext cx="711874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black"/>
                  </a:solidFill>
                  <a:latin typeface="Calibri" panose="020F0502020204030204"/>
                </a:rPr>
                <a:t>Banco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Elipse 87"/>
          <p:cNvSpPr/>
          <p:nvPr/>
        </p:nvSpPr>
        <p:spPr>
          <a:xfrm>
            <a:off x="946503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pagamento</a:t>
            </a:r>
          </a:p>
        </p:txBody>
      </p:sp>
      <p:cxnSp>
        <p:nvCxnSpPr>
          <p:cNvPr id="90" name="Conector de Seta Reta 89"/>
          <p:cNvCxnSpPr/>
          <p:nvPr/>
        </p:nvCxnSpPr>
        <p:spPr>
          <a:xfrm flipH="1">
            <a:off x="10179410" y="4793750"/>
            <a:ext cx="5623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Realizar evento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47715" y="1400377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Convidado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ector em Curva 90"/>
          <p:cNvCxnSpPr>
            <a:stCxn id="5" idx="1"/>
            <a:endCxn id="3" idx="3"/>
          </p:cNvCxnSpPr>
          <p:nvPr/>
        </p:nvCxnSpPr>
        <p:spPr>
          <a:xfrm rot="10800000" flipV="1">
            <a:off x="4759271" y="1827303"/>
            <a:ext cx="2488445" cy="23087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258617" y="2429565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Convite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3250625" y="3280494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778432"/>
              <a:ext cx="1508645" cy="86177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convidados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tângulo 26"/>
          <p:cNvSpPr/>
          <p:nvPr/>
        </p:nvSpPr>
        <p:spPr>
          <a:xfrm>
            <a:off x="3295508" y="1394659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de Seta Reta 6"/>
          <p:cNvCxnSpPr>
            <a:stCxn id="27" idx="2"/>
            <a:endCxn id="9" idx="0"/>
          </p:cNvCxnSpPr>
          <p:nvPr/>
        </p:nvCxnSpPr>
        <p:spPr>
          <a:xfrm>
            <a:off x="4004947" y="2248513"/>
            <a:ext cx="0" cy="1031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250625" y="2429565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de convidados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000471" y="5768631"/>
            <a:ext cx="2008948" cy="548258"/>
            <a:chOff x="4129678" y="1093123"/>
            <a:chExt cx="1882172" cy="407324"/>
          </a:xfrm>
        </p:grpSpPr>
        <p:grpSp>
          <p:nvGrpSpPr>
            <p:cNvPr id="15" name="Agrupar 14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7" name="Conector reto 16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ixaDeTexto 15"/>
            <p:cNvSpPr txBox="1"/>
            <p:nvPr/>
          </p:nvSpPr>
          <p:spPr>
            <a:xfrm>
              <a:off x="4129678" y="1159589"/>
              <a:ext cx="188217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noProof="0" dirty="0">
                  <a:solidFill>
                    <a:prstClr val="black"/>
                  </a:solidFill>
                  <a:latin typeface="Calibri" panose="020F0502020204030204"/>
                </a:rPr>
                <a:t>Lista de convidados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" name="Conector de Seta Reta 10"/>
          <p:cNvCxnSpPr>
            <a:stCxn id="9" idx="4"/>
          </p:cNvCxnSpPr>
          <p:nvPr/>
        </p:nvCxnSpPr>
        <p:spPr>
          <a:xfrm flipH="1">
            <a:off x="4004945" y="4720494"/>
            <a:ext cx="2" cy="1048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3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Personalizada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059F1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o Office">
  <a:themeElements>
    <a:clrScheme name="Personalizada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5176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Personalizada 7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5732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Personalizada 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851C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1337</TotalTime>
  <Words>216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1_Tema do Office</vt:lpstr>
      <vt:lpstr>1_Office Theme</vt:lpstr>
      <vt:lpstr>3_Office Theme</vt:lpstr>
      <vt:lpstr>2_Tema do Office</vt:lpstr>
      <vt:lpstr>4_Office Theme</vt:lpstr>
      <vt:lpstr>2_Office Theme</vt:lpstr>
      <vt:lpstr>DFD Salão/Balcão - Atender cliente (parte 1)</vt:lpstr>
      <vt:lpstr>DFD Salão/Balcão - Atender cliente (parte 2)</vt:lpstr>
      <vt:lpstr>DFD Cozinha - Preparar o pedido</vt:lpstr>
      <vt:lpstr>DFD Escritório da Gerência - Comprar</vt:lpstr>
      <vt:lpstr>DFD Escritório da Gerência - Solicitar cancelamento</vt:lpstr>
      <vt:lpstr>DFD Escritório da Gerência - Solicitar devolução ou troca</vt:lpstr>
      <vt:lpstr>DFD Escritório da Gerência - Fechar contrato</vt:lpstr>
      <vt:lpstr>DFD Escritório da Gerência - Realizar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Poison</dc:creator>
  <cp:lastModifiedBy>Marcio Eduardo Martinez Filho</cp:lastModifiedBy>
  <cp:revision>37</cp:revision>
  <dcterms:created xsi:type="dcterms:W3CDTF">2020-04-28T04:06:42Z</dcterms:created>
  <dcterms:modified xsi:type="dcterms:W3CDTF">2020-05-26T02:56:36Z</dcterms:modified>
</cp:coreProperties>
</file>