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46aa1b3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46aa1b3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46aa1b3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46aa1b3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7876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46aa1b3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46aa1b3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248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46aa1b3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46aa1b3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2955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46aa1b3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46aa1b3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444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46aa1b3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46aa1b3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074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Contexto </a:t>
            </a:r>
            <a:r>
              <a:rPr lang="pt-BR" sz="1200" dirty="0" smtClean="0"/>
              <a:t>de Negócio</a:t>
            </a:r>
            <a:endParaRPr sz="1200" dirty="0"/>
          </a:p>
        </p:txBody>
      </p:sp>
      <p:sp>
        <p:nvSpPr>
          <p:cNvPr id="55" name="Google Shape;55;p13"/>
          <p:cNvSpPr/>
          <p:nvPr/>
        </p:nvSpPr>
        <p:spPr>
          <a:xfrm>
            <a:off x="1799739" y="2682957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Central Caos</a:t>
            </a:r>
            <a:endParaRPr sz="1000" dirty="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2938168" y="1484366"/>
            <a:ext cx="1032117" cy="825468"/>
            <a:chOff x="6683116" y="3204287"/>
            <a:chExt cx="1032117" cy="825468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58" name="Google Shape;58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9" name="Google Shape;59;p13"/>
              <p:cNvCxnSpPr>
                <a:stCxn id="58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3" name="Google Shape;63;p13"/>
            <p:cNvSpPr txBox="1"/>
            <p:nvPr/>
          </p:nvSpPr>
          <p:spPr>
            <a:xfrm>
              <a:off x="6683116" y="3686855"/>
              <a:ext cx="1032117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Fornecedor</a:t>
              </a:r>
              <a:endParaRPr sz="1200" b="1" dirty="0"/>
            </a:p>
          </p:txBody>
        </p:sp>
      </p:grpSp>
      <p:grpSp>
        <p:nvGrpSpPr>
          <p:cNvPr id="64" name="Google Shape;64;p13"/>
          <p:cNvGrpSpPr/>
          <p:nvPr/>
        </p:nvGrpSpPr>
        <p:grpSpPr>
          <a:xfrm>
            <a:off x="643500" y="1479352"/>
            <a:ext cx="1021200" cy="830484"/>
            <a:chOff x="2852000" y="3424900"/>
            <a:chExt cx="1021200" cy="830484"/>
          </a:xfrm>
        </p:grpSpPr>
        <p:grpSp>
          <p:nvGrpSpPr>
            <p:cNvPr id="65" name="Google Shape;65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66" name="Google Shape;66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7" name="Google Shape;67;p13"/>
              <p:cNvCxnSpPr>
                <a:stCxn id="6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1" name="Google Shape;71;p13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Cliente</a:t>
              </a:r>
              <a:endParaRPr sz="1200" b="1" dirty="0"/>
            </a:p>
          </p:txBody>
        </p:sp>
      </p:grpSp>
      <p:cxnSp>
        <p:nvCxnSpPr>
          <p:cNvPr id="72" name="Google Shape;72;p13"/>
          <p:cNvCxnSpPr>
            <a:stCxn id="71" idx="2"/>
            <a:endCxn id="55" idx="0"/>
          </p:cNvCxnSpPr>
          <p:nvPr/>
        </p:nvCxnSpPr>
        <p:spPr>
          <a:xfrm rot="16200000" flipH="1">
            <a:off x="1541009" y="1922926"/>
            <a:ext cx="373121" cy="114693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3"/>
          <p:cNvCxnSpPr>
            <a:stCxn id="63" idx="2"/>
            <a:endCxn id="55" idx="0"/>
          </p:cNvCxnSpPr>
          <p:nvPr/>
        </p:nvCxnSpPr>
        <p:spPr>
          <a:xfrm rot="5400000">
            <a:off x="2691072" y="1919801"/>
            <a:ext cx="373123" cy="115318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3"/>
          <p:cNvSpPr txBox="1"/>
          <p:nvPr/>
        </p:nvSpPr>
        <p:spPr>
          <a:xfrm>
            <a:off x="22492" y="1533539"/>
            <a:ext cx="977867" cy="311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365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Wingdings" panose="05000000000000000000" pitchFamily="2" charset="2"/>
              <a:buChar char="v"/>
            </a:pPr>
            <a:r>
              <a:rPr lang="pt-BR" sz="800" dirty="0" smtClean="0">
                <a:solidFill>
                  <a:schemeClr val="dk1"/>
                </a:solidFill>
              </a:rPr>
              <a:t>Consumir</a:t>
            </a:r>
            <a:endParaRPr sz="800" dirty="0">
              <a:solidFill>
                <a:schemeClr val="dk1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3598890" y="1418539"/>
            <a:ext cx="1962771" cy="558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800" dirty="0" smtClean="0">
                <a:solidFill>
                  <a:schemeClr val="dk1"/>
                </a:solidFill>
              </a:rPr>
              <a:t>Vender</a:t>
            </a:r>
          </a:p>
          <a:p>
            <a:pPr marL="457200" lvl="0" indent="-292100">
              <a:buSzPts val="1000"/>
              <a:buChar char="❖"/>
            </a:pPr>
            <a:r>
              <a:rPr lang="pt-BR" sz="800" dirty="0" smtClean="0">
                <a:solidFill>
                  <a:schemeClr val="dk1"/>
                </a:solidFill>
              </a:rPr>
              <a:t>Realizar devolução ou troca</a:t>
            </a:r>
          </a:p>
          <a:p>
            <a:pPr marL="457200" lvl="0" indent="-292100">
              <a:buSzPts val="1000"/>
              <a:buChar char="❖"/>
            </a:pPr>
            <a:r>
              <a:rPr lang="pt-BR" sz="800" dirty="0" smtClean="0">
                <a:solidFill>
                  <a:schemeClr val="dk1"/>
                </a:solidFill>
              </a:rPr>
              <a:t>Cancelar</a:t>
            </a:r>
            <a:endParaRPr sz="800" dirty="0">
              <a:solidFill>
                <a:schemeClr val="dk1"/>
              </a:solidFill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924500" y="4591850"/>
            <a:ext cx="1159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</a:rPr>
              <a:t>Legenda:</a:t>
            </a:r>
            <a:endParaRPr sz="1000" dirty="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Cenários</a:t>
            </a:r>
            <a:endParaRPr sz="1000" dirty="0"/>
          </a:p>
        </p:txBody>
      </p:sp>
      <p:grpSp>
        <p:nvGrpSpPr>
          <p:cNvPr id="50" name="Google Shape;64;p13"/>
          <p:cNvGrpSpPr/>
          <p:nvPr/>
        </p:nvGrpSpPr>
        <p:grpSpPr>
          <a:xfrm>
            <a:off x="612732" y="3214557"/>
            <a:ext cx="1079129" cy="855087"/>
            <a:chOff x="2821078" y="3424900"/>
            <a:chExt cx="1079129" cy="855087"/>
          </a:xfrm>
        </p:grpSpPr>
        <p:grpSp>
          <p:nvGrpSpPr>
            <p:cNvPr id="51" name="Google Shape;65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53" name="Google Shape;66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7" name="Google Shape;67;p13"/>
              <p:cNvCxnSpPr>
                <a:stCxn id="53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68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69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70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2" name="Google Shape;71;p13"/>
            <p:cNvSpPr txBox="1"/>
            <p:nvPr/>
          </p:nvSpPr>
          <p:spPr>
            <a:xfrm>
              <a:off x="2821078" y="3937087"/>
              <a:ext cx="1079129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Contratante</a:t>
              </a:r>
              <a:endParaRPr sz="1200" b="1" dirty="0"/>
            </a:p>
          </p:txBody>
        </p:sp>
      </p:grpSp>
      <p:cxnSp>
        <p:nvCxnSpPr>
          <p:cNvPr id="81" name="Google Shape;72;p13"/>
          <p:cNvCxnSpPr>
            <a:stCxn id="55" idx="2"/>
            <a:endCxn id="52" idx="3"/>
          </p:cNvCxnSpPr>
          <p:nvPr/>
        </p:nvCxnSpPr>
        <p:spPr>
          <a:xfrm rot="5400000">
            <a:off x="1654632" y="3251786"/>
            <a:ext cx="683637" cy="609178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" name="Google Shape;75;p13"/>
          <p:cNvSpPr txBox="1"/>
          <p:nvPr/>
        </p:nvSpPr>
        <p:spPr>
          <a:xfrm>
            <a:off x="-86143" y="3065574"/>
            <a:ext cx="1315662" cy="348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800" dirty="0" smtClean="0">
                <a:solidFill>
                  <a:schemeClr val="dk1"/>
                </a:solidFill>
              </a:rPr>
              <a:t>Contratar evento</a:t>
            </a:r>
          </a:p>
          <a:p>
            <a:pPr marL="165100" lvl="0" rtl="0">
              <a:spcBef>
                <a:spcPts val="0"/>
              </a:spcBef>
              <a:spcAft>
                <a:spcPts val="0"/>
              </a:spcAft>
              <a:buSzPts val="1000"/>
            </a:pPr>
            <a:endParaRPr lang="pt-BR" sz="800" dirty="0" smtClean="0">
              <a:solidFill>
                <a:schemeClr val="dk1"/>
              </a:solidFill>
            </a:endParaRP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800" dirty="0" smtClean="0">
                <a:solidFill>
                  <a:schemeClr val="dk1"/>
                </a:solidFill>
              </a:rPr>
              <a:t>Realizar Evento</a:t>
            </a:r>
            <a:endParaRPr sz="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/>
        </p:nvSpPr>
        <p:spPr>
          <a:xfrm>
            <a:off x="130400" y="1429568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Nós Operacionais</a:t>
            </a:r>
            <a:endParaRPr dirty="0"/>
          </a:p>
        </p:txBody>
      </p:sp>
      <p:sp>
        <p:nvSpPr>
          <p:cNvPr id="82" name="Google Shape;82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Consumir</a:t>
            </a:r>
            <a:endParaRPr sz="1200" dirty="0"/>
          </a:p>
        </p:txBody>
      </p:sp>
      <p:grpSp>
        <p:nvGrpSpPr>
          <p:cNvPr id="83" name="Google Shape;83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84" name="Google Shape;84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85" name="Google Shape;85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6" name="Google Shape;86;p14"/>
              <p:cNvCxnSpPr>
                <a:stCxn id="8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89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0" name="Google Shape;90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Cliente</a:t>
              </a:r>
              <a:endParaRPr sz="1200" b="1" dirty="0"/>
            </a:p>
          </p:txBody>
        </p:sp>
      </p:grpSp>
      <p:sp>
        <p:nvSpPr>
          <p:cNvPr id="93" name="Google Shape;93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cxnSp>
        <p:nvCxnSpPr>
          <p:cNvPr id="94" name="Google Shape;94;p14"/>
          <p:cNvCxnSpPr>
            <a:stCxn id="85" idx="0"/>
            <a:endCxn id="82" idx="2"/>
          </p:cNvCxnSpPr>
          <p:nvPr/>
        </p:nvCxnSpPr>
        <p:spPr>
          <a:xfrm rot="-5400000">
            <a:off x="2790151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4"/>
          <p:cNvCxnSpPr>
            <a:stCxn id="92" idx="2"/>
          </p:cNvCxnSpPr>
          <p:nvPr/>
        </p:nvCxnSpPr>
        <p:spPr>
          <a:xfrm rot="16200000" flipH="1">
            <a:off x="5433571" y="2248549"/>
            <a:ext cx="1152293" cy="1483557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4"/>
          <p:cNvSpPr/>
          <p:nvPr/>
        </p:nvSpPr>
        <p:spPr>
          <a:xfrm>
            <a:off x="6751496" y="3300675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ctr">
              <a:buSzPts val="1000"/>
              <a:buChar char="●"/>
            </a:pPr>
            <a:r>
              <a:rPr lang="pt-BR" sz="1000" dirty="0"/>
              <a:t>Atender </a:t>
            </a:r>
            <a:r>
              <a:rPr lang="pt-BR" sz="1000" dirty="0" smtClean="0"/>
              <a:t>cliente</a:t>
            </a:r>
          </a:p>
        </p:txBody>
      </p:sp>
      <p:sp>
        <p:nvSpPr>
          <p:cNvPr id="92" name="Google Shape;92;p14"/>
          <p:cNvSpPr/>
          <p:nvPr/>
        </p:nvSpPr>
        <p:spPr>
          <a:xfrm>
            <a:off x="476663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Balcão</a:t>
            </a:r>
            <a:endParaRPr sz="1000" dirty="0"/>
          </a:p>
        </p:txBody>
      </p:sp>
      <p:sp>
        <p:nvSpPr>
          <p:cNvPr id="18" name="Google Shape;92;p14"/>
          <p:cNvSpPr/>
          <p:nvPr/>
        </p:nvSpPr>
        <p:spPr>
          <a:xfrm>
            <a:off x="6163511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Salão</a:t>
            </a:r>
            <a:endParaRPr sz="1000" dirty="0"/>
          </a:p>
        </p:txBody>
      </p:sp>
      <p:cxnSp>
        <p:nvCxnSpPr>
          <p:cNvPr id="39" name="Google Shape;91;p14"/>
          <p:cNvCxnSpPr>
            <a:stCxn id="18" idx="0"/>
            <a:endCxn id="82" idx="2"/>
          </p:cNvCxnSpPr>
          <p:nvPr/>
        </p:nvCxnSpPr>
        <p:spPr>
          <a:xfrm rot="16200000" flipV="1">
            <a:off x="5126715" y="344485"/>
            <a:ext cx="978432" cy="2097761"/>
          </a:xfrm>
          <a:prstGeom prst="curvedConnector3">
            <a:avLst>
              <a:gd name="adj1" fmla="val 2472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95;p14"/>
          <p:cNvCxnSpPr>
            <a:stCxn id="18" idx="3"/>
            <a:endCxn id="96" idx="1"/>
          </p:cNvCxnSpPr>
          <p:nvPr/>
        </p:nvCxnSpPr>
        <p:spPr>
          <a:xfrm flipH="1">
            <a:off x="6751496" y="2148382"/>
            <a:ext cx="414615" cy="1418093"/>
          </a:xfrm>
          <a:prstGeom prst="curvedConnector5">
            <a:avLst>
              <a:gd name="adj1" fmla="val -55135"/>
              <a:gd name="adj2" fmla="val 50000"/>
              <a:gd name="adj3" fmla="val 15513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95;p14"/>
          <p:cNvCxnSpPr>
            <a:stCxn id="60" idx="2"/>
            <a:endCxn id="61" idx="1"/>
          </p:cNvCxnSpPr>
          <p:nvPr/>
        </p:nvCxnSpPr>
        <p:spPr>
          <a:xfrm rot="5400000">
            <a:off x="2595692" y="2397839"/>
            <a:ext cx="1152292" cy="1184979"/>
          </a:xfrm>
          <a:prstGeom prst="curvedConnector4">
            <a:avLst>
              <a:gd name="adj1" fmla="val 47283"/>
              <a:gd name="adj2" fmla="val 1117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92;p14"/>
          <p:cNvSpPr/>
          <p:nvPr/>
        </p:nvSpPr>
        <p:spPr>
          <a:xfrm>
            <a:off x="3263027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Cozinha</a:t>
            </a:r>
            <a:endParaRPr sz="1000" dirty="0"/>
          </a:p>
        </p:txBody>
      </p:sp>
      <p:sp>
        <p:nvSpPr>
          <p:cNvPr id="61" name="Google Shape;96;p14"/>
          <p:cNvSpPr/>
          <p:nvPr/>
        </p:nvSpPr>
        <p:spPr>
          <a:xfrm>
            <a:off x="2579348" y="3300674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 smtClean="0"/>
              <a:t>Preparar pedido</a:t>
            </a:r>
            <a:endParaRPr sz="1000" dirty="0"/>
          </a:p>
        </p:txBody>
      </p:sp>
      <p:cxnSp>
        <p:nvCxnSpPr>
          <p:cNvPr id="23" name="Google Shape;95;p14"/>
          <p:cNvCxnSpPr>
            <a:endCxn id="60" idx="0"/>
          </p:cNvCxnSpPr>
          <p:nvPr/>
        </p:nvCxnSpPr>
        <p:spPr>
          <a:xfrm rot="5400000">
            <a:off x="3685388" y="998100"/>
            <a:ext cx="963421" cy="805542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95;p14"/>
          <p:cNvCxnSpPr/>
          <p:nvPr/>
        </p:nvCxnSpPr>
        <p:spPr>
          <a:xfrm rot="16200000" flipH="1">
            <a:off x="4053630" y="1426437"/>
            <a:ext cx="1244232" cy="199589"/>
          </a:xfrm>
          <a:prstGeom prst="curvedConnector4">
            <a:avLst>
              <a:gd name="adj1" fmla="val 3355"/>
              <a:gd name="adj2" fmla="val -92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/>
        </p:nvSpPr>
        <p:spPr>
          <a:xfrm>
            <a:off x="130400" y="14457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Nós Operacionais</a:t>
            </a:r>
            <a:endParaRPr dirty="0"/>
          </a:p>
        </p:txBody>
      </p:sp>
      <p:sp>
        <p:nvSpPr>
          <p:cNvPr id="82" name="Google Shape;82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Vender</a:t>
            </a:r>
            <a:endParaRPr sz="1200" dirty="0"/>
          </a:p>
        </p:txBody>
      </p:sp>
      <p:grpSp>
        <p:nvGrpSpPr>
          <p:cNvPr id="83" name="Google Shape;83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84" name="Google Shape;84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85" name="Google Shape;85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6" name="Google Shape;86;p14"/>
              <p:cNvCxnSpPr>
                <a:stCxn id="8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89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0" name="Google Shape;90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Fornecedor</a:t>
              </a:r>
              <a:endParaRPr sz="1200" b="1" dirty="0"/>
            </a:p>
          </p:txBody>
        </p:sp>
      </p:grpSp>
      <p:cxnSp>
        <p:nvCxnSpPr>
          <p:cNvPr id="91" name="Google Shape;91;p14"/>
          <p:cNvCxnSpPr>
            <a:stCxn id="92" idx="0"/>
            <a:endCxn id="82" idx="2"/>
          </p:cNvCxnSpPr>
          <p:nvPr/>
        </p:nvCxnSpPr>
        <p:spPr>
          <a:xfrm rot="-5400000">
            <a:off x="3849102" y="1120888"/>
            <a:ext cx="934500" cy="501300"/>
          </a:xfrm>
          <a:prstGeom prst="curvedConnector3">
            <a:avLst>
              <a:gd name="adj1" fmla="val 4722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3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cxnSp>
        <p:nvCxnSpPr>
          <p:cNvPr id="94" name="Google Shape;94;p14"/>
          <p:cNvCxnSpPr>
            <a:stCxn id="85" idx="0"/>
            <a:endCxn id="82" idx="2"/>
          </p:cNvCxnSpPr>
          <p:nvPr/>
        </p:nvCxnSpPr>
        <p:spPr>
          <a:xfrm rot="-5400000">
            <a:off x="2790151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4"/>
          <p:cNvCxnSpPr>
            <a:stCxn id="92" idx="2"/>
            <a:endCxn id="96" idx="1"/>
          </p:cNvCxnSpPr>
          <p:nvPr/>
        </p:nvCxnSpPr>
        <p:spPr>
          <a:xfrm rot="16200000" flipH="1">
            <a:off x="3832002" y="2604087"/>
            <a:ext cx="1250141" cy="782741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4"/>
          <p:cNvSpPr/>
          <p:nvPr/>
        </p:nvSpPr>
        <p:spPr>
          <a:xfrm>
            <a:off x="4848443" y="3354729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 smtClean="0"/>
              <a:t>Comprar</a:t>
            </a:r>
            <a:endParaRPr sz="1000" dirty="0"/>
          </a:p>
        </p:txBody>
      </p:sp>
      <p:sp>
        <p:nvSpPr>
          <p:cNvPr id="92" name="Google Shape;92;p14"/>
          <p:cNvSpPr/>
          <p:nvPr/>
        </p:nvSpPr>
        <p:spPr>
          <a:xfrm>
            <a:off x="3564402" y="1838788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Escritório da gerência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06909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/>
        </p:nvSpPr>
        <p:spPr>
          <a:xfrm>
            <a:off x="130400" y="14457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Nós Operacionais</a:t>
            </a:r>
            <a:endParaRPr dirty="0"/>
          </a:p>
        </p:txBody>
      </p:sp>
      <p:sp>
        <p:nvSpPr>
          <p:cNvPr id="82" name="Google Shape;82;p14"/>
          <p:cNvSpPr/>
          <p:nvPr/>
        </p:nvSpPr>
        <p:spPr>
          <a:xfrm>
            <a:off x="3659549" y="186275"/>
            <a:ext cx="2383441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65100" lvl="0" algn="ctr">
              <a:buClr>
                <a:schemeClr val="dk1"/>
              </a:buClr>
              <a:buSzPts val="1000"/>
            </a:pPr>
            <a:endParaRPr lang="pt-BR" sz="1050" dirty="0" smtClean="0">
              <a:solidFill>
                <a:schemeClr val="dk1"/>
              </a:solidFill>
            </a:endParaRPr>
          </a:p>
          <a:p>
            <a:pPr marL="457200" lvl="0" indent="-292100" algn="ctr">
              <a:buClr>
                <a:schemeClr val="dk1"/>
              </a:buClr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Solicitar </a:t>
            </a:r>
            <a:r>
              <a:rPr lang="pt-BR" sz="1000" dirty="0">
                <a:solidFill>
                  <a:schemeClr val="dk1"/>
                </a:solidFill>
              </a:rPr>
              <a:t>devolução ou </a:t>
            </a:r>
            <a:r>
              <a:rPr lang="pt-BR" sz="1000" dirty="0" smtClean="0">
                <a:solidFill>
                  <a:schemeClr val="dk1"/>
                </a:solidFill>
              </a:rPr>
              <a:t>troca</a:t>
            </a:r>
          </a:p>
          <a:p>
            <a:pPr marL="165100" lvl="0" algn="ctr">
              <a:buClr>
                <a:schemeClr val="dk1"/>
              </a:buClr>
              <a:buSzPts val="1000"/>
            </a:pPr>
            <a:endParaRPr lang="pt-BR" sz="1000" dirty="0" smtClean="0">
              <a:solidFill>
                <a:schemeClr val="dk1"/>
              </a:solidFill>
            </a:endParaRPr>
          </a:p>
        </p:txBody>
      </p:sp>
      <p:grpSp>
        <p:nvGrpSpPr>
          <p:cNvPr id="83" name="Google Shape;83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84" name="Google Shape;84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85" name="Google Shape;85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6" name="Google Shape;86;p14"/>
              <p:cNvCxnSpPr>
                <a:stCxn id="8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89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0" name="Google Shape;90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Fornecedor</a:t>
              </a:r>
              <a:endParaRPr sz="1200" b="1" dirty="0"/>
            </a:p>
          </p:txBody>
        </p:sp>
      </p:grpSp>
      <p:cxnSp>
        <p:nvCxnSpPr>
          <p:cNvPr id="91" name="Google Shape;91;p14"/>
          <p:cNvCxnSpPr>
            <a:stCxn id="92" idx="0"/>
            <a:endCxn id="82" idx="2"/>
          </p:cNvCxnSpPr>
          <p:nvPr/>
        </p:nvCxnSpPr>
        <p:spPr>
          <a:xfrm rot="-5400000">
            <a:off x="3849102" y="1120888"/>
            <a:ext cx="934500" cy="501300"/>
          </a:xfrm>
          <a:prstGeom prst="curvedConnector3">
            <a:avLst>
              <a:gd name="adj1" fmla="val 4722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3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cxnSp>
        <p:nvCxnSpPr>
          <p:cNvPr id="94" name="Google Shape;94;p14"/>
          <p:cNvCxnSpPr>
            <a:stCxn id="85" idx="0"/>
            <a:endCxn id="82" idx="2"/>
          </p:cNvCxnSpPr>
          <p:nvPr/>
        </p:nvCxnSpPr>
        <p:spPr>
          <a:xfrm rot="-5400000">
            <a:off x="2790151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4"/>
          <p:cNvCxnSpPr>
            <a:stCxn id="92" idx="2"/>
            <a:endCxn id="96" idx="1"/>
          </p:cNvCxnSpPr>
          <p:nvPr/>
        </p:nvCxnSpPr>
        <p:spPr>
          <a:xfrm rot="16200000" flipH="1">
            <a:off x="3832002" y="2604087"/>
            <a:ext cx="1250141" cy="782741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4"/>
          <p:cNvSpPr/>
          <p:nvPr/>
        </p:nvSpPr>
        <p:spPr>
          <a:xfrm>
            <a:off x="4848442" y="3354729"/>
            <a:ext cx="2287854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 smtClean="0"/>
              <a:t>Solicitar devolução ou troca</a:t>
            </a:r>
            <a:endParaRPr sz="1000" dirty="0"/>
          </a:p>
        </p:txBody>
      </p:sp>
      <p:sp>
        <p:nvSpPr>
          <p:cNvPr id="92" name="Google Shape;92;p14"/>
          <p:cNvSpPr/>
          <p:nvPr/>
        </p:nvSpPr>
        <p:spPr>
          <a:xfrm>
            <a:off x="3564402" y="1838788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Escritório da gerência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15416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/>
        </p:nvSpPr>
        <p:spPr>
          <a:xfrm>
            <a:off x="130400" y="14457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Nós Operacionais</a:t>
            </a:r>
            <a:endParaRPr dirty="0"/>
          </a:p>
        </p:txBody>
      </p:sp>
      <p:sp>
        <p:nvSpPr>
          <p:cNvPr id="82" name="Google Shape;82;p14"/>
          <p:cNvSpPr/>
          <p:nvPr/>
        </p:nvSpPr>
        <p:spPr>
          <a:xfrm>
            <a:off x="3659550" y="186275"/>
            <a:ext cx="1886486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36550" lvl="0" indent="-171450" algn="ctr">
              <a:buClr>
                <a:schemeClr val="dk1"/>
              </a:buClr>
              <a:buSzPts val="1000"/>
              <a:buFont typeface="Wingdings" panose="05000000000000000000" pitchFamily="2" charset="2"/>
              <a:buChar char="v"/>
            </a:pPr>
            <a:r>
              <a:rPr lang="pt-BR" sz="1000" dirty="0" smtClean="0">
                <a:solidFill>
                  <a:schemeClr val="dk1"/>
                </a:solidFill>
              </a:rPr>
              <a:t>Cancelar</a:t>
            </a:r>
          </a:p>
        </p:txBody>
      </p:sp>
      <p:grpSp>
        <p:nvGrpSpPr>
          <p:cNvPr id="83" name="Google Shape;83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84" name="Google Shape;84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85" name="Google Shape;85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6" name="Google Shape;86;p14"/>
              <p:cNvCxnSpPr>
                <a:stCxn id="8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89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0" name="Google Shape;90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Fornecedor</a:t>
              </a:r>
              <a:endParaRPr sz="1200" b="1" dirty="0"/>
            </a:p>
          </p:txBody>
        </p:sp>
      </p:grpSp>
      <p:cxnSp>
        <p:nvCxnSpPr>
          <p:cNvPr id="91" name="Google Shape;91;p14"/>
          <p:cNvCxnSpPr>
            <a:stCxn id="92" idx="0"/>
            <a:endCxn id="82" idx="2"/>
          </p:cNvCxnSpPr>
          <p:nvPr/>
        </p:nvCxnSpPr>
        <p:spPr>
          <a:xfrm rot="-5400000">
            <a:off x="3849102" y="1120888"/>
            <a:ext cx="934500" cy="501300"/>
          </a:xfrm>
          <a:prstGeom prst="curvedConnector3">
            <a:avLst>
              <a:gd name="adj1" fmla="val 4722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3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cxnSp>
        <p:nvCxnSpPr>
          <p:cNvPr id="94" name="Google Shape;94;p14"/>
          <p:cNvCxnSpPr>
            <a:stCxn id="85" idx="0"/>
            <a:endCxn id="82" idx="2"/>
          </p:cNvCxnSpPr>
          <p:nvPr/>
        </p:nvCxnSpPr>
        <p:spPr>
          <a:xfrm rot="-5400000">
            <a:off x="2790151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4"/>
          <p:cNvCxnSpPr>
            <a:stCxn id="92" idx="2"/>
            <a:endCxn id="96" idx="1"/>
          </p:cNvCxnSpPr>
          <p:nvPr/>
        </p:nvCxnSpPr>
        <p:spPr>
          <a:xfrm rot="16200000" flipH="1">
            <a:off x="3832002" y="2604087"/>
            <a:ext cx="1250141" cy="782741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4"/>
          <p:cNvSpPr/>
          <p:nvPr/>
        </p:nvSpPr>
        <p:spPr>
          <a:xfrm>
            <a:off x="4848442" y="3354729"/>
            <a:ext cx="2287854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 smtClean="0"/>
              <a:t>Solicitar cancelamento</a:t>
            </a:r>
            <a:endParaRPr sz="1000" dirty="0"/>
          </a:p>
        </p:txBody>
      </p:sp>
      <p:sp>
        <p:nvSpPr>
          <p:cNvPr id="92" name="Google Shape;92;p14"/>
          <p:cNvSpPr/>
          <p:nvPr/>
        </p:nvSpPr>
        <p:spPr>
          <a:xfrm>
            <a:off x="3564402" y="1838788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Escritório da gerência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03601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/>
        </p:nvSpPr>
        <p:spPr>
          <a:xfrm>
            <a:off x="130400" y="14457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Nós Operacionais</a:t>
            </a:r>
            <a:endParaRPr dirty="0"/>
          </a:p>
        </p:txBody>
      </p:sp>
      <p:sp>
        <p:nvSpPr>
          <p:cNvPr id="82" name="Google Shape;82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Contratar evento</a:t>
            </a:r>
            <a:endParaRPr sz="1200" dirty="0"/>
          </a:p>
        </p:txBody>
      </p:sp>
      <p:grpSp>
        <p:nvGrpSpPr>
          <p:cNvPr id="83" name="Google Shape;83;p14"/>
          <p:cNvGrpSpPr/>
          <p:nvPr/>
        </p:nvGrpSpPr>
        <p:grpSpPr>
          <a:xfrm>
            <a:off x="1393984" y="1888715"/>
            <a:ext cx="1045838" cy="830447"/>
            <a:chOff x="2760657" y="3424900"/>
            <a:chExt cx="1045838" cy="830447"/>
          </a:xfrm>
        </p:grpSpPr>
        <p:grpSp>
          <p:nvGrpSpPr>
            <p:cNvPr id="84" name="Google Shape;84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85" name="Google Shape;85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6" name="Google Shape;86;p14"/>
              <p:cNvCxnSpPr>
                <a:stCxn id="8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89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0" name="Google Shape;90;p14"/>
            <p:cNvSpPr txBox="1"/>
            <p:nvPr/>
          </p:nvSpPr>
          <p:spPr>
            <a:xfrm>
              <a:off x="2760657" y="3912447"/>
              <a:ext cx="1045838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Contratante</a:t>
              </a:r>
              <a:endParaRPr sz="1200" b="1" dirty="0"/>
            </a:p>
          </p:txBody>
        </p:sp>
      </p:grpSp>
      <p:cxnSp>
        <p:nvCxnSpPr>
          <p:cNvPr id="91" name="Google Shape;91;p14"/>
          <p:cNvCxnSpPr>
            <a:stCxn id="92" idx="0"/>
            <a:endCxn id="82" idx="2"/>
          </p:cNvCxnSpPr>
          <p:nvPr/>
        </p:nvCxnSpPr>
        <p:spPr>
          <a:xfrm rot="-5400000">
            <a:off x="3849102" y="1120888"/>
            <a:ext cx="934500" cy="501300"/>
          </a:xfrm>
          <a:prstGeom prst="curvedConnector3">
            <a:avLst>
              <a:gd name="adj1" fmla="val 4722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3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cxnSp>
        <p:nvCxnSpPr>
          <p:cNvPr id="94" name="Google Shape;94;p14"/>
          <p:cNvCxnSpPr>
            <a:stCxn id="85" idx="0"/>
            <a:endCxn id="82" idx="2"/>
          </p:cNvCxnSpPr>
          <p:nvPr/>
        </p:nvCxnSpPr>
        <p:spPr>
          <a:xfrm rot="-5400000">
            <a:off x="2790151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4"/>
          <p:cNvCxnSpPr>
            <a:stCxn id="92" idx="2"/>
            <a:endCxn id="96" idx="1"/>
          </p:cNvCxnSpPr>
          <p:nvPr/>
        </p:nvCxnSpPr>
        <p:spPr>
          <a:xfrm rot="16200000" flipH="1">
            <a:off x="3832002" y="2604087"/>
            <a:ext cx="1250141" cy="782741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4"/>
          <p:cNvSpPr/>
          <p:nvPr/>
        </p:nvSpPr>
        <p:spPr>
          <a:xfrm>
            <a:off x="4848443" y="3354729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 smtClean="0"/>
              <a:t>Fechar contrato</a:t>
            </a:r>
            <a:endParaRPr sz="1000" dirty="0"/>
          </a:p>
        </p:txBody>
      </p:sp>
      <p:sp>
        <p:nvSpPr>
          <p:cNvPr id="92" name="Google Shape;92;p14"/>
          <p:cNvSpPr/>
          <p:nvPr/>
        </p:nvSpPr>
        <p:spPr>
          <a:xfrm>
            <a:off x="3564402" y="1838788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Escritório da gerência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233403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/>
        </p:nvSpPr>
        <p:spPr>
          <a:xfrm>
            <a:off x="130400" y="14457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Nós Operacionais</a:t>
            </a:r>
            <a:endParaRPr dirty="0"/>
          </a:p>
        </p:txBody>
      </p:sp>
      <p:sp>
        <p:nvSpPr>
          <p:cNvPr id="82" name="Google Shape;82;p14"/>
          <p:cNvSpPr/>
          <p:nvPr/>
        </p:nvSpPr>
        <p:spPr>
          <a:xfrm>
            <a:off x="3659549" y="186275"/>
            <a:ext cx="2383441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36550" lvl="0" indent="-171450" algn="ctr">
              <a:buClr>
                <a:schemeClr val="dk1"/>
              </a:buClr>
              <a:buSzPts val="1000"/>
              <a:buFont typeface="Wingdings" panose="05000000000000000000" pitchFamily="2" charset="2"/>
              <a:buChar char="v"/>
            </a:pPr>
            <a:r>
              <a:rPr lang="pt-BR" sz="1000" dirty="0" smtClean="0">
                <a:solidFill>
                  <a:schemeClr val="dk1"/>
                </a:solidFill>
              </a:rPr>
              <a:t>Realizar </a:t>
            </a:r>
            <a:r>
              <a:rPr lang="pt-BR" sz="1000" dirty="0">
                <a:solidFill>
                  <a:schemeClr val="dk1"/>
                </a:solidFill>
              </a:rPr>
              <a:t>Evento</a:t>
            </a:r>
            <a:endParaRPr lang="pt-BR" sz="1000" dirty="0" smtClean="0">
              <a:solidFill>
                <a:schemeClr val="dk1"/>
              </a:solidFill>
            </a:endParaRPr>
          </a:p>
        </p:txBody>
      </p:sp>
      <p:grpSp>
        <p:nvGrpSpPr>
          <p:cNvPr id="83" name="Google Shape;83;p14"/>
          <p:cNvGrpSpPr/>
          <p:nvPr/>
        </p:nvGrpSpPr>
        <p:grpSpPr>
          <a:xfrm>
            <a:off x="1485326" y="1888715"/>
            <a:ext cx="1072343" cy="830484"/>
            <a:chOff x="2851999" y="3424900"/>
            <a:chExt cx="1072343" cy="830484"/>
          </a:xfrm>
        </p:grpSpPr>
        <p:grpSp>
          <p:nvGrpSpPr>
            <p:cNvPr id="84" name="Google Shape;84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85" name="Google Shape;85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6" name="Google Shape;86;p14"/>
              <p:cNvCxnSpPr>
                <a:stCxn id="8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89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0" name="Google Shape;90;p14"/>
            <p:cNvSpPr txBox="1"/>
            <p:nvPr/>
          </p:nvSpPr>
          <p:spPr>
            <a:xfrm>
              <a:off x="2851999" y="3912484"/>
              <a:ext cx="1072343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Contratante</a:t>
              </a:r>
              <a:endParaRPr sz="1200" b="1" dirty="0"/>
            </a:p>
          </p:txBody>
        </p:sp>
      </p:grpSp>
      <p:cxnSp>
        <p:nvCxnSpPr>
          <p:cNvPr id="91" name="Google Shape;91;p14"/>
          <p:cNvCxnSpPr>
            <a:stCxn id="92" idx="0"/>
            <a:endCxn id="82" idx="2"/>
          </p:cNvCxnSpPr>
          <p:nvPr/>
        </p:nvCxnSpPr>
        <p:spPr>
          <a:xfrm rot="-5400000">
            <a:off x="3849102" y="1120888"/>
            <a:ext cx="934500" cy="501300"/>
          </a:xfrm>
          <a:prstGeom prst="curvedConnector3">
            <a:avLst>
              <a:gd name="adj1" fmla="val 4722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3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cxnSp>
        <p:nvCxnSpPr>
          <p:cNvPr id="94" name="Google Shape;94;p14"/>
          <p:cNvCxnSpPr>
            <a:stCxn id="85" idx="0"/>
            <a:endCxn id="82" idx="2"/>
          </p:cNvCxnSpPr>
          <p:nvPr/>
        </p:nvCxnSpPr>
        <p:spPr>
          <a:xfrm rot="-5400000">
            <a:off x="2790151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4"/>
          <p:cNvCxnSpPr>
            <a:stCxn id="92" idx="2"/>
            <a:endCxn id="96" idx="1"/>
          </p:cNvCxnSpPr>
          <p:nvPr/>
        </p:nvCxnSpPr>
        <p:spPr>
          <a:xfrm rot="16200000" flipH="1">
            <a:off x="3832002" y="2604087"/>
            <a:ext cx="1250141" cy="782741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4"/>
          <p:cNvSpPr/>
          <p:nvPr/>
        </p:nvSpPr>
        <p:spPr>
          <a:xfrm>
            <a:off x="4848442" y="3354729"/>
            <a:ext cx="1757767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 smtClean="0"/>
              <a:t>Realizar evento</a:t>
            </a:r>
            <a:endParaRPr sz="1000" dirty="0"/>
          </a:p>
        </p:txBody>
      </p:sp>
      <p:sp>
        <p:nvSpPr>
          <p:cNvPr id="92" name="Google Shape;92;p14"/>
          <p:cNvSpPr/>
          <p:nvPr/>
        </p:nvSpPr>
        <p:spPr>
          <a:xfrm>
            <a:off x="3564402" y="1838788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Salão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38213735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94</Words>
  <Application>Microsoft Office PowerPoint</Application>
  <PresentationFormat>Apresentação na tela (16:9)</PresentationFormat>
  <Paragraphs>54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Wingdings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Poison</cp:lastModifiedBy>
  <cp:revision>16</cp:revision>
  <dcterms:modified xsi:type="dcterms:W3CDTF">2020-04-29T00:27:19Z</dcterms:modified>
</cp:coreProperties>
</file>