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708" r:id="rId5"/>
    <p:sldMasterId id="2147483720" r:id="rId6"/>
    <p:sldMasterId id="2147483732" r:id="rId7"/>
    <p:sldMasterId id="2147483744" r:id="rId8"/>
  </p:sldMasterIdLst>
  <p:sldIdLst>
    <p:sldId id="257" r:id="rId9"/>
    <p:sldId id="260" r:id="rId10"/>
    <p:sldId id="261" r:id="rId11"/>
    <p:sldId id="262" r:id="rId12"/>
    <p:sldId id="264" r:id="rId13"/>
    <p:sldId id="263" r:id="rId14"/>
    <p:sldId id="265" r:id="rId15"/>
    <p:sldId id="267" r:id="rId16"/>
    <p:sldId id="270" r:id="rId17"/>
    <p:sldId id="268" r:id="rId18"/>
    <p:sldId id="26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lão - Atender cliente" id="{FD83BC77-D288-43EB-99FF-9EBCD0468D12}">
          <p14:sldIdLst>
            <p14:sldId id="257"/>
            <p14:sldId id="260"/>
          </p14:sldIdLst>
        </p14:section>
        <p14:section name="Balcão - Atender cliente" id="{93282AD7-A729-464D-A46D-C2EDDF5AA4A7}">
          <p14:sldIdLst>
            <p14:sldId id="261"/>
            <p14:sldId id="262"/>
          </p14:sldIdLst>
        </p14:section>
        <p14:section name="Cozinha - Preparar o Pedido" id="{16739C7E-3D95-4915-B7AA-887F3B83D3EF}">
          <p14:sldIdLst>
            <p14:sldId id="264"/>
          </p14:sldIdLst>
        </p14:section>
        <p14:section name="Escritório da Gerência - Comprar" id="{7773B890-2534-4D4B-87AC-C4CEFE605CD5}">
          <p14:sldIdLst>
            <p14:sldId id="263"/>
            <p14:sldId id="265"/>
          </p14:sldIdLst>
        </p14:section>
        <p14:section name="Escritório da Gerência - Solicitar cancelamento" id="{53191563-00B0-471D-ACFC-1327D5D7A3CD}">
          <p14:sldIdLst>
            <p14:sldId id="267"/>
          </p14:sldIdLst>
        </p14:section>
        <p14:section name="Escritório da Gerência - Solicitar devolução ou troca" id="{62F3B450-B1E5-4941-8C1A-0F0D051EAE7A}">
          <p14:sldIdLst>
            <p14:sldId id="270"/>
          </p14:sldIdLst>
        </p14:section>
        <p14:section name="Escritório da Gerência - Fechar contrato" id="{7EDE88C5-DD04-4D6F-BC93-6ABD7C2D5992}">
          <p14:sldIdLst>
            <p14:sldId id="268"/>
          </p14:sldIdLst>
        </p14:section>
        <p14:section name="Escritório da Gerência - Realizar evento" id="{5D04CBAC-B489-45CD-AD50-7FBC545BC89D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>
        <p:scale>
          <a:sx n="100" d="100"/>
          <a:sy n="100" d="100"/>
        </p:scale>
        <p:origin x="-115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29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40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100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39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64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12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904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260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435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2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87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221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548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894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853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371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896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286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20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858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42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347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682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551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5447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91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786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2379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3811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82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8498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59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82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0256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175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349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5890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534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8591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9316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5343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052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47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308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0294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0671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4944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1491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6756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025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7758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6739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4956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6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14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5542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1201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981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4080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151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647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7990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9289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2141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50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7758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7478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8963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6518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33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371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536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860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4846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1457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38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6390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603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60871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50451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05150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85874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41152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3040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23235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52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1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1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1E3A-4E22-4317-B6F0-1BA28CFB09D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9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01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4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73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56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28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50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Salão - Atender cliente (parte 1)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6729468" y="132654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Cozinha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844249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Cardápio</a:t>
            </a:r>
            <a:endParaRPr lang="pt-BR" sz="1200" dirty="0"/>
          </a:p>
        </p:txBody>
      </p:sp>
      <p:sp>
        <p:nvSpPr>
          <p:cNvPr id="9" name="Elipse 8"/>
          <p:cNvSpPr/>
          <p:nvPr/>
        </p:nvSpPr>
        <p:spPr>
          <a:xfrm>
            <a:off x="3186415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Anotar Pedido</a:t>
            </a:r>
            <a:endParaRPr lang="pt-BR" sz="1600" dirty="0"/>
          </a:p>
        </p:txBody>
      </p:sp>
      <p:sp>
        <p:nvSpPr>
          <p:cNvPr id="10" name="Elipse 9"/>
          <p:cNvSpPr/>
          <p:nvPr/>
        </p:nvSpPr>
        <p:spPr>
          <a:xfrm>
            <a:off x="6718907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pedido</a:t>
            </a:r>
            <a:endParaRPr lang="pt-BR" sz="1600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1074647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960040" cy="268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Cardápio</a:t>
              </a:r>
              <a:endParaRPr lang="pt-BR" dirty="0"/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3254995" y="5684351"/>
            <a:ext cx="1384131" cy="548259"/>
            <a:chOff x="4422373" y="1093123"/>
            <a:chExt cx="1296785" cy="407323"/>
          </a:xfrm>
        </p:grpSpPr>
        <p:grpSp>
          <p:nvGrpSpPr>
            <p:cNvPr id="17" name="Agrupar 16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629612" y="1162388"/>
              <a:ext cx="882305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Produto</a:t>
              </a:r>
              <a:endParaRPr lang="pt-BR" dirty="0"/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6746841" y="5672928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680796" y="1159664"/>
              <a:ext cx="779939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Pedido</a:t>
              </a:r>
              <a:endParaRPr lang="pt-BR" dirty="0"/>
            </a:p>
          </p:txBody>
        </p:sp>
      </p:grpSp>
      <p:cxnSp>
        <p:nvCxnSpPr>
          <p:cNvPr id="31" name="Conector em Curva 30"/>
          <p:cNvCxnSpPr>
            <a:stCxn id="8" idx="2"/>
            <a:endCxn id="4" idx="1"/>
          </p:cNvCxnSpPr>
          <p:nvPr/>
        </p:nvCxnSpPr>
        <p:spPr>
          <a:xfrm rot="10800000" flipH="1">
            <a:off x="1046712" y="1802761"/>
            <a:ext cx="10561" cy="2123904"/>
          </a:xfrm>
          <a:prstGeom prst="curvedConnector3">
            <a:avLst>
              <a:gd name="adj1" fmla="val -66139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>
            <a:stCxn id="4" idx="2"/>
            <a:endCxn id="8" idx="0"/>
          </p:cNvCxnSpPr>
          <p:nvPr/>
        </p:nvCxnSpPr>
        <p:spPr>
          <a:xfrm rot="5400000">
            <a:off x="1278225" y="2718176"/>
            <a:ext cx="97697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>
            <a:stCxn id="4" idx="3"/>
            <a:endCxn id="9" idx="0"/>
          </p:cNvCxnSpPr>
          <p:nvPr/>
        </p:nvCxnSpPr>
        <p:spPr>
          <a:xfrm>
            <a:off x="2476152" y="1802761"/>
            <a:ext cx="1430263" cy="140390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4"/>
          </p:cNvCxnSpPr>
          <p:nvPr/>
        </p:nvCxnSpPr>
        <p:spPr>
          <a:xfrm flipH="1">
            <a:off x="1760363" y="4646665"/>
            <a:ext cx="6350" cy="104887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endCxn id="9" idx="4"/>
          </p:cNvCxnSpPr>
          <p:nvPr/>
        </p:nvCxnSpPr>
        <p:spPr>
          <a:xfrm flipV="1">
            <a:off x="3906415" y="4646665"/>
            <a:ext cx="0" cy="1048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421880" y="4646665"/>
            <a:ext cx="17027" cy="9794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em Curva 65"/>
          <p:cNvCxnSpPr>
            <a:stCxn id="10" idx="6"/>
            <a:endCxn id="6" idx="2"/>
          </p:cNvCxnSpPr>
          <p:nvPr/>
        </p:nvCxnSpPr>
        <p:spPr>
          <a:xfrm flipV="1">
            <a:off x="8158907" y="2229688"/>
            <a:ext cx="2394781" cy="169697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5" idx="2"/>
            <a:endCxn id="10" idx="0"/>
          </p:cNvCxnSpPr>
          <p:nvPr/>
        </p:nvCxnSpPr>
        <p:spPr>
          <a:xfrm>
            <a:off x="7438907" y="2180402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70811" y="2389534"/>
            <a:ext cx="1091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cardápio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046712" y="2401360"/>
            <a:ext cx="14917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 de cardápio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967314" y="1757454"/>
            <a:ext cx="10940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Pedido / cancela pedido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6673277" y="235573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Pedido pronto</a:t>
            </a:r>
            <a:endParaRPr lang="pt-BR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9356297" y="2893510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Pedido pronto</a:t>
            </a:r>
            <a:endParaRPr lang="pt-BR" dirty="0"/>
          </a:p>
        </p:txBody>
      </p:sp>
      <p:cxnSp>
        <p:nvCxnSpPr>
          <p:cNvPr id="91" name="Conector em Curva 90"/>
          <p:cNvCxnSpPr/>
          <p:nvPr/>
        </p:nvCxnSpPr>
        <p:spPr>
          <a:xfrm>
            <a:off x="4639126" y="3926665"/>
            <a:ext cx="2107715" cy="202236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- Fechar contrato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Contratante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 propostas de evento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3186415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Elaborar contrato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1074647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1037054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Propostas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4" name="Conector em Curva 33"/>
          <p:cNvCxnSpPr>
            <a:stCxn id="4" idx="2"/>
            <a:endCxn id="8" idx="0"/>
          </p:cNvCxnSpPr>
          <p:nvPr/>
        </p:nvCxnSpPr>
        <p:spPr>
          <a:xfrm rot="5400000">
            <a:off x="1278225" y="2718176"/>
            <a:ext cx="97697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em Curva 65"/>
          <p:cNvCxnSpPr>
            <a:stCxn id="5" idx="3"/>
            <a:endCxn id="88" idx="2"/>
          </p:cNvCxnSpPr>
          <p:nvPr/>
        </p:nvCxnSpPr>
        <p:spPr>
          <a:xfrm>
            <a:off x="7741196" y="1900560"/>
            <a:ext cx="1723837" cy="21731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046712" y="2401360"/>
            <a:ext cx="14917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Proposta de evento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Conector em Curva 90"/>
          <p:cNvCxnSpPr>
            <a:stCxn id="9" idx="6"/>
            <a:endCxn id="23" idx="1"/>
          </p:cNvCxnSpPr>
          <p:nvPr/>
        </p:nvCxnSpPr>
        <p:spPr>
          <a:xfrm>
            <a:off x="4626415" y="3926665"/>
            <a:ext cx="1848438" cy="217693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em Curva 25"/>
          <p:cNvCxnSpPr>
            <a:endCxn id="9" idx="4"/>
          </p:cNvCxnSpPr>
          <p:nvPr/>
        </p:nvCxnSpPr>
        <p:spPr>
          <a:xfrm flipV="1">
            <a:off x="2476152" y="4646665"/>
            <a:ext cx="1430263" cy="130236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6322318" y="1473633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Contratante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311757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Confirmar evento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/>
          <p:cNvGrpSpPr/>
          <p:nvPr/>
        </p:nvGrpSpPr>
        <p:grpSpPr>
          <a:xfrm>
            <a:off x="6339691" y="5820013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549006" y="1165115"/>
              <a:ext cx="1027563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Contratos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8" name="Conector de Seta Reta 27"/>
          <p:cNvCxnSpPr>
            <a:endCxn id="10" idx="4"/>
          </p:cNvCxnSpPr>
          <p:nvPr/>
        </p:nvCxnSpPr>
        <p:spPr>
          <a:xfrm flipV="1">
            <a:off x="7031756" y="4793750"/>
            <a:ext cx="1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5" idx="2"/>
            <a:endCxn id="10" idx="0"/>
          </p:cNvCxnSpPr>
          <p:nvPr/>
        </p:nvCxnSpPr>
        <p:spPr>
          <a:xfrm>
            <a:off x="7031757" y="2327487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6210946" y="2457471"/>
            <a:ext cx="16416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Contrato assinado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Conector de Seta Reta 38"/>
          <p:cNvCxnSpPr>
            <a:stCxn id="8" idx="4"/>
          </p:cNvCxnSpPr>
          <p:nvPr/>
        </p:nvCxnSpPr>
        <p:spPr>
          <a:xfrm flipH="1">
            <a:off x="1760363" y="4646665"/>
            <a:ext cx="6350" cy="1048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7904293" y="259216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Pagamento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Conector em Curva 54"/>
          <p:cNvCxnSpPr>
            <a:stCxn id="10" idx="2"/>
            <a:endCxn id="5" idx="1"/>
          </p:cNvCxnSpPr>
          <p:nvPr/>
        </p:nvCxnSpPr>
        <p:spPr>
          <a:xfrm rot="10800000" flipH="1">
            <a:off x="6311756" y="1900560"/>
            <a:ext cx="10561" cy="2173190"/>
          </a:xfrm>
          <a:prstGeom prst="curvedConnector3">
            <a:avLst>
              <a:gd name="adj1" fmla="val -80269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4644988" y="259216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Agrupar 71"/>
          <p:cNvGrpSpPr/>
          <p:nvPr/>
        </p:nvGrpSpPr>
        <p:grpSpPr>
          <a:xfrm>
            <a:off x="9487345" y="5823758"/>
            <a:ext cx="1384131" cy="559684"/>
            <a:chOff x="4422373" y="1093123"/>
            <a:chExt cx="1296785" cy="407323"/>
          </a:xfrm>
        </p:grpSpPr>
        <p:grpSp>
          <p:nvGrpSpPr>
            <p:cNvPr id="73" name="Agrupar 72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77" name="Conector reto 76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CaixaDeTexto 73"/>
            <p:cNvSpPr txBox="1"/>
            <p:nvPr/>
          </p:nvSpPr>
          <p:spPr>
            <a:xfrm>
              <a:off x="4753425" y="1144438"/>
              <a:ext cx="634681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Caixa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8" name="Elipse 87"/>
          <p:cNvSpPr/>
          <p:nvPr/>
        </p:nvSpPr>
        <p:spPr>
          <a:xfrm>
            <a:off x="9465033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 pagamento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Conector de Seta Reta 89"/>
          <p:cNvCxnSpPr/>
          <p:nvPr/>
        </p:nvCxnSpPr>
        <p:spPr>
          <a:xfrm flipH="1">
            <a:off x="10179410" y="4793750"/>
            <a:ext cx="5623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- Realizar evento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7185459" y="207370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Convidado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Agrupar 12"/>
          <p:cNvGrpSpPr/>
          <p:nvPr/>
        </p:nvGrpSpPr>
        <p:grpSpPr>
          <a:xfrm>
            <a:off x="3188369" y="2067990"/>
            <a:ext cx="3997091" cy="3325835"/>
            <a:chOff x="2693069" y="1286940"/>
            <a:chExt cx="3997091" cy="3325835"/>
          </a:xfrm>
        </p:grpSpPr>
        <p:cxnSp>
          <p:nvCxnSpPr>
            <p:cNvPr id="91" name="Conector em Curva 90"/>
            <p:cNvCxnSpPr>
              <a:stCxn id="5" idx="1"/>
              <a:endCxn id="3" idx="3"/>
            </p:cNvCxnSpPr>
            <p:nvPr/>
          </p:nvCxnSpPr>
          <p:spPr>
            <a:xfrm rot="10800000" flipV="1">
              <a:off x="4201715" y="1719584"/>
              <a:ext cx="2488445" cy="230875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/>
            <p:cNvSpPr txBox="1"/>
            <p:nvPr/>
          </p:nvSpPr>
          <p:spPr>
            <a:xfrm>
              <a:off x="4701061" y="2321846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Convite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Agrupar 3"/>
            <p:cNvGrpSpPr/>
            <p:nvPr/>
          </p:nvGrpSpPr>
          <p:grpSpPr>
            <a:xfrm>
              <a:off x="2693069" y="3172775"/>
              <a:ext cx="1508645" cy="1440000"/>
              <a:chOff x="4588544" y="3353750"/>
              <a:chExt cx="1508645" cy="1440000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4622866" y="3353750"/>
                <a:ext cx="1440000" cy="14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CaixaDeTexto 2"/>
              <p:cNvSpPr txBox="1"/>
              <p:nvPr/>
            </p:nvSpPr>
            <p:spPr>
              <a:xfrm>
                <a:off x="4588544" y="3778432"/>
                <a:ext cx="1508645" cy="86177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Receber convidados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Retângulo 26"/>
            <p:cNvSpPr/>
            <p:nvPr/>
          </p:nvSpPr>
          <p:spPr>
            <a:xfrm>
              <a:off x="2737952" y="1286940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Contratante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Conector de Seta Reta 6"/>
            <p:cNvCxnSpPr>
              <a:stCxn id="27" idx="2"/>
              <a:endCxn id="9" idx="0"/>
            </p:cNvCxnSpPr>
            <p:nvPr/>
          </p:nvCxnSpPr>
          <p:spPr>
            <a:xfrm>
              <a:off x="3447391" y="2140794"/>
              <a:ext cx="0" cy="10319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2693069" y="2321846"/>
              <a:ext cx="151423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Lista de convidados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5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Salão - Atender cliente (parte </a:t>
            </a:r>
            <a:r>
              <a:rPr lang="pt-BR" sz="3200" dirty="0" smtClean="0"/>
              <a:t>2)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Cozinha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5291572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998652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Caixa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Solicitar preparo do pedido</a:t>
            </a:r>
            <a:endParaRPr lang="pt-BR" sz="1200" dirty="0"/>
          </a:p>
        </p:txBody>
      </p:sp>
      <p:sp>
        <p:nvSpPr>
          <p:cNvPr id="9" name="Elipse 8"/>
          <p:cNvSpPr/>
          <p:nvPr/>
        </p:nvSpPr>
        <p:spPr>
          <a:xfrm>
            <a:off x="527988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Enviar conta</a:t>
            </a:r>
            <a:endParaRPr lang="pt-BR" sz="1600" dirty="0"/>
          </a:p>
        </p:txBody>
      </p:sp>
      <p:sp>
        <p:nvSpPr>
          <p:cNvPr id="10" name="Elipse 9"/>
          <p:cNvSpPr/>
          <p:nvPr/>
        </p:nvSpPr>
        <p:spPr>
          <a:xfrm>
            <a:off x="7996404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conta</a:t>
            </a:r>
            <a:endParaRPr lang="pt-BR" sz="1600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5403934" y="5695538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779939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Pedido</a:t>
              </a:r>
              <a:endParaRPr lang="pt-BR" dirty="0"/>
            </a:p>
          </p:txBody>
        </p:sp>
      </p:grpSp>
      <p:cxnSp>
        <p:nvCxnSpPr>
          <p:cNvPr id="68" name="Conector de Seta Reta 67"/>
          <p:cNvCxnSpPr>
            <a:stCxn id="5" idx="2"/>
            <a:endCxn id="9" idx="0"/>
          </p:cNvCxnSpPr>
          <p:nvPr/>
        </p:nvCxnSpPr>
        <p:spPr>
          <a:xfrm flipH="1">
            <a:off x="5999883" y="2229688"/>
            <a:ext cx="1128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stCxn id="8" idx="0"/>
            <a:endCxn id="4" idx="2"/>
          </p:cNvCxnSpPr>
          <p:nvPr/>
        </p:nvCxnSpPr>
        <p:spPr>
          <a:xfrm flipV="1">
            <a:off x="1766713" y="2229688"/>
            <a:ext cx="0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020854" y="2540402"/>
            <a:ext cx="14917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</a:t>
            </a:r>
            <a:endParaRPr lang="pt-BR" dirty="0"/>
          </a:p>
        </p:txBody>
      </p:sp>
      <p:cxnSp>
        <p:nvCxnSpPr>
          <p:cNvPr id="27" name="Conector em Curva 26"/>
          <p:cNvCxnSpPr>
            <a:stCxn id="8" idx="4"/>
          </p:cNvCxnSpPr>
          <p:nvPr/>
        </p:nvCxnSpPr>
        <p:spPr>
          <a:xfrm rot="16200000" flipH="1">
            <a:off x="2921938" y="3491439"/>
            <a:ext cx="1326770" cy="363722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4952096" y="2394582"/>
            <a:ext cx="209557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</a:t>
            </a:r>
          </a:p>
          <a:p>
            <a:pPr algn="ctr"/>
            <a:r>
              <a:rPr lang="pt-BR" dirty="0" smtClean="0"/>
              <a:t>de conta</a:t>
            </a:r>
            <a:endParaRPr lang="pt-BR" dirty="0"/>
          </a:p>
        </p:txBody>
      </p:sp>
      <p:cxnSp>
        <p:nvCxnSpPr>
          <p:cNvPr id="44" name="Conector de Seta Reta 43"/>
          <p:cNvCxnSpPr>
            <a:stCxn id="9" idx="4"/>
          </p:cNvCxnSpPr>
          <p:nvPr/>
        </p:nvCxnSpPr>
        <p:spPr>
          <a:xfrm>
            <a:off x="5999883" y="4646665"/>
            <a:ext cx="0" cy="1048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9934922" y="138006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cxnSp>
        <p:nvCxnSpPr>
          <p:cNvPr id="53" name="Conector em Curva 52"/>
          <p:cNvCxnSpPr>
            <a:stCxn id="9" idx="6"/>
            <a:endCxn id="6" idx="1"/>
          </p:cNvCxnSpPr>
          <p:nvPr/>
        </p:nvCxnSpPr>
        <p:spPr>
          <a:xfrm flipV="1">
            <a:off x="6719883" y="1802761"/>
            <a:ext cx="1278769" cy="212390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6636535" y="2367055"/>
            <a:ext cx="144546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Solicitação</a:t>
            </a:r>
          </a:p>
          <a:p>
            <a:pPr algn="ctr"/>
            <a:r>
              <a:rPr lang="pt-BR" sz="1600" dirty="0" smtClean="0"/>
              <a:t>de conta com</a:t>
            </a:r>
          </a:p>
          <a:p>
            <a:pPr algn="ctr"/>
            <a:r>
              <a:rPr lang="pt-BR" sz="1600" dirty="0" smtClean="0"/>
              <a:t>pedido</a:t>
            </a:r>
            <a:endParaRPr lang="pt-BR" sz="1600" dirty="0"/>
          </a:p>
        </p:txBody>
      </p:sp>
      <p:cxnSp>
        <p:nvCxnSpPr>
          <p:cNvPr id="60" name="Conector em Curva 59"/>
          <p:cNvCxnSpPr>
            <a:stCxn id="6" idx="2"/>
            <a:endCxn id="10" idx="0"/>
          </p:cNvCxnSpPr>
          <p:nvPr/>
        </p:nvCxnSpPr>
        <p:spPr>
          <a:xfrm rot="16200000" flipH="1">
            <a:off x="8223759" y="2714019"/>
            <a:ext cx="976977" cy="831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8008085" y="2533081"/>
            <a:ext cx="1445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Conta</a:t>
            </a:r>
            <a:endParaRPr lang="pt-BR" dirty="0"/>
          </a:p>
        </p:txBody>
      </p:sp>
      <p:cxnSp>
        <p:nvCxnSpPr>
          <p:cNvPr id="65" name="Conector em Curva 64"/>
          <p:cNvCxnSpPr>
            <a:stCxn id="10" idx="6"/>
            <a:endCxn id="62" idx="2"/>
          </p:cNvCxnSpPr>
          <p:nvPr/>
        </p:nvCxnSpPr>
        <p:spPr>
          <a:xfrm flipV="1">
            <a:off x="9436404" y="2233922"/>
            <a:ext cx="1207957" cy="169274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9520882" y="3206664"/>
            <a:ext cx="1445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4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smtClean="0"/>
              <a:t>DFD Balcão - Atender cliente (parte 1)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6729468" y="132654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Cozinha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844249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Cardápio</a:t>
            </a:r>
            <a:endParaRPr lang="pt-BR" sz="1200" dirty="0"/>
          </a:p>
        </p:txBody>
      </p:sp>
      <p:sp>
        <p:nvSpPr>
          <p:cNvPr id="9" name="Elipse 8"/>
          <p:cNvSpPr/>
          <p:nvPr/>
        </p:nvSpPr>
        <p:spPr>
          <a:xfrm>
            <a:off x="3186415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Anotar Pedido</a:t>
            </a:r>
            <a:endParaRPr lang="pt-BR" sz="1600" dirty="0"/>
          </a:p>
        </p:txBody>
      </p:sp>
      <p:sp>
        <p:nvSpPr>
          <p:cNvPr id="10" name="Elipse 9"/>
          <p:cNvSpPr/>
          <p:nvPr/>
        </p:nvSpPr>
        <p:spPr>
          <a:xfrm>
            <a:off x="6718907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pedido</a:t>
            </a:r>
            <a:endParaRPr lang="pt-BR" sz="1600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1074647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960040" cy="268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Cardápio</a:t>
              </a:r>
              <a:endParaRPr lang="pt-BR" dirty="0"/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3254995" y="5684351"/>
            <a:ext cx="1384131" cy="548259"/>
            <a:chOff x="4422373" y="1093123"/>
            <a:chExt cx="1296785" cy="407323"/>
          </a:xfrm>
        </p:grpSpPr>
        <p:grpSp>
          <p:nvGrpSpPr>
            <p:cNvPr id="17" name="Agrupar 16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629612" y="1162388"/>
              <a:ext cx="882305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Produto</a:t>
              </a:r>
              <a:endParaRPr lang="pt-BR" dirty="0"/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6746841" y="5672928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680796" y="1159664"/>
              <a:ext cx="779939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Pedido</a:t>
              </a:r>
              <a:endParaRPr lang="pt-BR" dirty="0"/>
            </a:p>
          </p:txBody>
        </p:sp>
      </p:grpSp>
      <p:cxnSp>
        <p:nvCxnSpPr>
          <p:cNvPr id="31" name="Conector em Curva 30"/>
          <p:cNvCxnSpPr>
            <a:stCxn id="8" idx="2"/>
            <a:endCxn id="4" idx="1"/>
          </p:cNvCxnSpPr>
          <p:nvPr/>
        </p:nvCxnSpPr>
        <p:spPr>
          <a:xfrm rot="10800000" flipH="1">
            <a:off x="1046712" y="1802761"/>
            <a:ext cx="10561" cy="2123904"/>
          </a:xfrm>
          <a:prstGeom prst="curvedConnector3">
            <a:avLst>
              <a:gd name="adj1" fmla="val -66139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>
            <a:stCxn id="4" idx="2"/>
            <a:endCxn id="8" idx="0"/>
          </p:cNvCxnSpPr>
          <p:nvPr/>
        </p:nvCxnSpPr>
        <p:spPr>
          <a:xfrm rot="5400000">
            <a:off x="1278225" y="2718176"/>
            <a:ext cx="97697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>
            <a:stCxn id="4" idx="3"/>
            <a:endCxn id="9" idx="0"/>
          </p:cNvCxnSpPr>
          <p:nvPr/>
        </p:nvCxnSpPr>
        <p:spPr>
          <a:xfrm>
            <a:off x="2476152" y="1802761"/>
            <a:ext cx="1430263" cy="140390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4"/>
          </p:cNvCxnSpPr>
          <p:nvPr/>
        </p:nvCxnSpPr>
        <p:spPr>
          <a:xfrm flipH="1">
            <a:off x="1760363" y="4646665"/>
            <a:ext cx="6350" cy="104887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endCxn id="9" idx="4"/>
          </p:cNvCxnSpPr>
          <p:nvPr/>
        </p:nvCxnSpPr>
        <p:spPr>
          <a:xfrm flipV="1">
            <a:off x="3906415" y="4646665"/>
            <a:ext cx="0" cy="1048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421880" y="4646665"/>
            <a:ext cx="17027" cy="9794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em Curva 65"/>
          <p:cNvCxnSpPr>
            <a:stCxn id="10" idx="6"/>
            <a:endCxn id="6" idx="2"/>
          </p:cNvCxnSpPr>
          <p:nvPr/>
        </p:nvCxnSpPr>
        <p:spPr>
          <a:xfrm flipV="1">
            <a:off x="8158907" y="2229688"/>
            <a:ext cx="2394781" cy="169697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5" idx="2"/>
            <a:endCxn id="10" idx="0"/>
          </p:cNvCxnSpPr>
          <p:nvPr/>
        </p:nvCxnSpPr>
        <p:spPr>
          <a:xfrm>
            <a:off x="7438907" y="2180402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-5747" y="2389720"/>
            <a:ext cx="1091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cardápio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046712" y="2401360"/>
            <a:ext cx="14917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 de cardápio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873741" y="1801195"/>
            <a:ext cx="132686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Pedido / cancela pedido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6673277" y="235573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Pedido pronto</a:t>
            </a:r>
            <a:endParaRPr lang="pt-BR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9356297" y="2893510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Pedido pronto</a:t>
            </a:r>
            <a:endParaRPr lang="pt-BR" dirty="0"/>
          </a:p>
        </p:txBody>
      </p:sp>
      <p:cxnSp>
        <p:nvCxnSpPr>
          <p:cNvPr id="91" name="Conector em Curva 90"/>
          <p:cNvCxnSpPr/>
          <p:nvPr/>
        </p:nvCxnSpPr>
        <p:spPr>
          <a:xfrm>
            <a:off x="4639126" y="3926665"/>
            <a:ext cx="2107715" cy="202236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smtClean="0"/>
              <a:t>DFD Balcão - Atender cliente (parte 2)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Cozinha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5291572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998652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Caixa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Solicitar preparo do pedido</a:t>
            </a:r>
            <a:endParaRPr lang="pt-BR" sz="1200" dirty="0"/>
          </a:p>
        </p:txBody>
      </p:sp>
      <p:sp>
        <p:nvSpPr>
          <p:cNvPr id="9" name="Elipse 8"/>
          <p:cNvSpPr/>
          <p:nvPr/>
        </p:nvSpPr>
        <p:spPr>
          <a:xfrm>
            <a:off x="527988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Enviar conta</a:t>
            </a:r>
            <a:endParaRPr lang="pt-BR" sz="1600" dirty="0"/>
          </a:p>
        </p:txBody>
      </p:sp>
      <p:sp>
        <p:nvSpPr>
          <p:cNvPr id="10" name="Elipse 9"/>
          <p:cNvSpPr/>
          <p:nvPr/>
        </p:nvSpPr>
        <p:spPr>
          <a:xfrm>
            <a:off x="7996404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conta</a:t>
            </a:r>
            <a:endParaRPr lang="pt-BR" sz="1600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5403934" y="5695538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779939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Pedido</a:t>
              </a:r>
              <a:endParaRPr lang="pt-BR" dirty="0"/>
            </a:p>
          </p:txBody>
        </p:sp>
      </p:grpSp>
      <p:cxnSp>
        <p:nvCxnSpPr>
          <p:cNvPr id="68" name="Conector de Seta Reta 67"/>
          <p:cNvCxnSpPr>
            <a:stCxn id="5" idx="2"/>
            <a:endCxn id="9" idx="0"/>
          </p:cNvCxnSpPr>
          <p:nvPr/>
        </p:nvCxnSpPr>
        <p:spPr>
          <a:xfrm flipH="1">
            <a:off x="5999883" y="2229688"/>
            <a:ext cx="1128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stCxn id="8" idx="0"/>
            <a:endCxn id="4" idx="2"/>
          </p:cNvCxnSpPr>
          <p:nvPr/>
        </p:nvCxnSpPr>
        <p:spPr>
          <a:xfrm flipV="1">
            <a:off x="1766713" y="2229688"/>
            <a:ext cx="0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020854" y="2540402"/>
            <a:ext cx="14917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</a:t>
            </a:r>
            <a:endParaRPr lang="pt-BR" dirty="0"/>
          </a:p>
        </p:txBody>
      </p:sp>
      <p:cxnSp>
        <p:nvCxnSpPr>
          <p:cNvPr id="27" name="Conector em Curva 26"/>
          <p:cNvCxnSpPr>
            <a:stCxn id="8" idx="4"/>
          </p:cNvCxnSpPr>
          <p:nvPr/>
        </p:nvCxnSpPr>
        <p:spPr>
          <a:xfrm rot="16200000" flipH="1">
            <a:off x="2921938" y="3491439"/>
            <a:ext cx="1326770" cy="363722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4952096" y="2394582"/>
            <a:ext cx="209557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</a:t>
            </a:r>
          </a:p>
          <a:p>
            <a:pPr algn="ctr"/>
            <a:r>
              <a:rPr lang="pt-BR" dirty="0" smtClean="0"/>
              <a:t>de conta</a:t>
            </a:r>
            <a:endParaRPr lang="pt-BR" dirty="0"/>
          </a:p>
        </p:txBody>
      </p:sp>
      <p:cxnSp>
        <p:nvCxnSpPr>
          <p:cNvPr id="44" name="Conector de Seta Reta 43"/>
          <p:cNvCxnSpPr>
            <a:stCxn id="9" idx="4"/>
          </p:cNvCxnSpPr>
          <p:nvPr/>
        </p:nvCxnSpPr>
        <p:spPr>
          <a:xfrm>
            <a:off x="5999883" y="4646665"/>
            <a:ext cx="0" cy="1048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9934922" y="138006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cxnSp>
        <p:nvCxnSpPr>
          <p:cNvPr id="53" name="Conector em Curva 52"/>
          <p:cNvCxnSpPr>
            <a:stCxn id="9" idx="6"/>
            <a:endCxn id="6" idx="1"/>
          </p:cNvCxnSpPr>
          <p:nvPr/>
        </p:nvCxnSpPr>
        <p:spPr>
          <a:xfrm flipV="1">
            <a:off x="6719883" y="1802761"/>
            <a:ext cx="1278769" cy="212390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6636535" y="2367055"/>
            <a:ext cx="144546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Solicitação</a:t>
            </a:r>
          </a:p>
          <a:p>
            <a:pPr algn="ctr"/>
            <a:r>
              <a:rPr lang="pt-BR" sz="1600" dirty="0" smtClean="0"/>
              <a:t>de conta com</a:t>
            </a:r>
          </a:p>
          <a:p>
            <a:pPr algn="ctr"/>
            <a:r>
              <a:rPr lang="pt-BR" sz="1600" dirty="0" smtClean="0"/>
              <a:t>pedido</a:t>
            </a:r>
            <a:endParaRPr lang="pt-BR" sz="1600" dirty="0"/>
          </a:p>
        </p:txBody>
      </p:sp>
      <p:cxnSp>
        <p:nvCxnSpPr>
          <p:cNvPr id="60" name="Conector em Curva 59"/>
          <p:cNvCxnSpPr>
            <a:stCxn id="6" idx="2"/>
            <a:endCxn id="10" idx="0"/>
          </p:cNvCxnSpPr>
          <p:nvPr/>
        </p:nvCxnSpPr>
        <p:spPr>
          <a:xfrm rot="16200000" flipH="1">
            <a:off x="8223759" y="2714019"/>
            <a:ext cx="976977" cy="831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8008085" y="2533081"/>
            <a:ext cx="1445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Conta</a:t>
            </a:r>
            <a:endParaRPr lang="pt-BR" dirty="0"/>
          </a:p>
        </p:txBody>
      </p:sp>
      <p:cxnSp>
        <p:nvCxnSpPr>
          <p:cNvPr id="65" name="Conector em Curva 64"/>
          <p:cNvCxnSpPr>
            <a:stCxn id="10" idx="6"/>
            <a:endCxn id="62" idx="2"/>
          </p:cNvCxnSpPr>
          <p:nvPr/>
        </p:nvCxnSpPr>
        <p:spPr>
          <a:xfrm flipV="1">
            <a:off x="9436404" y="2233922"/>
            <a:ext cx="1207957" cy="169274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9520882" y="3206664"/>
            <a:ext cx="1445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0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Cozinha - Preparar o pedido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961157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Garçom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844249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Garçom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950596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 pedido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649237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Verificar Pedido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809236" y="316650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Preparar o pedido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974152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689798" y="1159589"/>
              <a:ext cx="779939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6837169" y="5583460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680796" y="1159664"/>
              <a:ext cx="779939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6" name="Conector em Curva 65"/>
          <p:cNvCxnSpPr>
            <a:stCxn id="10" idx="6"/>
            <a:endCxn id="6" idx="2"/>
          </p:cNvCxnSpPr>
          <p:nvPr/>
        </p:nvCxnSpPr>
        <p:spPr>
          <a:xfrm flipV="1">
            <a:off x="8249236" y="2229688"/>
            <a:ext cx="2304452" cy="165681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9356297" y="2893510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Pedido pronto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ector de Seta Reta 25"/>
          <p:cNvCxnSpPr>
            <a:stCxn id="4" idx="2"/>
            <a:endCxn id="8" idx="0"/>
          </p:cNvCxnSpPr>
          <p:nvPr/>
        </p:nvCxnSpPr>
        <p:spPr>
          <a:xfrm>
            <a:off x="1670596" y="2229688"/>
            <a:ext cx="0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1128717" y="2424776"/>
            <a:ext cx="10837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Comanda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Conector de Seta Reta 42"/>
          <p:cNvCxnSpPr>
            <a:stCxn id="8" idx="4"/>
          </p:cNvCxnSpPr>
          <p:nvPr/>
        </p:nvCxnSpPr>
        <p:spPr>
          <a:xfrm flipH="1">
            <a:off x="1670334" y="4646665"/>
            <a:ext cx="262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em Curva 38"/>
          <p:cNvCxnSpPr>
            <a:endCxn id="9" idx="2"/>
          </p:cNvCxnSpPr>
          <p:nvPr/>
        </p:nvCxnSpPr>
        <p:spPr>
          <a:xfrm flipV="1">
            <a:off x="2343734" y="3926665"/>
            <a:ext cx="2305503" cy="1966183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endCxn id="10" idx="4"/>
          </p:cNvCxnSpPr>
          <p:nvPr/>
        </p:nvCxnSpPr>
        <p:spPr>
          <a:xfrm flipV="1">
            <a:off x="7529234" y="4606505"/>
            <a:ext cx="2" cy="976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</a:t>
            </a:r>
            <a:r>
              <a:rPr lang="pt-BR" sz="3200" dirty="0"/>
              <a:t>-</a:t>
            </a:r>
            <a:r>
              <a:rPr lang="pt-BR" sz="3200" dirty="0" smtClean="0"/>
              <a:t> Comprar (parte 1)</a:t>
            </a:r>
            <a:endParaRPr lang="pt-BR" sz="3200" dirty="0"/>
          </a:p>
        </p:txBody>
      </p:sp>
      <p:sp>
        <p:nvSpPr>
          <p:cNvPr id="8" name="Elipse 7"/>
          <p:cNvSpPr/>
          <p:nvPr/>
        </p:nvSpPr>
        <p:spPr>
          <a:xfrm>
            <a:off x="1667741" y="3132991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Verificar produtos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1723610" y="5674891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880382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Estoque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0" name="Conector de Seta Reta 39"/>
          <p:cNvCxnSpPr>
            <a:stCxn id="8" idx="4"/>
          </p:cNvCxnSpPr>
          <p:nvPr/>
        </p:nvCxnSpPr>
        <p:spPr>
          <a:xfrm flipH="1">
            <a:off x="2384566" y="4572991"/>
            <a:ext cx="3175" cy="110749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em Curva 26"/>
          <p:cNvCxnSpPr>
            <a:stCxn id="8" idx="6"/>
          </p:cNvCxnSpPr>
          <p:nvPr/>
        </p:nvCxnSpPr>
        <p:spPr>
          <a:xfrm>
            <a:off x="3107741" y="3852991"/>
            <a:ext cx="2342841" cy="211410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5478517" y="1326543"/>
            <a:ext cx="4077390" cy="4906064"/>
            <a:chOff x="4081517" y="1326548"/>
            <a:chExt cx="4077390" cy="4906064"/>
          </a:xfrm>
        </p:grpSpPr>
        <p:sp>
          <p:nvSpPr>
            <p:cNvPr id="5" name="Retângulo 4"/>
            <p:cNvSpPr/>
            <p:nvPr/>
          </p:nvSpPr>
          <p:spPr>
            <a:xfrm>
              <a:off x="6729468" y="1326548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Fornecedor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4081517" y="3147576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Realizar pedido de compra</a:t>
              </a:r>
              <a:endPara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6718907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3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Realizar o pagamento</a:t>
              </a:r>
              <a:endParaRPr kumimoji="0" lang="pt-BR" sz="14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Agrupar 15"/>
            <p:cNvGrpSpPr/>
            <p:nvPr/>
          </p:nvGrpSpPr>
          <p:grpSpPr>
            <a:xfrm>
              <a:off x="4116342" y="5684348"/>
              <a:ext cx="1384131" cy="548259"/>
              <a:chOff x="4422373" y="1093123"/>
              <a:chExt cx="1296785" cy="407323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19" name="Conector reto 18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CaixaDeTexto 17"/>
              <p:cNvSpPr txBox="1"/>
              <p:nvPr/>
            </p:nvSpPr>
            <p:spPr>
              <a:xfrm>
                <a:off x="4629612" y="1162388"/>
                <a:ext cx="864042" cy="274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Pedidos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Agrupar 20"/>
            <p:cNvGrpSpPr/>
            <p:nvPr/>
          </p:nvGrpSpPr>
          <p:grpSpPr>
            <a:xfrm>
              <a:off x="6746841" y="5672928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680796" y="1159664"/>
                <a:ext cx="634681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Caixa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50" name="Conector de Seta Reta 49"/>
            <p:cNvCxnSpPr/>
            <p:nvPr/>
          </p:nvCxnSpPr>
          <p:spPr>
            <a:xfrm flipV="1">
              <a:off x="4795215" y="4587578"/>
              <a:ext cx="6302" cy="1085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em Curva 90"/>
            <p:cNvCxnSpPr>
              <a:stCxn id="9" idx="6"/>
              <a:endCxn id="5" idx="1"/>
            </p:cNvCxnSpPr>
            <p:nvPr/>
          </p:nvCxnSpPr>
          <p:spPr>
            <a:xfrm flipV="1">
              <a:off x="5521517" y="1753475"/>
              <a:ext cx="1207951" cy="211410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/>
            <p:cNvSpPr txBox="1"/>
            <p:nvPr/>
          </p:nvSpPr>
          <p:spPr>
            <a:xfrm>
              <a:off x="5559403" y="2486665"/>
              <a:ext cx="11321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 de compra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" name="Conector de Seta Reta 45"/>
            <p:cNvCxnSpPr>
              <a:endCxn id="10" idx="4"/>
            </p:cNvCxnSpPr>
            <p:nvPr/>
          </p:nvCxnSpPr>
          <p:spPr>
            <a:xfrm flipV="1">
              <a:off x="7438906" y="4646665"/>
              <a:ext cx="1" cy="1017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>
              <a:stCxn id="10" idx="0"/>
              <a:endCxn id="5" idx="2"/>
            </p:cNvCxnSpPr>
            <p:nvPr/>
          </p:nvCxnSpPr>
          <p:spPr>
            <a:xfrm flipV="1">
              <a:off x="7438907" y="2180402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6790581" y="2568914"/>
              <a:ext cx="12966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Pagamento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8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</a:t>
            </a:r>
            <a:r>
              <a:rPr lang="pt-BR" sz="3200" dirty="0"/>
              <a:t>-</a:t>
            </a:r>
            <a:r>
              <a:rPr lang="pt-BR" sz="3200" dirty="0" smtClean="0"/>
              <a:t> Comprar (parte 2)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3467323" y="1530480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Fornecedor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Agrupar 46"/>
          <p:cNvGrpSpPr/>
          <p:nvPr/>
        </p:nvGrpSpPr>
        <p:grpSpPr>
          <a:xfrm>
            <a:off x="3456764" y="2384334"/>
            <a:ext cx="4904923" cy="3854009"/>
            <a:chOff x="1685114" y="2384334"/>
            <a:chExt cx="4904923" cy="3854009"/>
          </a:xfrm>
        </p:grpSpPr>
        <p:sp>
          <p:nvSpPr>
            <p:cNvPr id="8" name="Elipse 7"/>
            <p:cNvSpPr/>
            <p:nvPr/>
          </p:nvSpPr>
          <p:spPr>
            <a:xfrm>
              <a:off x="5150037" y="3679282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Estocar</a:t>
              </a:r>
              <a:r>
                <a:rPr kumimoji="0" lang="pt-BR" sz="1600" b="0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produtos recebidos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5177971" y="5678659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630573" y="1159589"/>
                <a:ext cx="880382" cy="274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Estoque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1685114" y="3679282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30" dirty="0" smtClean="0">
                  <a:solidFill>
                    <a:prstClr val="white"/>
                  </a:solidFill>
                  <a:latin typeface="Calibri" panose="020F0502020204030204"/>
                </a:rPr>
                <a:t>Receber </a:t>
              </a:r>
              <a:r>
                <a:rPr lang="pt-BR" sz="1430" dirty="0" smtClean="0">
                  <a:solidFill>
                    <a:prstClr val="white"/>
                  </a:solidFill>
                  <a:latin typeface="Calibri" panose="020F0502020204030204"/>
                </a:rPr>
                <a:t>produtos</a:t>
              </a:r>
              <a:endParaRPr kumimoji="0" lang="pt-BR" sz="14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" name="Agrupar 20"/>
            <p:cNvGrpSpPr/>
            <p:nvPr/>
          </p:nvGrpSpPr>
          <p:grpSpPr>
            <a:xfrm>
              <a:off x="1713047" y="5678659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680796" y="1159664"/>
                <a:ext cx="966408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Produtos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6" name="Conector de Seta Reta 35"/>
            <p:cNvCxnSpPr>
              <a:stCxn id="10" idx="4"/>
            </p:cNvCxnSpPr>
            <p:nvPr/>
          </p:nvCxnSpPr>
          <p:spPr>
            <a:xfrm flipH="1">
              <a:off x="2405112" y="5119282"/>
              <a:ext cx="2" cy="570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5" idx="2"/>
              <a:endCxn id="10" idx="0"/>
            </p:cNvCxnSpPr>
            <p:nvPr/>
          </p:nvCxnSpPr>
          <p:spPr>
            <a:xfrm>
              <a:off x="2405112" y="2384334"/>
              <a:ext cx="2" cy="12949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/>
            <p:cNvSpPr txBox="1"/>
            <p:nvPr/>
          </p:nvSpPr>
          <p:spPr>
            <a:xfrm>
              <a:off x="1839025" y="2847142"/>
              <a:ext cx="11321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Conector em Curva 42"/>
            <p:cNvCxnSpPr>
              <a:endCxn id="8" idx="2"/>
            </p:cNvCxnSpPr>
            <p:nvPr/>
          </p:nvCxnSpPr>
          <p:spPr>
            <a:xfrm flipV="1">
              <a:off x="3125114" y="4399282"/>
              <a:ext cx="2024923" cy="156493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8" idx="4"/>
            </p:cNvCxnSpPr>
            <p:nvPr/>
          </p:nvCxnSpPr>
          <p:spPr>
            <a:xfrm flipH="1">
              <a:off x="5870034" y="5119282"/>
              <a:ext cx="3" cy="5593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0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ector em Curva 90"/>
          <p:cNvCxnSpPr>
            <a:stCxn id="9" idx="6"/>
            <a:endCxn id="5" idx="0"/>
          </p:cNvCxnSpPr>
          <p:nvPr/>
        </p:nvCxnSpPr>
        <p:spPr>
          <a:xfrm flipV="1">
            <a:off x="4167391" y="1292658"/>
            <a:ext cx="3232207" cy="2600117"/>
          </a:xfrm>
          <a:prstGeom prst="curvedConnector4">
            <a:avLst>
              <a:gd name="adj1" fmla="val 39025"/>
              <a:gd name="adj2" fmla="val 1135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- Solicitar cancelamento</a:t>
            </a:r>
            <a:endParaRPr lang="pt-BR" sz="3200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2795971" y="5650461"/>
            <a:ext cx="1384131" cy="548259"/>
            <a:chOff x="4422373" y="1093123"/>
            <a:chExt cx="1296785" cy="407323"/>
          </a:xfrm>
        </p:grpSpPr>
        <p:grpSp>
          <p:nvGrpSpPr>
            <p:cNvPr id="17" name="Agrupar 16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486584" y="1142789"/>
              <a:ext cx="1092202" cy="274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Nota fiscal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Retângulo 4"/>
          <p:cNvSpPr/>
          <p:nvPr/>
        </p:nvSpPr>
        <p:spPr>
          <a:xfrm>
            <a:off x="6690159" y="129265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Fornecedor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679598" y="317277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valor do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pedido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/>
          <p:cNvGrpSpPr/>
          <p:nvPr/>
        </p:nvGrpSpPr>
        <p:grpSpPr>
          <a:xfrm>
            <a:off x="6707532" y="5627847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753425" y="1158233"/>
              <a:ext cx="634681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Caixa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8" name="Conector de Seta Reta 67"/>
          <p:cNvCxnSpPr>
            <a:stCxn id="5" idx="2"/>
            <a:endCxn id="10" idx="0"/>
          </p:cNvCxnSpPr>
          <p:nvPr/>
        </p:nvCxnSpPr>
        <p:spPr>
          <a:xfrm>
            <a:off x="7399598" y="2146512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6633968" y="232184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Confirmação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643564" y="232184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Solicitação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2693069" y="3172775"/>
            <a:ext cx="1508645" cy="1440000"/>
            <a:chOff x="4588544" y="3353750"/>
            <a:chExt cx="1508645" cy="1440000"/>
          </a:xfrm>
        </p:grpSpPr>
        <p:sp>
          <p:nvSpPr>
            <p:cNvPr id="9" name="Elipse 8"/>
            <p:cNvSpPr/>
            <p:nvPr/>
          </p:nvSpPr>
          <p:spPr>
            <a:xfrm>
              <a:off x="4622866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4588544" y="3635311"/>
              <a:ext cx="150864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Solicitar cancelamento da compra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6" name="Conector em Curva 25"/>
          <p:cNvCxnSpPr>
            <a:stCxn id="5" idx="3"/>
            <a:endCxn id="10" idx="6"/>
          </p:cNvCxnSpPr>
          <p:nvPr/>
        </p:nvCxnSpPr>
        <p:spPr>
          <a:xfrm>
            <a:off x="8109037" y="1719585"/>
            <a:ext cx="10561" cy="2173190"/>
          </a:xfrm>
          <a:prstGeom prst="curvedConnector3">
            <a:avLst>
              <a:gd name="adj1" fmla="val 120051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8624372" y="2319291"/>
            <a:ext cx="15142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Devolução do valor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Conector de Seta Reta 31"/>
          <p:cNvCxnSpPr>
            <a:stCxn id="10" idx="4"/>
          </p:cNvCxnSpPr>
          <p:nvPr/>
        </p:nvCxnSpPr>
        <p:spPr>
          <a:xfrm flipH="1">
            <a:off x="7399597" y="4612775"/>
            <a:ext cx="1" cy="1015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11"/>
          <p:cNvCxnSpPr>
            <a:stCxn id="5" idx="1"/>
            <a:endCxn id="9" idx="4"/>
          </p:cNvCxnSpPr>
          <p:nvPr/>
        </p:nvCxnSpPr>
        <p:spPr>
          <a:xfrm rot="10800000" flipV="1">
            <a:off x="3447391" y="1719585"/>
            <a:ext cx="3242768" cy="2893190"/>
          </a:xfrm>
          <a:prstGeom prst="curvedConnector4">
            <a:avLst>
              <a:gd name="adj1" fmla="val 20441"/>
              <a:gd name="adj2" fmla="val 1079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921713" y="4016687"/>
            <a:ext cx="15142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Recusa solicitação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ector em Curva 14"/>
          <p:cNvCxnSpPr>
            <a:endCxn id="3" idx="1"/>
          </p:cNvCxnSpPr>
          <p:nvPr/>
        </p:nvCxnSpPr>
        <p:spPr>
          <a:xfrm rot="16200000" flipV="1">
            <a:off x="2260474" y="4440929"/>
            <a:ext cx="1619514" cy="754323"/>
          </a:xfrm>
          <a:prstGeom prst="curvedConnector4">
            <a:avLst>
              <a:gd name="adj1" fmla="val 32896"/>
              <a:gd name="adj2" fmla="val 1303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ector em Curva 90"/>
          <p:cNvCxnSpPr>
            <a:stCxn id="9" idx="6"/>
            <a:endCxn id="5" idx="1"/>
          </p:cNvCxnSpPr>
          <p:nvPr/>
        </p:nvCxnSpPr>
        <p:spPr>
          <a:xfrm flipV="1">
            <a:off x="6062866" y="1900560"/>
            <a:ext cx="2522768" cy="21731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- Solicitar devolução ou troca</a:t>
            </a:r>
            <a:endParaRPr lang="pt-BR" sz="3200" dirty="0"/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Verificar produtos para troca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622866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7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Solicitar devolução ou troca</a:t>
            </a:r>
            <a:endParaRPr kumimoji="0" lang="pt-BR" sz="157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1074647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880382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Estoque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4691446" y="5831436"/>
            <a:ext cx="1384131" cy="548259"/>
            <a:chOff x="4422373" y="1093123"/>
            <a:chExt cx="1296785" cy="407323"/>
          </a:xfrm>
        </p:grpSpPr>
        <p:grpSp>
          <p:nvGrpSpPr>
            <p:cNvPr id="17" name="Agrupar 16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629612" y="1162388"/>
              <a:ext cx="966408" cy="274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0" name="Conector de Seta Reta 39"/>
          <p:cNvCxnSpPr>
            <a:stCxn id="8" idx="4"/>
          </p:cNvCxnSpPr>
          <p:nvPr/>
        </p:nvCxnSpPr>
        <p:spPr>
          <a:xfrm flipH="1">
            <a:off x="1760363" y="4646665"/>
            <a:ext cx="6350" cy="104887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8585634" y="1473633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Fornecedor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575073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Entregar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produto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/>
          <p:cNvGrpSpPr/>
          <p:nvPr/>
        </p:nvGrpSpPr>
        <p:grpSpPr>
          <a:xfrm>
            <a:off x="8603007" y="5808822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587561" y="1159664"/>
              <a:ext cx="966408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8" name="Conector de Seta Reta 67"/>
          <p:cNvCxnSpPr>
            <a:stCxn id="5" idx="2"/>
            <a:endCxn id="10" idx="0"/>
          </p:cNvCxnSpPr>
          <p:nvPr/>
        </p:nvCxnSpPr>
        <p:spPr>
          <a:xfrm>
            <a:off x="9295073" y="2327487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8529443" y="250282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Confirmação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6539039" y="250282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Solicitação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em Curva 6"/>
          <p:cNvCxnSpPr>
            <a:stCxn id="8" idx="6"/>
          </p:cNvCxnSpPr>
          <p:nvPr/>
        </p:nvCxnSpPr>
        <p:spPr>
          <a:xfrm>
            <a:off x="2486713" y="3926665"/>
            <a:ext cx="2204733" cy="216944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endCxn id="9" idx="4"/>
          </p:cNvCxnSpPr>
          <p:nvPr/>
        </p:nvCxnSpPr>
        <p:spPr>
          <a:xfrm flipV="1">
            <a:off x="5327650" y="4793750"/>
            <a:ext cx="15216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em Curva 38"/>
          <p:cNvCxnSpPr>
            <a:stCxn id="10" idx="6"/>
            <a:endCxn id="5" idx="3"/>
          </p:cNvCxnSpPr>
          <p:nvPr/>
        </p:nvCxnSpPr>
        <p:spPr>
          <a:xfrm flipH="1" flipV="1">
            <a:off x="10004512" y="1900560"/>
            <a:ext cx="10561" cy="2173190"/>
          </a:xfrm>
          <a:prstGeom prst="curvedConnector3">
            <a:avLst>
              <a:gd name="adj1" fmla="val -119051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endCxn id="10" idx="4"/>
          </p:cNvCxnSpPr>
          <p:nvPr/>
        </p:nvCxnSpPr>
        <p:spPr>
          <a:xfrm flipV="1">
            <a:off x="9286558" y="4793750"/>
            <a:ext cx="8515" cy="101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10519847" y="250026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Produtos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1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1_Tema do Offic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Personalizada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6059F1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Tema do Office">
  <a:themeElements>
    <a:clrScheme name="Personalizada 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F5176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Theme">
  <a:themeElements>
    <a:clrScheme name="Personalizada 7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57323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Office Theme">
  <a:themeElements>
    <a:clrScheme name="Personalizada 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851C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1118</TotalTime>
  <Words>294</Words>
  <Application>Microsoft Office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Office Theme</vt:lpstr>
      <vt:lpstr>1_Tema do Office</vt:lpstr>
      <vt:lpstr>1_Office Theme</vt:lpstr>
      <vt:lpstr>3_Office Theme</vt:lpstr>
      <vt:lpstr>2_Tema do Office</vt:lpstr>
      <vt:lpstr>4_Office Theme</vt:lpstr>
      <vt:lpstr>2_Office Theme</vt:lpstr>
      <vt:lpstr>DFD Salão - Atender cliente (parte 1)</vt:lpstr>
      <vt:lpstr>DFD Salão - Atender cliente (parte 2)</vt:lpstr>
      <vt:lpstr>DFD Balcão - Atender cliente (parte 1)</vt:lpstr>
      <vt:lpstr>DFD Balcão - Atender cliente (parte 2)</vt:lpstr>
      <vt:lpstr>DFD Cozinha - Preparar o pedido</vt:lpstr>
      <vt:lpstr>DFD Escritório da Gerência - Comprar (parte 1)</vt:lpstr>
      <vt:lpstr>DFD Escritório da Gerência - Comprar (parte 2)</vt:lpstr>
      <vt:lpstr>DFD Escritório da Gerência - Solicitar cancelamento</vt:lpstr>
      <vt:lpstr>DFD Escritório da Gerência - Solicitar devolução ou troca</vt:lpstr>
      <vt:lpstr>DFD Escritório da Gerência - Fechar contrato</vt:lpstr>
      <vt:lpstr>DFD Escritório da Gerência - Realizar evento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Poison</dc:creator>
  <cp:lastModifiedBy>Poison</cp:lastModifiedBy>
  <cp:revision>29</cp:revision>
  <dcterms:created xsi:type="dcterms:W3CDTF">2020-04-28T04:06:42Z</dcterms:created>
  <dcterms:modified xsi:type="dcterms:W3CDTF">2020-04-29T00:37:34Z</dcterms:modified>
</cp:coreProperties>
</file>