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708" r:id="rId4"/>
    <p:sldMasterId id="2147483720" r:id="rId5"/>
    <p:sldMasterId id="2147483732" r:id="rId6"/>
    <p:sldMasterId id="2147483744" r:id="rId7"/>
    <p:sldMasterId id="2147483756" r:id="rId8"/>
  </p:sldMasterIdLst>
  <p:sldIdLst>
    <p:sldId id="257" r:id="rId9"/>
    <p:sldId id="260" r:id="rId10"/>
    <p:sldId id="271" r:id="rId11"/>
    <p:sldId id="272" r:id="rId12"/>
    <p:sldId id="264" r:id="rId13"/>
    <p:sldId id="263" r:id="rId14"/>
    <p:sldId id="267" r:id="rId15"/>
    <p:sldId id="270" r:id="rId16"/>
    <p:sldId id="268" r:id="rId17"/>
    <p:sldId id="26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lão - Atender cliente" id="{FD83BC77-D288-43EB-99FF-9EBCD0468D12}">
          <p14:sldIdLst>
            <p14:sldId id="257"/>
            <p14:sldId id="260"/>
          </p14:sldIdLst>
        </p14:section>
        <p14:section name="Balcão - Atender cliente" id="{93282AD7-A729-464D-A46D-C2EDDF5AA4A7}">
          <p14:sldIdLst>
            <p14:sldId id="271"/>
            <p14:sldId id="272"/>
          </p14:sldIdLst>
        </p14:section>
        <p14:section name="Cozinha - Preparar o Pedido" id="{16739C7E-3D95-4915-B7AA-887F3B83D3EF}">
          <p14:sldIdLst>
            <p14:sldId id="264"/>
          </p14:sldIdLst>
        </p14:section>
        <p14:section name="Escritório da Gerência - Comprar" id="{7773B890-2534-4D4B-87AC-C4CEFE605CD5}">
          <p14:sldIdLst>
            <p14:sldId id="263"/>
          </p14:sldIdLst>
        </p14:section>
        <p14:section name="Escritório da Gerência - Solicitar cancelamento" id="{53191563-00B0-471D-ACFC-1327D5D7A3CD}">
          <p14:sldIdLst>
            <p14:sldId id="267"/>
          </p14:sldIdLst>
        </p14:section>
        <p14:section name="Escritório da Gerência - Solicitar devolução ou troca" id="{62F3B450-B1E5-4941-8C1A-0F0D051EAE7A}">
          <p14:sldIdLst>
            <p14:sldId id="270"/>
          </p14:sldIdLst>
        </p14:section>
        <p14:section name="Escritório da Gerência - Fechar contrato" id="{7EDE88C5-DD04-4D6F-BC93-6ABD7C2D5992}">
          <p14:sldIdLst>
            <p14:sldId id="268"/>
          </p14:sldIdLst>
        </p14:section>
        <p14:section name="Escritório da Gerência - Realizar evento" id="{5D04CBAC-B489-45CD-AD50-7FBC545BC89D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44" autoAdjust="0"/>
    <p:restoredTop sz="94660"/>
  </p:normalViewPr>
  <p:slideViewPr>
    <p:cSldViewPr snapToGrid="0">
      <p:cViewPr>
        <p:scale>
          <a:sx n="66" d="100"/>
          <a:sy n="66" d="100"/>
        </p:scale>
        <p:origin x="2778" y="1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39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54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89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853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371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8896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286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209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85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427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68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646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25515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5447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91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786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237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3811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3582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8498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5980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02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6128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175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3494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5890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0534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8591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9316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5343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005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4795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02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9043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0671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4944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1491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6756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9025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7758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6739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4956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648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55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2608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1201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29811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4080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1514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647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79906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92895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2141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50589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74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43558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89630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651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9433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7371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75366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9860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4846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14579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38325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06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209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60871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50451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0515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8587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41152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03040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23235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52210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94869-A839-4C81-AFA3-5E0C4EC90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B17B0-7EEE-4794-A079-E66DC06EE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E2ED59-9420-493C-86E0-761D9CE3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5E6-7BE5-4061-A065-7C94FC71B15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909457-222A-4C29-A113-A8864210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0720F6-BD49-4FCF-A35B-7BD6194A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53EC-4881-40A1-97B0-5C816A60BD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39567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7A608-F55B-466E-ADA6-A437C206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382E53-4FEE-4D81-A0F0-B67BE10EE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22EEAC-5A0C-44D8-AAF5-9EC6C117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5E6-7BE5-4061-A065-7C94FC71B15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814F1D-1C73-481C-90F0-3ED1A8B3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1D1F50-A93D-4BF8-BF13-35B8F07A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53EC-4881-40A1-97B0-5C816A60BD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64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87735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D3979-23E9-43C8-A51D-6C257BBB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27EB8B-D9A3-4FAE-BCCC-FFC9E2042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EC1342-9F37-4237-A4D1-8AFD31CB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5E6-7BE5-4061-A065-7C94FC71B15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093B66-2396-4ECE-905F-1735CB3E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876664-1AA9-4C32-896B-6680A6F8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53EC-4881-40A1-97B0-5C816A60BD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360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778BF-2E25-4C0C-8E6F-F4FB458F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2DCEA1-3ED4-48E5-8451-F9BFFE46E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0B1983-2817-428B-9D7D-94F6D81BF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BAC282-2158-43F8-9E42-BA4E31A2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5E6-7BE5-4061-A065-7C94FC71B15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98C3C6-1C61-44CC-BEC3-C519CED3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771DF4-3330-4131-A35B-DD68B844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53EC-4881-40A1-97B0-5C816A60BD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29519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466D0-D0B7-4257-8036-751015CE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514A6B-DE16-4B6C-8B87-0E77C40D7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1DDC9F-E1A9-4CEF-90FC-FF69A2F5B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918B260-6365-49CE-9AB5-A5451190A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D2F3F3-A910-4442-B944-7C8A0E199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70CBE4B-FAEF-4DD0-9AAE-AF18DCDD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5E6-7BE5-4061-A065-7C94FC71B15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074953F-AEBE-4C44-B106-08FB9C63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CD9F7E-EB5D-4F65-83F8-2C584F3D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53EC-4881-40A1-97B0-5C816A60BD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1740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952FD-5392-4123-8783-6D247397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A1AEC0-1C0F-4DE0-9927-18668292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5E6-7BE5-4061-A065-7C94FC71B15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E5389F-B5D6-486E-912E-62DA4CE9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06C081-CE1C-44C5-9897-B21D0218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53EC-4881-40A1-97B0-5C816A60BD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3905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A7713E-D8BC-49D5-B230-AF8E6198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5E6-7BE5-4061-A065-7C94FC71B15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BA94E0-06FC-413B-9589-F0B54546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7551EF-49B9-4081-8E8E-BABE9913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53EC-4881-40A1-97B0-5C816A60BD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08716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FC14F-27E3-4EB2-A702-77AA0DC9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3740FC-0141-49C1-ADA4-20D2DDD1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A8CA59-601A-41DE-9974-EA1DD17A8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B6BBA4-958B-412C-8B7F-770252AE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5E6-7BE5-4061-A065-7C94FC71B15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EE4F4F-A89B-4F01-8690-509C186C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2A610B-7197-4165-8822-7D328392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53EC-4881-40A1-97B0-5C816A60BD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03843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B3CE2-165D-4148-8947-C1123FC5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B001DA-52B2-4E9E-B295-5C8EDDAE1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3C0233-B6FD-4ACA-ACFF-4CB1D586B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510FB5-F72A-430F-B259-618E1FC6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5E6-7BE5-4061-A065-7C94FC71B15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9A8BC5-318D-482D-9736-57A8FA8A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E7425D-9E45-4D9D-8A8D-6B41F3BA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53EC-4881-40A1-97B0-5C816A60BD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0532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597F3-F02D-47BC-85B5-47950D9C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96BBBB-3EFD-4394-BE81-B9CE02223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437605-11BE-4DBC-8809-7A32C2C7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5E6-7BE5-4061-A065-7C94FC71B15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A27233-4FDE-4E9C-9422-B3ED844C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DB4FCF-C9CE-4E11-AEBA-8B2F007D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53EC-4881-40A1-97B0-5C816A60BD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2157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BAB2B7-F694-442A-AFC7-544E49FF3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D89AC2-880A-439D-BBE0-0896F8073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FF0556-50CA-448F-AFEF-25270208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5E6-7BE5-4061-A065-7C94FC71B15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AAB8F7-9F07-425F-93D9-46F8FC94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6B04B-312A-4C94-8971-E67A4C23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53EC-4881-40A1-97B0-5C816A60BD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12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2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D1E3A-4E22-4317-B6F0-1BA28CFB09D2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99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01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46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73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56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28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50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E39C11-FC96-44C2-9DB8-F6A5EEF1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73BC60-AB8C-45EC-9EBB-8AE1A9933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9B3FC4-F2E0-46EF-8712-10E2F7BD3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115E6-7BE5-4061-A065-7C94FC71B15A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2B7157-959F-4A93-93F4-E91971B76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FDA1C7-BD65-42D8-94A1-40E46C11F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153EC-4881-40A1-97B0-5C816A60BD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11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Salão - Atender cliente (parte 1)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3C10A4CC-0083-4BB8-9917-7EB5A5F569BF}"/>
              </a:ext>
            </a:extLst>
          </p:cNvPr>
          <p:cNvGrpSpPr/>
          <p:nvPr/>
        </p:nvGrpSpPr>
        <p:grpSpPr>
          <a:xfrm>
            <a:off x="2039156" y="1317640"/>
            <a:ext cx="8113687" cy="4867347"/>
            <a:chOff x="70811" y="1365265"/>
            <a:chExt cx="8113687" cy="4867347"/>
          </a:xfrm>
        </p:grpSpPr>
        <p:sp>
          <p:nvSpPr>
            <p:cNvPr id="4" name="Retângulo 3"/>
            <p:cNvSpPr/>
            <p:nvPr/>
          </p:nvSpPr>
          <p:spPr>
            <a:xfrm>
              <a:off x="1057274" y="1375834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Cliente</a:t>
              </a:r>
              <a:endParaRPr lang="pt-BR" sz="2800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1046713" y="320666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Entregar Cardápio</a:t>
              </a:r>
              <a:endParaRPr lang="pt-BR" sz="1200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3186415" y="320666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Anotar Pedido</a:t>
              </a:r>
            </a:p>
          </p:txBody>
        </p:sp>
        <p:grpSp>
          <p:nvGrpSpPr>
            <p:cNvPr id="11" name="Agrupar 10"/>
            <p:cNvGrpSpPr/>
            <p:nvPr/>
          </p:nvGrpSpPr>
          <p:grpSpPr>
            <a:xfrm>
              <a:off x="1074647" y="5684349"/>
              <a:ext cx="1384131" cy="548258"/>
              <a:chOff x="4422373" y="1093123"/>
              <a:chExt cx="1296785" cy="407324"/>
            </a:xfrm>
          </p:grpSpPr>
          <p:grpSp>
            <p:nvGrpSpPr>
              <p:cNvPr id="12" name="Agrupar 11"/>
              <p:cNvGrpSpPr/>
              <p:nvPr/>
            </p:nvGrpSpPr>
            <p:grpSpPr>
              <a:xfrm>
                <a:off x="4422373" y="1093123"/>
                <a:ext cx="1296785" cy="407324"/>
                <a:chOff x="914399" y="58189"/>
                <a:chExt cx="1296785" cy="407324"/>
              </a:xfrm>
            </p:grpSpPr>
            <p:cxnSp>
              <p:nvCxnSpPr>
                <p:cNvPr id="14" name="Conector reto 13"/>
                <p:cNvCxnSpPr/>
                <p:nvPr/>
              </p:nvCxnSpPr>
              <p:spPr>
                <a:xfrm>
                  <a:off x="914399" y="457200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to 1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CaixaDeTexto 12"/>
              <p:cNvSpPr txBox="1"/>
              <p:nvPr/>
            </p:nvSpPr>
            <p:spPr>
              <a:xfrm>
                <a:off x="4590745" y="1162388"/>
                <a:ext cx="960040" cy="268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Cardápio</a:t>
                </a:r>
              </a:p>
            </p:txBody>
          </p:sp>
        </p:grpSp>
        <p:grpSp>
          <p:nvGrpSpPr>
            <p:cNvPr id="16" name="Agrupar 15"/>
            <p:cNvGrpSpPr/>
            <p:nvPr/>
          </p:nvGrpSpPr>
          <p:grpSpPr>
            <a:xfrm>
              <a:off x="3254995" y="5684351"/>
              <a:ext cx="1384131" cy="548259"/>
              <a:chOff x="4422373" y="1093123"/>
              <a:chExt cx="1296785" cy="407323"/>
            </a:xfrm>
          </p:grpSpPr>
          <p:grpSp>
            <p:nvGrpSpPr>
              <p:cNvPr id="17" name="Agrupar 16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19" name="Conector reto 18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to 19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CaixaDeTexto 17"/>
              <p:cNvSpPr txBox="1"/>
              <p:nvPr/>
            </p:nvSpPr>
            <p:spPr>
              <a:xfrm>
                <a:off x="4629612" y="1162388"/>
                <a:ext cx="882305" cy="268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Produto</a:t>
                </a:r>
              </a:p>
            </p:txBody>
          </p:sp>
        </p:grpSp>
        <p:grpSp>
          <p:nvGrpSpPr>
            <p:cNvPr id="21" name="Agrupar 20"/>
            <p:cNvGrpSpPr/>
            <p:nvPr/>
          </p:nvGrpSpPr>
          <p:grpSpPr>
            <a:xfrm>
              <a:off x="6746841" y="5672928"/>
              <a:ext cx="1384131" cy="559684"/>
              <a:chOff x="4422373" y="1093123"/>
              <a:chExt cx="1296785" cy="407323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24" name="Conector reto 23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to 2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CaixaDeTexto 22"/>
              <p:cNvSpPr txBox="1"/>
              <p:nvPr/>
            </p:nvSpPr>
            <p:spPr>
              <a:xfrm>
                <a:off x="4680796" y="1159664"/>
                <a:ext cx="779939" cy="268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Pedido</a:t>
                </a:r>
              </a:p>
            </p:txBody>
          </p:sp>
        </p:grpSp>
        <p:cxnSp>
          <p:nvCxnSpPr>
            <p:cNvPr id="31" name="Conector em Curva 30"/>
            <p:cNvCxnSpPr>
              <a:stCxn id="8" idx="2"/>
              <a:endCxn id="4" idx="1"/>
            </p:cNvCxnSpPr>
            <p:nvPr/>
          </p:nvCxnSpPr>
          <p:spPr>
            <a:xfrm rot="10800000" flipH="1">
              <a:off x="1046712" y="1802761"/>
              <a:ext cx="10561" cy="2123904"/>
            </a:xfrm>
            <a:prstGeom prst="curvedConnector3">
              <a:avLst>
                <a:gd name="adj1" fmla="val -661395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em Curva 33"/>
            <p:cNvCxnSpPr>
              <a:stCxn id="4" idx="2"/>
              <a:endCxn id="8" idx="0"/>
            </p:cNvCxnSpPr>
            <p:nvPr/>
          </p:nvCxnSpPr>
          <p:spPr>
            <a:xfrm rot="5400000">
              <a:off x="1278225" y="2718176"/>
              <a:ext cx="976977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em Curva 35"/>
            <p:cNvCxnSpPr>
              <a:stCxn id="4" idx="3"/>
              <a:endCxn id="9" idx="0"/>
            </p:cNvCxnSpPr>
            <p:nvPr/>
          </p:nvCxnSpPr>
          <p:spPr>
            <a:xfrm>
              <a:off x="2476152" y="1802761"/>
              <a:ext cx="1430263" cy="1403904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8" idx="4"/>
            </p:cNvCxnSpPr>
            <p:nvPr/>
          </p:nvCxnSpPr>
          <p:spPr>
            <a:xfrm flipH="1">
              <a:off x="1760363" y="4646665"/>
              <a:ext cx="6350" cy="10488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>
              <a:endCxn id="9" idx="4"/>
            </p:cNvCxnSpPr>
            <p:nvPr/>
          </p:nvCxnSpPr>
          <p:spPr>
            <a:xfrm flipV="1">
              <a:off x="3906415" y="4646665"/>
              <a:ext cx="0" cy="1048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70811" y="2389534"/>
              <a:ext cx="10914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cardápio</a:t>
              </a: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1046712" y="2401360"/>
              <a:ext cx="149171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Solicitação de cardápio</a:t>
              </a: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2967314" y="1757454"/>
              <a:ext cx="1094033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Pedido / cancela pedido</a:t>
              </a:r>
            </a:p>
          </p:txBody>
        </p:sp>
        <p:cxnSp>
          <p:nvCxnSpPr>
            <p:cNvPr id="91" name="Conector em Curva 90"/>
            <p:cNvCxnSpPr/>
            <p:nvPr/>
          </p:nvCxnSpPr>
          <p:spPr>
            <a:xfrm>
              <a:off x="4639126" y="3926665"/>
              <a:ext cx="2107715" cy="202236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7BDECA30-24C7-4AA1-9391-29C553EA661D}"/>
                </a:ext>
              </a:extLst>
            </p:cNvPr>
            <p:cNvSpPr/>
            <p:nvPr/>
          </p:nvSpPr>
          <p:spPr>
            <a:xfrm>
              <a:off x="6729467" y="1365265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Cozinha</a:t>
              </a:r>
              <a:endParaRPr lang="pt-BR" sz="2800" dirty="0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5473DCA9-F652-43FA-9E54-31D700AEEB8D}"/>
                </a:ext>
              </a:extLst>
            </p:cNvPr>
            <p:cNvSpPr/>
            <p:nvPr/>
          </p:nvSpPr>
          <p:spPr>
            <a:xfrm>
              <a:off x="6718906" y="320666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Solicitar preparo do pedido</a:t>
              </a:r>
              <a:endParaRPr lang="pt-BR" sz="1200" dirty="0"/>
            </a:p>
          </p:txBody>
        </p: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EB51DD64-54EE-4975-A9EF-5BDDF9286B0A}"/>
                </a:ext>
              </a:extLst>
            </p:cNvPr>
            <p:cNvCxnSpPr>
              <a:stCxn id="41" idx="0"/>
              <a:endCxn id="39" idx="2"/>
            </p:cNvCxnSpPr>
            <p:nvPr/>
          </p:nvCxnSpPr>
          <p:spPr>
            <a:xfrm flipV="1">
              <a:off x="7438906" y="2219119"/>
              <a:ext cx="0" cy="987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899F7FB2-3971-4F40-9925-F43648628713}"/>
                </a:ext>
              </a:extLst>
            </p:cNvPr>
            <p:cNvSpPr txBox="1"/>
            <p:nvPr/>
          </p:nvSpPr>
          <p:spPr>
            <a:xfrm>
              <a:off x="6692780" y="2528226"/>
              <a:ext cx="14917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Pedido</a:t>
              </a:r>
            </a:p>
          </p:txBody>
        </p: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C9EB1201-06BF-47D7-8EB1-5518B40D90C0}"/>
                </a:ext>
              </a:extLst>
            </p:cNvPr>
            <p:cNvCxnSpPr>
              <a:cxnSpLocks/>
            </p:cNvCxnSpPr>
            <p:nvPr/>
          </p:nvCxnSpPr>
          <p:spPr>
            <a:xfrm>
              <a:off x="7421880" y="4646665"/>
              <a:ext cx="0" cy="10262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3894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Escritório da Gerência - Realizar evento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7247715" y="1400377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Convidado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Conector em Curva 90"/>
          <p:cNvCxnSpPr>
            <a:stCxn id="5" idx="1"/>
            <a:endCxn id="3" idx="3"/>
          </p:cNvCxnSpPr>
          <p:nvPr/>
        </p:nvCxnSpPr>
        <p:spPr>
          <a:xfrm rot="10800000" flipV="1">
            <a:off x="4759271" y="1827303"/>
            <a:ext cx="2488445" cy="230875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5258617" y="2429565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Convite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3250625" y="3280494"/>
            <a:ext cx="1508645" cy="1440000"/>
            <a:chOff x="4588544" y="3353750"/>
            <a:chExt cx="1508645" cy="1440000"/>
          </a:xfrm>
        </p:grpSpPr>
        <p:sp>
          <p:nvSpPr>
            <p:cNvPr id="9" name="Elipse 8"/>
            <p:cNvSpPr/>
            <p:nvPr/>
          </p:nvSpPr>
          <p:spPr>
            <a:xfrm>
              <a:off x="4622866" y="3353750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4588544" y="3778432"/>
              <a:ext cx="1508645" cy="86177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Receber convidados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Retângulo 26"/>
          <p:cNvSpPr/>
          <p:nvPr/>
        </p:nvSpPr>
        <p:spPr>
          <a:xfrm>
            <a:off x="3295508" y="1394659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Contratante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Conector de Seta Reta 6"/>
          <p:cNvCxnSpPr>
            <a:stCxn id="27" idx="2"/>
            <a:endCxn id="9" idx="0"/>
          </p:cNvCxnSpPr>
          <p:nvPr/>
        </p:nvCxnSpPr>
        <p:spPr>
          <a:xfrm>
            <a:off x="4004947" y="2248513"/>
            <a:ext cx="0" cy="10319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250625" y="2429565"/>
            <a:ext cx="151423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Lista de convidados</a:t>
            </a:r>
          </a:p>
        </p:txBody>
      </p:sp>
      <p:grpSp>
        <p:nvGrpSpPr>
          <p:cNvPr id="14" name="Agrupar 13"/>
          <p:cNvGrpSpPr/>
          <p:nvPr/>
        </p:nvGrpSpPr>
        <p:grpSpPr>
          <a:xfrm>
            <a:off x="3000471" y="5768631"/>
            <a:ext cx="2008948" cy="548258"/>
            <a:chOff x="4129678" y="1093123"/>
            <a:chExt cx="1882172" cy="407324"/>
          </a:xfrm>
        </p:grpSpPr>
        <p:grpSp>
          <p:nvGrpSpPr>
            <p:cNvPr id="15" name="Agrupar 14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7" name="Conector reto 16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aixaDeTexto 15"/>
            <p:cNvSpPr txBox="1"/>
            <p:nvPr/>
          </p:nvSpPr>
          <p:spPr>
            <a:xfrm>
              <a:off x="4129678" y="1159589"/>
              <a:ext cx="1882172" cy="27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noProof="0" dirty="0">
                  <a:solidFill>
                    <a:prstClr val="black"/>
                  </a:solidFill>
                  <a:latin typeface="Calibri" panose="020F0502020204030204"/>
                </a:rPr>
                <a:t>Lista de convidados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1" name="Conector de Seta Reta 10"/>
          <p:cNvCxnSpPr>
            <a:stCxn id="9" idx="4"/>
          </p:cNvCxnSpPr>
          <p:nvPr/>
        </p:nvCxnSpPr>
        <p:spPr>
          <a:xfrm flipH="1">
            <a:off x="4004945" y="4720494"/>
            <a:ext cx="2" cy="10481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53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Salão - Atender cliente (parte 2)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5AC6389-F088-46E0-B205-3F086E528080}"/>
              </a:ext>
            </a:extLst>
          </p:cNvPr>
          <p:cNvGrpSpPr/>
          <p:nvPr/>
        </p:nvGrpSpPr>
        <p:grpSpPr>
          <a:xfrm>
            <a:off x="1148312" y="1406267"/>
            <a:ext cx="9895375" cy="4877057"/>
            <a:chOff x="1458425" y="1366739"/>
            <a:chExt cx="9895375" cy="4877057"/>
          </a:xfrm>
        </p:grpSpPr>
        <p:sp>
          <p:nvSpPr>
            <p:cNvPr id="5" name="Retângulo 4"/>
            <p:cNvSpPr/>
            <p:nvPr/>
          </p:nvSpPr>
          <p:spPr>
            <a:xfrm>
              <a:off x="5291572" y="1375834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Cliente</a:t>
              </a:r>
              <a:endParaRPr lang="pt-BR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7998652" y="1375834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Caixa</a:t>
              </a:r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5279883" y="320666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Enviar conta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7996404" y="320666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Entregar conta</a:t>
              </a:r>
            </a:p>
          </p:txBody>
        </p:sp>
        <p:grpSp>
          <p:nvGrpSpPr>
            <p:cNvPr id="11" name="Agrupar 10"/>
            <p:cNvGrpSpPr/>
            <p:nvPr/>
          </p:nvGrpSpPr>
          <p:grpSpPr>
            <a:xfrm>
              <a:off x="5403934" y="5695538"/>
              <a:ext cx="1384131" cy="548258"/>
              <a:chOff x="4422373" y="1093123"/>
              <a:chExt cx="1296785" cy="407324"/>
            </a:xfrm>
          </p:grpSpPr>
          <p:grpSp>
            <p:nvGrpSpPr>
              <p:cNvPr id="12" name="Agrupar 11"/>
              <p:cNvGrpSpPr/>
              <p:nvPr/>
            </p:nvGrpSpPr>
            <p:grpSpPr>
              <a:xfrm>
                <a:off x="4422373" y="1093123"/>
                <a:ext cx="1296785" cy="407324"/>
                <a:chOff x="914399" y="58189"/>
                <a:chExt cx="1296785" cy="407324"/>
              </a:xfrm>
            </p:grpSpPr>
            <p:cxnSp>
              <p:nvCxnSpPr>
                <p:cNvPr id="14" name="Conector reto 13"/>
                <p:cNvCxnSpPr/>
                <p:nvPr/>
              </p:nvCxnSpPr>
              <p:spPr>
                <a:xfrm>
                  <a:off x="914399" y="457200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to 1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CaixaDeTexto 12"/>
              <p:cNvSpPr txBox="1"/>
              <p:nvPr/>
            </p:nvSpPr>
            <p:spPr>
              <a:xfrm>
                <a:off x="4590745" y="1162388"/>
                <a:ext cx="779939" cy="274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Pedido</a:t>
                </a:r>
              </a:p>
            </p:txBody>
          </p:sp>
        </p:grpSp>
        <p:cxnSp>
          <p:nvCxnSpPr>
            <p:cNvPr id="68" name="Conector de Seta Reta 67"/>
            <p:cNvCxnSpPr>
              <a:stCxn id="5" idx="2"/>
              <a:endCxn id="9" idx="0"/>
            </p:cNvCxnSpPr>
            <p:nvPr/>
          </p:nvCxnSpPr>
          <p:spPr>
            <a:xfrm flipH="1">
              <a:off x="5999883" y="2229688"/>
              <a:ext cx="1128" cy="9769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/>
            <p:cNvSpPr txBox="1"/>
            <p:nvPr/>
          </p:nvSpPr>
          <p:spPr>
            <a:xfrm>
              <a:off x="4970970" y="2395011"/>
              <a:ext cx="209557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Solicitação</a:t>
              </a:r>
            </a:p>
            <a:p>
              <a:pPr algn="ctr"/>
              <a:r>
                <a:rPr lang="pt-BR" dirty="0"/>
                <a:t>de conta</a:t>
              </a:r>
            </a:p>
          </p:txBody>
        </p:sp>
        <p:cxnSp>
          <p:nvCxnSpPr>
            <p:cNvPr id="44" name="Conector de Seta Reta 43"/>
            <p:cNvCxnSpPr>
              <a:stCxn id="9" idx="4"/>
            </p:cNvCxnSpPr>
            <p:nvPr/>
          </p:nvCxnSpPr>
          <p:spPr>
            <a:xfrm>
              <a:off x="5999883" y="4646665"/>
              <a:ext cx="0" cy="1048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tângulo 61"/>
            <p:cNvSpPr/>
            <p:nvPr/>
          </p:nvSpPr>
          <p:spPr>
            <a:xfrm>
              <a:off x="9934922" y="1380068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Cliente</a:t>
              </a:r>
              <a:endParaRPr lang="pt-BR" dirty="0"/>
            </a:p>
          </p:txBody>
        </p:sp>
        <p:cxnSp>
          <p:nvCxnSpPr>
            <p:cNvPr id="53" name="Conector em Curva 52"/>
            <p:cNvCxnSpPr>
              <a:stCxn id="9" idx="6"/>
              <a:endCxn id="6" idx="1"/>
            </p:cNvCxnSpPr>
            <p:nvPr/>
          </p:nvCxnSpPr>
          <p:spPr>
            <a:xfrm flipV="1">
              <a:off x="6719883" y="1802761"/>
              <a:ext cx="1278769" cy="212390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6636535" y="2367055"/>
              <a:ext cx="1445464" cy="8617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Solicitação</a:t>
              </a:r>
            </a:p>
            <a:p>
              <a:pPr algn="ctr"/>
              <a:r>
                <a:rPr lang="pt-BR" sz="1600" dirty="0"/>
                <a:t>de conta com</a:t>
              </a:r>
            </a:p>
            <a:p>
              <a:pPr algn="ctr"/>
              <a:r>
                <a:rPr lang="pt-BR" sz="1600" dirty="0"/>
                <a:t>pedido</a:t>
              </a:r>
            </a:p>
          </p:txBody>
        </p:sp>
        <p:cxnSp>
          <p:nvCxnSpPr>
            <p:cNvPr id="60" name="Conector em Curva 59"/>
            <p:cNvCxnSpPr>
              <a:stCxn id="6" idx="2"/>
              <a:endCxn id="10" idx="0"/>
            </p:cNvCxnSpPr>
            <p:nvPr/>
          </p:nvCxnSpPr>
          <p:spPr>
            <a:xfrm rot="16200000" flipH="1">
              <a:off x="8223759" y="2714019"/>
              <a:ext cx="976977" cy="8313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/>
            <p:cNvSpPr txBox="1"/>
            <p:nvPr/>
          </p:nvSpPr>
          <p:spPr>
            <a:xfrm>
              <a:off x="8008085" y="2533081"/>
              <a:ext cx="14454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Conta</a:t>
              </a:r>
            </a:p>
          </p:txBody>
        </p:sp>
        <p:cxnSp>
          <p:nvCxnSpPr>
            <p:cNvPr id="65" name="Conector em Curva 64"/>
            <p:cNvCxnSpPr>
              <a:stCxn id="10" idx="6"/>
              <a:endCxn id="62" idx="2"/>
            </p:cNvCxnSpPr>
            <p:nvPr/>
          </p:nvCxnSpPr>
          <p:spPr>
            <a:xfrm flipV="1">
              <a:off x="9436404" y="2233922"/>
              <a:ext cx="1207957" cy="1692743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aixaDeTexto 76"/>
            <p:cNvSpPr txBox="1"/>
            <p:nvPr/>
          </p:nvSpPr>
          <p:spPr>
            <a:xfrm>
              <a:off x="9520882" y="3206664"/>
              <a:ext cx="14454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Conta</a:t>
              </a:r>
            </a:p>
          </p:txBody>
        </p:sp>
        <p:cxnSp>
          <p:nvCxnSpPr>
            <p:cNvPr id="16" name="Conector: Curvo 15">
              <a:extLst>
                <a:ext uri="{FF2B5EF4-FFF2-40B4-BE49-F238E27FC236}">
                  <a16:creationId xmlns:a16="http://schemas.microsoft.com/office/drawing/2014/main" id="{5B9648DC-7FF0-4C7D-96EF-BCE743D678C0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rot="16200000" flipH="1">
              <a:off x="3170705" y="3740205"/>
              <a:ext cx="1286578" cy="3179879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5680D84-92BC-4DC2-B521-735E5BFDF2B7}"/>
                </a:ext>
              </a:extLst>
            </p:cNvPr>
            <p:cNvSpPr/>
            <p:nvPr/>
          </p:nvSpPr>
          <p:spPr>
            <a:xfrm>
              <a:off x="1514616" y="1366739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Cozinha</a:t>
              </a:r>
              <a:endParaRPr lang="pt-BR" dirty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CD9F7833-E81B-4A0D-90D9-F407740771C5}"/>
                </a:ext>
              </a:extLst>
            </p:cNvPr>
            <p:cNvSpPr/>
            <p:nvPr/>
          </p:nvSpPr>
          <p:spPr>
            <a:xfrm>
              <a:off x="1504055" y="3246856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Entregar pedido</a:t>
              </a:r>
            </a:p>
          </p:txBody>
        </p:sp>
        <p:cxnSp>
          <p:nvCxnSpPr>
            <p:cNvPr id="35" name="Conector em Curva 65">
              <a:extLst>
                <a:ext uri="{FF2B5EF4-FFF2-40B4-BE49-F238E27FC236}">
                  <a16:creationId xmlns:a16="http://schemas.microsoft.com/office/drawing/2014/main" id="{B9C29B4A-7E4B-4E71-B951-CE57277559B8}"/>
                </a:ext>
              </a:extLst>
            </p:cNvPr>
            <p:cNvCxnSpPr>
              <a:cxnSpLocks/>
              <a:stCxn id="33" idx="6"/>
              <a:endCxn id="5" idx="1"/>
            </p:cNvCxnSpPr>
            <p:nvPr/>
          </p:nvCxnSpPr>
          <p:spPr>
            <a:xfrm flipV="1">
              <a:off x="2944055" y="1802761"/>
              <a:ext cx="2347517" cy="216409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85A87033-DC9B-4045-958C-61F44276951B}"/>
                </a:ext>
              </a:extLst>
            </p:cNvPr>
            <p:cNvCxnSpPr>
              <a:stCxn id="31" idx="2"/>
              <a:endCxn id="33" idx="0"/>
            </p:cNvCxnSpPr>
            <p:nvPr/>
          </p:nvCxnSpPr>
          <p:spPr>
            <a:xfrm>
              <a:off x="2224055" y="2220593"/>
              <a:ext cx="0" cy="10262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6F0298B-AA49-4F39-ABDC-B34C80DC6DB0}"/>
                </a:ext>
              </a:extLst>
            </p:cNvPr>
            <p:cNvSpPr txBox="1"/>
            <p:nvPr/>
          </p:nvSpPr>
          <p:spPr>
            <a:xfrm>
              <a:off x="1458425" y="2395927"/>
              <a:ext cx="15142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Pedido pronto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2552954D-7FEE-4441-852E-81973799A481}"/>
                </a:ext>
              </a:extLst>
            </p:cNvPr>
            <p:cNvSpPr txBox="1"/>
            <p:nvPr/>
          </p:nvSpPr>
          <p:spPr>
            <a:xfrm>
              <a:off x="3447302" y="2517650"/>
              <a:ext cx="15142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Pedido pronto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544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Salão - Atender cliente (parte 1)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3C10A4CC-0083-4BB8-9917-7EB5A5F569BF}"/>
              </a:ext>
            </a:extLst>
          </p:cNvPr>
          <p:cNvGrpSpPr/>
          <p:nvPr/>
        </p:nvGrpSpPr>
        <p:grpSpPr>
          <a:xfrm>
            <a:off x="2039156" y="1317640"/>
            <a:ext cx="8113687" cy="4867347"/>
            <a:chOff x="70811" y="1365265"/>
            <a:chExt cx="8113687" cy="4867347"/>
          </a:xfrm>
        </p:grpSpPr>
        <p:sp>
          <p:nvSpPr>
            <p:cNvPr id="4" name="Retângulo 3"/>
            <p:cNvSpPr/>
            <p:nvPr/>
          </p:nvSpPr>
          <p:spPr>
            <a:xfrm>
              <a:off x="1057274" y="1375834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Cliente</a:t>
              </a:r>
              <a:endPara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046713" y="320666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Entregar Cardápio</a:t>
              </a:r>
              <a:endPara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3186415" y="320666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Anotar Pedido</a:t>
              </a:r>
            </a:p>
          </p:txBody>
        </p:sp>
        <p:grpSp>
          <p:nvGrpSpPr>
            <p:cNvPr id="11" name="Agrupar 10"/>
            <p:cNvGrpSpPr/>
            <p:nvPr/>
          </p:nvGrpSpPr>
          <p:grpSpPr>
            <a:xfrm>
              <a:off x="1074647" y="5684349"/>
              <a:ext cx="1384131" cy="548258"/>
              <a:chOff x="4422373" y="1093123"/>
              <a:chExt cx="1296785" cy="407324"/>
            </a:xfrm>
          </p:grpSpPr>
          <p:grpSp>
            <p:nvGrpSpPr>
              <p:cNvPr id="12" name="Agrupar 11"/>
              <p:cNvGrpSpPr/>
              <p:nvPr/>
            </p:nvGrpSpPr>
            <p:grpSpPr>
              <a:xfrm>
                <a:off x="4422373" y="1093123"/>
                <a:ext cx="1296785" cy="407324"/>
                <a:chOff x="914399" y="58189"/>
                <a:chExt cx="1296785" cy="407324"/>
              </a:xfrm>
            </p:grpSpPr>
            <p:cxnSp>
              <p:nvCxnSpPr>
                <p:cNvPr id="14" name="Conector reto 13"/>
                <p:cNvCxnSpPr/>
                <p:nvPr/>
              </p:nvCxnSpPr>
              <p:spPr>
                <a:xfrm>
                  <a:off x="914399" y="457200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to 1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CaixaDeTexto 12"/>
              <p:cNvSpPr txBox="1"/>
              <p:nvPr/>
            </p:nvSpPr>
            <p:spPr>
              <a:xfrm>
                <a:off x="4590745" y="1162388"/>
                <a:ext cx="960040" cy="268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Cardápio</a:t>
                </a:r>
              </a:p>
            </p:txBody>
          </p:sp>
        </p:grpSp>
        <p:grpSp>
          <p:nvGrpSpPr>
            <p:cNvPr id="16" name="Agrupar 15"/>
            <p:cNvGrpSpPr/>
            <p:nvPr/>
          </p:nvGrpSpPr>
          <p:grpSpPr>
            <a:xfrm>
              <a:off x="3254995" y="5684351"/>
              <a:ext cx="1384131" cy="548259"/>
              <a:chOff x="4422373" y="1093123"/>
              <a:chExt cx="1296785" cy="407323"/>
            </a:xfrm>
          </p:grpSpPr>
          <p:grpSp>
            <p:nvGrpSpPr>
              <p:cNvPr id="17" name="Agrupar 16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19" name="Conector reto 18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to 19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CaixaDeTexto 17"/>
              <p:cNvSpPr txBox="1"/>
              <p:nvPr/>
            </p:nvSpPr>
            <p:spPr>
              <a:xfrm>
                <a:off x="4629612" y="1162388"/>
                <a:ext cx="882305" cy="268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Produto</a:t>
                </a:r>
              </a:p>
            </p:txBody>
          </p:sp>
        </p:grpSp>
        <p:grpSp>
          <p:nvGrpSpPr>
            <p:cNvPr id="21" name="Agrupar 20"/>
            <p:cNvGrpSpPr/>
            <p:nvPr/>
          </p:nvGrpSpPr>
          <p:grpSpPr>
            <a:xfrm>
              <a:off x="6746841" y="5672928"/>
              <a:ext cx="1384131" cy="559684"/>
              <a:chOff x="4422373" y="1093123"/>
              <a:chExt cx="1296785" cy="407323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24" name="Conector reto 23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to 2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CaixaDeTexto 22"/>
              <p:cNvSpPr txBox="1"/>
              <p:nvPr/>
            </p:nvSpPr>
            <p:spPr>
              <a:xfrm>
                <a:off x="4680796" y="1159664"/>
                <a:ext cx="779939" cy="268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Pedido</a:t>
                </a:r>
              </a:p>
            </p:txBody>
          </p:sp>
        </p:grpSp>
        <p:cxnSp>
          <p:nvCxnSpPr>
            <p:cNvPr id="31" name="Conector em Curva 30"/>
            <p:cNvCxnSpPr>
              <a:stCxn id="8" idx="2"/>
              <a:endCxn id="4" idx="1"/>
            </p:cNvCxnSpPr>
            <p:nvPr/>
          </p:nvCxnSpPr>
          <p:spPr>
            <a:xfrm rot="10800000" flipH="1">
              <a:off x="1046712" y="1802761"/>
              <a:ext cx="10561" cy="2123904"/>
            </a:xfrm>
            <a:prstGeom prst="curvedConnector3">
              <a:avLst>
                <a:gd name="adj1" fmla="val -661395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em Curva 33"/>
            <p:cNvCxnSpPr>
              <a:stCxn id="4" idx="2"/>
              <a:endCxn id="8" idx="0"/>
            </p:cNvCxnSpPr>
            <p:nvPr/>
          </p:nvCxnSpPr>
          <p:spPr>
            <a:xfrm rot="5400000">
              <a:off x="1278225" y="2718176"/>
              <a:ext cx="976977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em Curva 35"/>
            <p:cNvCxnSpPr>
              <a:stCxn id="4" idx="3"/>
              <a:endCxn id="9" idx="0"/>
            </p:cNvCxnSpPr>
            <p:nvPr/>
          </p:nvCxnSpPr>
          <p:spPr>
            <a:xfrm>
              <a:off x="2476152" y="1802761"/>
              <a:ext cx="1430263" cy="1403904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8" idx="4"/>
            </p:cNvCxnSpPr>
            <p:nvPr/>
          </p:nvCxnSpPr>
          <p:spPr>
            <a:xfrm flipH="1">
              <a:off x="1760363" y="4646665"/>
              <a:ext cx="6350" cy="10488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>
              <a:endCxn id="9" idx="4"/>
            </p:cNvCxnSpPr>
            <p:nvPr/>
          </p:nvCxnSpPr>
          <p:spPr>
            <a:xfrm flipV="1">
              <a:off x="3906415" y="4646665"/>
              <a:ext cx="0" cy="1048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70811" y="2389534"/>
              <a:ext cx="10914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cardápio</a:t>
              </a: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1046712" y="2401360"/>
              <a:ext cx="149171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Solicitação de cardápio</a:t>
              </a: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2967314" y="1757454"/>
              <a:ext cx="1094033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Pedido / cancela pedido</a:t>
              </a:r>
            </a:p>
          </p:txBody>
        </p:sp>
        <p:cxnSp>
          <p:nvCxnSpPr>
            <p:cNvPr id="91" name="Conector em Curva 90"/>
            <p:cNvCxnSpPr/>
            <p:nvPr/>
          </p:nvCxnSpPr>
          <p:spPr>
            <a:xfrm>
              <a:off x="4639126" y="3926665"/>
              <a:ext cx="2107715" cy="202236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7BDECA30-24C7-4AA1-9391-29C553EA661D}"/>
                </a:ext>
              </a:extLst>
            </p:cNvPr>
            <p:cNvSpPr/>
            <p:nvPr/>
          </p:nvSpPr>
          <p:spPr>
            <a:xfrm>
              <a:off x="6729467" y="1365265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Cozinha</a:t>
              </a:r>
              <a:endPara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5473DCA9-F652-43FA-9E54-31D700AEEB8D}"/>
                </a:ext>
              </a:extLst>
            </p:cNvPr>
            <p:cNvSpPr/>
            <p:nvPr/>
          </p:nvSpPr>
          <p:spPr>
            <a:xfrm>
              <a:off x="6718906" y="320666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Solicitar preparo do pedido</a:t>
              </a:r>
              <a:endPara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EB51DD64-54EE-4975-A9EF-5BDDF9286B0A}"/>
                </a:ext>
              </a:extLst>
            </p:cNvPr>
            <p:cNvCxnSpPr>
              <a:stCxn id="41" idx="0"/>
              <a:endCxn id="39" idx="2"/>
            </p:cNvCxnSpPr>
            <p:nvPr/>
          </p:nvCxnSpPr>
          <p:spPr>
            <a:xfrm flipV="1">
              <a:off x="7438906" y="2219119"/>
              <a:ext cx="0" cy="987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899F7FB2-3971-4F40-9925-F43648628713}"/>
                </a:ext>
              </a:extLst>
            </p:cNvPr>
            <p:cNvSpPr txBox="1"/>
            <p:nvPr/>
          </p:nvSpPr>
          <p:spPr>
            <a:xfrm>
              <a:off x="6692780" y="2528226"/>
              <a:ext cx="14917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Pedido</a:t>
              </a:r>
            </a:p>
          </p:txBody>
        </p: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C9EB1201-06BF-47D7-8EB1-5518B40D90C0}"/>
                </a:ext>
              </a:extLst>
            </p:cNvPr>
            <p:cNvCxnSpPr>
              <a:cxnSpLocks/>
            </p:cNvCxnSpPr>
            <p:nvPr/>
          </p:nvCxnSpPr>
          <p:spPr>
            <a:xfrm>
              <a:off x="7421880" y="4646665"/>
              <a:ext cx="0" cy="10262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843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Salão - Atender cliente (parte 2)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5AC6389-F088-46E0-B205-3F086E528080}"/>
              </a:ext>
            </a:extLst>
          </p:cNvPr>
          <p:cNvGrpSpPr/>
          <p:nvPr/>
        </p:nvGrpSpPr>
        <p:grpSpPr>
          <a:xfrm>
            <a:off x="1148312" y="1406267"/>
            <a:ext cx="9895375" cy="4877057"/>
            <a:chOff x="1458425" y="1366739"/>
            <a:chExt cx="9895375" cy="4877057"/>
          </a:xfrm>
        </p:grpSpPr>
        <p:sp>
          <p:nvSpPr>
            <p:cNvPr id="5" name="Retângulo 4"/>
            <p:cNvSpPr/>
            <p:nvPr/>
          </p:nvSpPr>
          <p:spPr>
            <a:xfrm>
              <a:off x="5291572" y="1375834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Cliente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7998652" y="1375834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Caixa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5279883" y="320666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Enviar conta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7996404" y="320666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Entregar conta</a:t>
              </a:r>
            </a:p>
          </p:txBody>
        </p:sp>
        <p:grpSp>
          <p:nvGrpSpPr>
            <p:cNvPr id="11" name="Agrupar 10"/>
            <p:cNvGrpSpPr/>
            <p:nvPr/>
          </p:nvGrpSpPr>
          <p:grpSpPr>
            <a:xfrm>
              <a:off x="5403934" y="5695538"/>
              <a:ext cx="1384131" cy="548258"/>
              <a:chOff x="4422373" y="1093123"/>
              <a:chExt cx="1296785" cy="407324"/>
            </a:xfrm>
          </p:grpSpPr>
          <p:grpSp>
            <p:nvGrpSpPr>
              <p:cNvPr id="12" name="Agrupar 11"/>
              <p:cNvGrpSpPr/>
              <p:nvPr/>
            </p:nvGrpSpPr>
            <p:grpSpPr>
              <a:xfrm>
                <a:off x="4422373" y="1093123"/>
                <a:ext cx="1296785" cy="407324"/>
                <a:chOff x="914399" y="58189"/>
                <a:chExt cx="1296785" cy="407324"/>
              </a:xfrm>
            </p:grpSpPr>
            <p:cxnSp>
              <p:nvCxnSpPr>
                <p:cNvPr id="14" name="Conector reto 13"/>
                <p:cNvCxnSpPr/>
                <p:nvPr/>
              </p:nvCxnSpPr>
              <p:spPr>
                <a:xfrm>
                  <a:off x="914399" y="457200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to 1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CaixaDeTexto 12"/>
              <p:cNvSpPr txBox="1"/>
              <p:nvPr/>
            </p:nvSpPr>
            <p:spPr>
              <a:xfrm>
                <a:off x="4590745" y="1162388"/>
                <a:ext cx="779939" cy="274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Pedido</a:t>
                </a:r>
              </a:p>
            </p:txBody>
          </p:sp>
        </p:grpSp>
        <p:cxnSp>
          <p:nvCxnSpPr>
            <p:cNvPr id="68" name="Conector de Seta Reta 67"/>
            <p:cNvCxnSpPr>
              <a:stCxn id="5" idx="2"/>
              <a:endCxn id="9" idx="0"/>
            </p:cNvCxnSpPr>
            <p:nvPr/>
          </p:nvCxnSpPr>
          <p:spPr>
            <a:xfrm flipH="1">
              <a:off x="5999883" y="2229688"/>
              <a:ext cx="1128" cy="9769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/>
            <p:cNvSpPr txBox="1"/>
            <p:nvPr/>
          </p:nvSpPr>
          <p:spPr>
            <a:xfrm>
              <a:off x="4970970" y="2395011"/>
              <a:ext cx="209557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Solicitação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 conta</a:t>
              </a:r>
            </a:p>
          </p:txBody>
        </p:sp>
        <p:cxnSp>
          <p:nvCxnSpPr>
            <p:cNvPr id="44" name="Conector de Seta Reta 43"/>
            <p:cNvCxnSpPr>
              <a:stCxn id="9" idx="4"/>
            </p:cNvCxnSpPr>
            <p:nvPr/>
          </p:nvCxnSpPr>
          <p:spPr>
            <a:xfrm>
              <a:off x="5999883" y="4646665"/>
              <a:ext cx="0" cy="1048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tângulo 61"/>
            <p:cNvSpPr/>
            <p:nvPr/>
          </p:nvSpPr>
          <p:spPr>
            <a:xfrm>
              <a:off x="9934922" y="1380068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Cliente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Conector em Curva 52"/>
            <p:cNvCxnSpPr>
              <a:stCxn id="9" idx="6"/>
              <a:endCxn id="6" idx="1"/>
            </p:cNvCxnSpPr>
            <p:nvPr/>
          </p:nvCxnSpPr>
          <p:spPr>
            <a:xfrm flipV="1">
              <a:off x="6719883" y="1802761"/>
              <a:ext cx="1278769" cy="212390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6636535" y="2367055"/>
              <a:ext cx="1445464" cy="8617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Solicitação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 conta com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pedido</a:t>
              </a:r>
            </a:p>
          </p:txBody>
        </p:sp>
        <p:cxnSp>
          <p:nvCxnSpPr>
            <p:cNvPr id="60" name="Conector em Curva 59"/>
            <p:cNvCxnSpPr>
              <a:stCxn id="6" idx="2"/>
              <a:endCxn id="10" idx="0"/>
            </p:cNvCxnSpPr>
            <p:nvPr/>
          </p:nvCxnSpPr>
          <p:spPr>
            <a:xfrm rot="16200000" flipH="1">
              <a:off x="8223759" y="2714019"/>
              <a:ext cx="976977" cy="8313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/>
            <p:cNvSpPr txBox="1"/>
            <p:nvPr/>
          </p:nvSpPr>
          <p:spPr>
            <a:xfrm>
              <a:off x="8008085" y="2533081"/>
              <a:ext cx="14454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Conta</a:t>
              </a:r>
            </a:p>
          </p:txBody>
        </p:sp>
        <p:cxnSp>
          <p:nvCxnSpPr>
            <p:cNvPr id="65" name="Conector em Curva 64"/>
            <p:cNvCxnSpPr>
              <a:stCxn id="10" idx="6"/>
              <a:endCxn id="62" idx="2"/>
            </p:cNvCxnSpPr>
            <p:nvPr/>
          </p:nvCxnSpPr>
          <p:spPr>
            <a:xfrm flipV="1">
              <a:off x="9436404" y="2233922"/>
              <a:ext cx="1207957" cy="1692743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aixaDeTexto 76"/>
            <p:cNvSpPr txBox="1"/>
            <p:nvPr/>
          </p:nvSpPr>
          <p:spPr>
            <a:xfrm>
              <a:off x="9520882" y="3206664"/>
              <a:ext cx="14454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Conta</a:t>
              </a:r>
            </a:p>
          </p:txBody>
        </p:sp>
        <p:cxnSp>
          <p:nvCxnSpPr>
            <p:cNvPr id="16" name="Conector: Curvo 15">
              <a:extLst>
                <a:ext uri="{FF2B5EF4-FFF2-40B4-BE49-F238E27FC236}">
                  <a16:creationId xmlns:a16="http://schemas.microsoft.com/office/drawing/2014/main" id="{5B9648DC-7FF0-4C7D-96EF-BCE743D678C0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rot="16200000" flipH="1">
              <a:off x="3170705" y="3740205"/>
              <a:ext cx="1286578" cy="3179879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5680D84-92BC-4DC2-B521-735E5BFDF2B7}"/>
                </a:ext>
              </a:extLst>
            </p:cNvPr>
            <p:cNvSpPr/>
            <p:nvPr/>
          </p:nvSpPr>
          <p:spPr>
            <a:xfrm>
              <a:off x="1514616" y="1366739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Cozinha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CD9F7833-E81B-4A0D-90D9-F407740771C5}"/>
                </a:ext>
              </a:extLst>
            </p:cNvPr>
            <p:cNvSpPr/>
            <p:nvPr/>
          </p:nvSpPr>
          <p:spPr>
            <a:xfrm>
              <a:off x="1504055" y="3246856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Entregar pedido</a:t>
              </a:r>
            </a:p>
          </p:txBody>
        </p:sp>
        <p:cxnSp>
          <p:nvCxnSpPr>
            <p:cNvPr id="35" name="Conector em Curva 65">
              <a:extLst>
                <a:ext uri="{FF2B5EF4-FFF2-40B4-BE49-F238E27FC236}">
                  <a16:creationId xmlns:a16="http://schemas.microsoft.com/office/drawing/2014/main" id="{B9C29B4A-7E4B-4E71-B951-CE57277559B8}"/>
                </a:ext>
              </a:extLst>
            </p:cNvPr>
            <p:cNvCxnSpPr>
              <a:cxnSpLocks/>
              <a:stCxn id="33" idx="6"/>
              <a:endCxn id="5" idx="1"/>
            </p:cNvCxnSpPr>
            <p:nvPr/>
          </p:nvCxnSpPr>
          <p:spPr>
            <a:xfrm flipV="1">
              <a:off x="2944055" y="1802761"/>
              <a:ext cx="2347517" cy="216409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85A87033-DC9B-4045-958C-61F44276951B}"/>
                </a:ext>
              </a:extLst>
            </p:cNvPr>
            <p:cNvCxnSpPr>
              <a:stCxn id="31" idx="2"/>
              <a:endCxn id="33" idx="0"/>
            </p:cNvCxnSpPr>
            <p:nvPr/>
          </p:nvCxnSpPr>
          <p:spPr>
            <a:xfrm>
              <a:off x="2224055" y="2220593"/>
              <a:ext cx="0" cy="10262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6F0298B-AA49-4F39-ABDC-B34C80DC6DB0}"/>
                </a:ext>
              </a:extLst>
            </p:cNvPr>
            <p:cNvSpPr txBox="1"/>
            <p:nvPr/>
          </p:nvSpPr>
          <p:spPr>
            <a:xfrm>
              <a:off x="1458425" y="2395927"/>
              <a:ext cx="15142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Pedido pronto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2552954D-7FEE-4441-852E-81973799A481}"/>
                </a:ext>
              </a:extLst>
            </p:cNvPr>
            <p:cNvSpPr txBox="1"/>
            <p:nvPr/>
          </p:nvSpPr>
          <p:spPr>
            <a:xfrm>
              <a:off x="3447302" y="2517650"/>
              <a:ext cx="15142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Pedido pronto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147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Cozinha - Preparar o pedido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961157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Garçom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844249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Garçom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950596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Receber pedido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649237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Verificar Pedido</a:t>
            </a:r>
          </a:p>
        </p:txBody>
      </p:sp>
      <p:sp>
        <p:nvSpPr>
          <p:cNvPr id="10" name="Elipse 9"/>
          <p:cNvSpPr/>
          <p:nvPr/>
        </p:nvSpPr>
        <p:spPr>
          <a:xfrm>
            <a:off x="6809236" y="316650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Preparar o pedido</a:t>
            </a:r>
          </a:p>
        </p:txBody>
      </p:sp>
      <p:grpSp>
        <p:nvGrpSpPr>
          <p:cNvPr id="11" name="Agrupar 10"/>
          <p:cNvGrpSpPr/>
          <p:nvPr/>
        </p:nvGrpSpPr>
        <p:grpSpPr>
          <a:xfrm>
            <a:off x="974152" y="5684349"/>
            <a:ext cx="1384131" cy="548258"/>
            <a:chOff x="4422373" y="1093123"/>
            <a:chExt cx="1296785" cy="407324"/>
          </a:xfrm>
        </p:grpSpPr>
        <p:grpSp>
          <p:nvGrpSpPr>
            <p:cNvPr id="12" name="Agrupar 11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/>
            <p:cNvSpPr txBox="1"/>
            <p:nvPr/>
          </p:nvSpPr>
          <p:spPr>
            <a:xfrm>
              <a:off x="4689798" y="1159589"/>
              <a:ext cx="779939" cy="27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Pedido</a:t>
              </a:r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6837169" y="5583460"/>
            <a:ext cx="1384131" cy="559684"/>
            <a:chOff x="4422373" y="1093123"/>
            <a:chExt cx="1296785" cy="407323"/>
          </a:xfrm>
        </p:grpSpPr>
        <p:grpSp>
          <p:nvGrpSpPr>
            <p:cNvPr id="22" name="Agrupar 21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24" name="Conector reto 23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4680796" y="1159664"/>
              <a:ext cx="779939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Pedido</a:t>
              </a:r>
            </a:p>
          </p:txBody>
        </p:sp>
      </p:grpSp>
      <p:cxnSp>
        <p:nvCxnSpPr>
          <p:cNvPr id="66" name="Conector em Curva 65"/>
          <p:cNvCxnSpPr>
            <a:stCxn id="10" idx="6"/>
            <a:endCxn id="6" idx="2"/>
          </p:cNvCxnSpPr>
          <p:nvPr/>
        </p:nvCxnSpPr>
        <p:spPr>
          <a:xfrm flipV="1">
            <a:off x="8249236" y="2229688"/>
            <a:ext cx="2304452" cy="1656817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9356297" y="2893510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Pedido pronto</a:t>
            </a:r>
          </a:p>
        </p:txBody>
      </p:sp>
      <p:cxnSp>
        <p:nvCxnSpPr>
          <p:cNvPr id="26" name="Conector de Seta Reta 25"/>
          <p:cNvCxnSpPr>
            <a:stCxn id="4" idx="2"/>
            <a:endCxn id="8" idx="0"/>
          </p:cNvCxnSpPr>
          <p:nvPr/>
        </p:nvCxnSpPr>
        <p:spPr>
          <a:xfrm>
            <a:off x="1670596" y="2229688"/>
            <a:ext cx="0" cy="976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1128717" y="2424776"/>
            <a:ext cx="10837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Comanda</a:t>
            </a:r>
          </a:p>
        </p:txBody>
      </p:sp>
      <p:cxnSp>
        <p:nvCxnSpPr>
          <p:cNvPr id="43" name="Conector de Seta Reta 42"/>
          <p:cNvCxnSpPr>
            <a:stCxn id="8" idx="4"/>
          </p:cNvCxnSpPr>
          <p:nvPr/>
        </p:nvCxnSpPr>
        <p:spPr>
          <a:xfrm flipH="1">
            <a:off x="1670334" y="4646665"/>
            <a:ext cx="262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em Curva 38"/>
          <p:cNvCxnSpPr>
            <a:endCxn id="9" idx="2"/>
          </p:cNvCxnSpPr>
          <p:nvPr/>
        </p:nvCxnSpPr>
        <p:spPr>
          <a:xfrm flipV="1">
            <a:off x="2343734" y="3926665"/>
            <a:ext cx="2305503" cy="1966183"/>
          </a:xfrm>
          <a:prstGeom prst="curved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endCxn id="10" idx="4"/>
          </p:cNvCxnSpPr>
          <p:nvPr/>
        </p:nvCxnSpPr>
        <p:spPr>
          <a:xfrm flipV="1">
            <a:off x="7529234" y="4606505"/>
            <a:ext cx="2" cy="976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13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Escritório da Gerência - Comprar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729F512-381E-47AB-A317-816AE0090FC9}"/>
              </a:ext>
            </a:extLst>
          </p:cNvPr>
          <p:cNvGrpSpPr/>
          <p:nvPr/>
        </p:nvGrpSpPr>
        <p:grpSpPr>
          <a:xfrm>
            <a:off x="320399" y="1301331"/>
            <a:ext cx="6688810" cy="4906064"/>
            <a:chOff x="1667741" y="1317085"/>
            <a:chExt cx="6688810" cy="4906064"/>
          </a:xfrm>
        </p:grpSpPr>
        <p:sp>
          <p:nvSpPr>
            <p:cNvPr id="8" name="Elipse 7"/>
            <p:cNvSpPr/>
            <p:nvPr/>
          </p:nvSpPr>
          <p:spPr>
            <a:xfrm>
              <a:off x="1667741" y="3132991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Verificar produtos</a:t>
              </a:r>
              <a:endPara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Agrupar 10"/>
            <p:cNvGrpSpPr/>
            <p:nvPr/>
          </p:nvGrpSpPr>
          <p:grpSpPr>
            <a:xfrm>
              <a:off x="1723610" y="5674891"/>
              <a:ext cx="1384131" cy="548258"/>
              <a:chOff x="4422373" y="1093123"/>
              <a:chExt cx="1296785" cy="407324"/>
            </a:xfrm>
          </p:grpSpPr>
          <p:grpSp>
            <p:nvGrpSpPr>
              <p:cNvPr id="12" name="Agrupar 11"/>
              <p:cNvGrpSpPr/>
              <p:nvPr/>
            </p:nvGrpSpPr>
            <p:grpSpPr>
              <a:xfrm>
                <a:off x="4422373" y="1093123"/>
                <a:ext cx="1296785" cy="407324"/>
                <a:chOff x="914399" y="58189"/>
                <a:chExt cx="1296785" cy="407324"/>
              </a:xfrm>
            </p:grpSpPr>
            <p:cxnSp>
              <p:nvCxnSpPr>
                <p:cNvPr id="14" name="Conector reto 13"/>
                <p:cNvCxnSpPr/>
                <p:nvPr/>
              </p:nvCxnSpPr>
              <p:spPr>
                <a:xfrm>
                  <a:off x="914399" y="457200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to 1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CaixaDeTexto 12"/>
              <p:cNvSpPr txBox="1"/>
              <p:nvPr/>
            </p:nvSpPr>
            <p:spPr>
              <a:xfrm>
                <a:off x="4590745" y="1162388"/>
                <a:ext cx="880382" cy="274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Estoque</a:t>
                </a:r>
              </a:p>
            </p:txBody>
          </p:sp>
        </p:grpSp>
        <p:cxnSp>
          <p:nvCxnSpPr>
            <p:cNvPr id="40" name="Conector de Seta Reta 39"/>
            <p:cNvCxnSpPr>
              <a:stCxn id="8" idx="4"/>
            </p:cNvCxnSpPr>
            <p:nvPr/>
          </p:nvCxnSpPr>
          <p:spPr>
            <a:xfrm flipH="1">
              <a:off x="2384566" y="4572991"/>
              <a:ext cx="3175" cy="110749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em Curva 26"/>
            <p:cNvCxnSpPr>
              <a:cxnSpLocks/>
              <a:stCxn id="8" idx="6"/>
              <a:endCxn id="18" idx="1"/>
            </p:cNvCxnSpPr>
            <p:nvPr/>
          </p:nvCxnSpPr>
          <p:spPr>
            <a:xfrm>
              <a:off x="3107741" y="3852991"/>
              <a:ext cx="1427443" cy="209979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Agrupar 54"/>
            <p:cNvGrpSpPr/>
            <p:nvPr/>
          </p:nvGrpSpPr>
          <p:grpSpPr>
            <a:xfrm>
              <a:off x="4279161" y="1317085"/>
              <a:ext cx="4077390" cy="4906064"/>
              <a:chOff x="4081517" y="1326548"/>
              <a:chExt cx="4077390" cy="4906064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6729468" y="1326548"/>
                <a:ext cx="1418878" cy="8538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Fornecedor</a:t>
                </a: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4081517" y="3147576"/>
                <a:ext cx="1440000" cy="14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Realizar pedido de compra</a:t>
                </a:r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6718907" y="3206665"/>
                <a:ext cx="1440000" cy="14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3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Realizar o pagamento</a:t>
                </a:r>
              </a:p>
            </p:txBody>
          </p:sp>
          <p:grpSp>
            <p:nvGrpSpPr>
              <p:cNvPr id="16" name="Agrupar 15"/>
              <p:cNvGrpSpPr/>
              <p:nvPr/>
            </p:nvGrpSpPr>
            <p:grpSpPr>
              <a:xfrm>
                <a:off x="4116342" y="5684348"/>
                <a:ext cx="1384131" cy="548259"/>
                <a:chOff x="4422373" y="1093123"/>
                <a:chExt cx="1296785" cy="407323"/>
              </a:xfrm>
            </p:grpSpPr>
            <p:grpSp>
              <p:nvGrpSpPr>
                <p:cNvPr id="17" name="Agrupar 16"/>
                <p:cNvGrpSpPr/>
                <p:nvPr/>
              </p:nvGrpSpPr>
              <p:grpSpPr>
                <a:xfrm>
                  <a:off x="4422373" y="1093123"/>
                  <a:ext cx="1296785" cy="407323"/>
                  <a:chOff x="914399" y="58189"/>
                  <a:chExt cx="1296785" cy="407323"/>
                </a:xfrm>
              </p:grpSpPr>
              <p:cxnSp>
                <p:nvCxnSpPr>
                  <p:cNvPr id="19" name="Conector reto 18"/>
                  <p:cNvCxnSpPr/>
                  <p:nvPr/>
                </p:nvCxnSpPr>
                <p:spPr>
                  <a:xfrm>
                    <a:off x="914399" y="457199"/>
                    <a:ext cx="1296785" cy="831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ector reto 19"/>
                  <p:cNvCxnSpPr/>
                  <p:nvPr/>
                </p:nvCxnSpPr>
                <p:spPr>
                  <a:xfrm>
                    <a:off x="914399" y="58189"/>
                    <a:ext cx="1296785" cy="831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CaixaDeTexto 17"/>
                <p:cNvSpPr txBox="1"/>
                <p:nvPr/>
              </p:nvSpPr>
              <p:spPr>
                <a:xfrm>
                  <a:off x="4629612" y="1162388"/>
                  <a:ext cx="948025" cy="2743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Compras</a:t>
                  </a:r>
                </a:p>
              </p:txBody>
            </p:sp>
          </p:grpSp>
          <p:grpSp>
            <p:nvGrpSpPr>
              <p:cNvPr id="21" name="Agrupar 20"/>
              <p:cNvGrpSpPr/>
              <p:nvPr/>
            </p:nvGrpSpPr>
            <p:grpSpPr>
              <a:xfrm>
                <a:off x="6746841" y="5672928"/>
                <a:ext cx="1384131" cy="559684"/>
                <a:chOff x="4422373" y="1093123"/>
                <a:chExt cx="1296785" cy="407323"/>
              </a:xfrm>
            </p:grpSpPr>
            <p:grpSp>
              <p:nvGrpSpPr>
                <p:cNvPr id="22" name="Agrupar 21"/>
                <p:cNvGrpSpPr/>
                <p:nvPr/>
              </p:nvGrpSpPr>
              <p:grpSpPr>
                <a:xfrm>
                  <a:off x="4422373" y="1093123"/>
                  <a:ext cx="1296785" cy="407323"/>
                  <a:chOff x="914399" y="58189"/>
                  <a:chExt cx="1296785" cy="407323"/>
                </a:xfrm>
              </p:grpSpPr>
              <p:cxnSp>
                <p:nvCxnSpPr>
                  <p:cNvPr id="24" name="Conector reto 23"/>
                  <p:cNvCxnSpPr/>
                  <p:nvPr/>
                </p:nvCxnSpPr>
                <p:spPr>
                  <a:xfrm>
                    <a:off x="914399" y="457199"/>
                    <a:ext cx="1296785" cy="831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Conector reto 24"/>
                  <p:cNvCxnSpPr/>
                  <p:nvPr/>
                </p:nvCxnSpPr>
                <p:spPr>
                  <a:xfrm>
                    <a:off x="914399" y="58189"/>
                    <a:ext cx="1296785" cy="831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CaixaDeTexto 22"/>
                <p:cNvSpPr txBox="1"/>
                <p:nvPr/>
              </p:nvSpPr>
              <p:spPr>
                <a:xfrm>
                  <a:off x="4680796" y="1159664"/>
                  <a:ext cx="711874" cy="268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Banco</a:t>
                  </a:r>
                </a:p>
              </p:txBody>
            </p:sp>
          </p:grpSp>
          <p:cxnSp>
            <p:nvCxnSpPr>
              <p:cNvPr id="50" name="Conector de Seta Reta 49"/>
              <p:cNvCxnSpPr/>
              <p:nvPr/>
            </p:nvCxnSpPr>
            <p:spPr>
              <a:xfrm flipV="1">
                <a:off x="4795215" y="4587578"/>
                <a:ext cx="6302" cy="10853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em Curva 90"/>
              <p:cNvCxnSpPr>
                <a:stCxn id="9" idx="6"/>
                <a:endCxn id="5" idx="1"/>
              </p:cNvCxnSpPr>
              <p:nvPr/>
            </p:nvCxnSpPr>
            <p:spPr>
              <a:xfrm flipV="1">
                <a:off x="5521517" y="1753475"/>
                <a:ext cx="1207951" cy="2114101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CaixaDeTexto 74"/>
              <p:cNvSpPr txBox="1"/>
              <p:nvPr/>
            </p:nvSpPr>
            <p:spPr>
              <a:xfrm>
                <a:off x="5559403" y="2486665"/>
                <a:ext cx="1132177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Pedido de compra</a:t>
                </a:r>
              </a:p>
            </p:txBody>
          </p:sp>
          <p:cxnSp>
            <p:nvCxnSpPr>
              <p:cNvPr id="46" name="Conector de Seta Reta 45"/>
              <p:cNvCxnSpPr>
                <a:endCxn id="10" idx="4"/>
              </p:cNvCxnSpPr>
              <p:nvPr/>
            </p:nvCxnSpPr>
            <p:spPr>
              <a:xfrm flipV="1">
                <a:off x="7438906" y="4646665"/>
                <a:ext cx="1" cy="1017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de Seta Reta 53"/>
              <p:cNvCxnSpPr>
                <a:stCxn id="10" idx="0"/>
                <a:endCxn id="5" idx="2"/>
              </p:cNvCxnSpPr>
              <p:nvPr/>
            </p:nvCxnSpPr>
            <p:spPr>
              <a:xfrm flipV="1">
                <a:off x="7438907" y="2180402"/>
                <a:ext cx="0" cy="10262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CaixaDeTexto 29"/>
              <p:cNvSpPr txBox="1"/>
              <p:nvPr/>
            </p:nvSpPr>
            <p:spPr>
              <a:xfrm>
                <a:off x="6790581" y="2568914"/>
                <a:ext cx="129665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Pagamento</a:t>
                </a:r>
              </a:p>
            </p:txBody>
          </p:sp>
        </p:grpSp>
      </p:grpSp>
      <p:sp>
        <p:nvSpPr>
          <p:cNvPr id="35" name="Elipse 34">
            <a:extLst>
              <a:ext uri="{FF2B5EF4-FFF2-40B4-BE49-F238E27FC236}">
                <a16:creationId xmlns:a16="http://schemas.microsoft.com/office/drawing/2014/main" id="{98D81153-58FB-4F45-953B-45B2396FF11C}"/>
              </a:ext>
            </a:extLst>
          </p:cNvPr>
          <p:cNvSpPr/>
          <p:nvPr/>
        </p:nvSpPr>
        <p:spPr>
          <a:xfrm>
            <a:off x="10405426" y="3143446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Estocar</a:t>
            </a:r>
            <a:r>
              <a:rPr kumimoji="0" lang="pt-BR" sz="16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produtos recebidos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BBD53019-7DC6-4A5E-8AEB-0E7E52B66345}"/>
              </a:ext>
            </a:extLst>
          </p:cNvPr>
          <p:cNvGrpSpPr/>
          <p:nvPr/>
        </p:nvGrpSpPr>
        <p:grpSpPr>
          <a:xfrm>
            <a:off x="10418887" y="5658393"/>
            <a:ext cx="1384131" cy="548258"/>
            <a:chOff x="4422373" y="1093123"/>
            <a:chExt cx="1296785" cy="407324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AA0D5B85-40BC-4E49-85D5-C8CF163ED980}"/>
                </a:ext>
              </a:extLst>
            </p:cNvPr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53" name="Conector reto 52">
                <a:extLst>
                  <a:ext uri="{FF2B5EF4-FFF2-40B4-BE49-F238E27FC236}">
                    <a16:creationId xmlns:a16="http://schemas.microsoft.com/office/drawing/2014/main" id="{F288E059-3BC4-44B3-8636-071031906A10}"/>
                  </a:ext>
                </a:extLst>
              </p:cNvPr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287BC872-0000-4013-A0F7-951A8A861410}"/>
                  </a:ext>
                </a:extLst>
              </p:cNvPr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B14D3E14-8B71-4EA8-B139-E0B54DE13AB2}"/>
                </a:ext>
              </a:extLst>
            </p:cNvPr>
            <p:cNvSpPr txBox="1"/>
            <p:nvPr/>
          </p:nvSpPr>
          <p:spPr>
            <a:xfrm>
              <a:off x="4630573" y="1159589"/>
              <a:ext cx="880382" cy="27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Estoque</a:t>
              </a:r>
            </a:p>
          </p:txBody>
        </p:sp>
      </p:grpSp>
      <p:sp>
        <p:nvSpPr>
          <p:cNvPr id="37" name="Elipse 36">
            <a:extLst>
              <a:ext uri="{FF2B5EF4-FFF2-40B4-BE49-F238E27FC236}">
                <a16:creationId xmlns:a16="http://schemas.microsoft.com/office/drawing/2014/main" id="{7AB7CDCE-56FD-4314-9CF0-7F87910977D9}"/>
              </a:ext>
            </a:extLst>
          </p:cNvPr>
          <p:cNvSpPr/>
          <p:nvPr/>
        </p:nvSpPr>
        <p:spPr>
          <a:xfrm>
            <a:off x="8011525" y="3181448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30" dirty="0">
                <a:solidFill>
                  <a:prstClr val="white"/>
                </a:solidFill>
                <a:latin typeface="Calibri" panose="020F0502020204030204"/>
              </a:rPr>
              <a:t>Receber produtos</a:t>
            </a:r>
            <a:endParaRPr kumimoji="0" lang="pt-BR" sz="143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0B145636-5C71-46A8-92F5-8D958A368DEA}"/>
              </a:ext>
            </a:extLst>
          </p:cNvPr>
          <p:cNvGrpSpPr/>
          <p:nvPr/>
        </p:nvGrpSpPr>
        <p:grpSpPr>
          <a:xfrm>
            <a:off x="7995315" y="5647711"/>
            <a:ext cx="1384131" cy="559684"/>
            <a:chOff x="4422373" y="1093123"/>
            <a:chExt cx="1296785" cy="407323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044CB5F7-0F19-4081-97DD-25B9AB1148B1}"/>
                </a:ext>
              </a:extLst>
            </p:cNvPr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4566028A-C0CE-48EE-9FD9-A9E2EFA0DE63}"/>
                  </a:ext>
                </a:extLst>
              </p:cNvPr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0D201D67-2C90-49A3-9D2F-A2C7492F9925}"/>
                  </a:ext>
                </a:extLst>
              </p:cNvPr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60CCCB9A-C6DF-4B09-A429-7FDAB7CBDB36}"/>
                </a:ext>
              </a:extLst>
            </p:cNvPr>
            <p:cNvSpPr txBox="1"/>
            <p:nvPr/>
          </p:nvSpPr>
          <p:spPr>
            <a:xfrm>
              <a:off x="4680796" y="1159664"/>
              <a:ext cx="966408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Produtos</a:t>
              </a:r>
            </a:p>
          </p:txBody>
        </p:sp>
      </p:grp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B21D0D11-6B88-46CB-96C4-6FD1CEEF46EB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8731525" y="4621448"/>
            <a:ext cx="0" cy="1017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em Curva 42">
            <a:extLst>
              <a:ext uri="{FF2B5EF4-FFF2-40B4-BE49-F238E27FC236}">
                <a16:creationId xmlns:a16="http://schemas.microsoft.com/office/drawing/2014/main" id="{3B0A0710-EC6A-42AC-9EB5-215E2EE39144}"/>
              </a:ext>
            </a:extLst>
          </p:cNvPr>
          <p:cNvCxnSpPr>
            <a:cxnSpLocks/>
            <a:stCxn id="47" idx="3"/>
            <a:endCxn id="35" idx="2"/>
          </p:cNvCxnSpPr>
          <p:nvPr/>
        </p:nvCxnSpPr>
        <p:spPr>
          <a:xfrm flipV="1">
            <a:off x="9302645" y="3863446"/>
            <a:ext cx="1102781" cy="20603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E70CE156-BEE5-46A9-8D46-2B2C522EFE90}"/>
              </a:ext>
            </a:extLst>
          </p:cNvPr>
          <p:cNvCxnSpPr>
            <a:cxnSpLocks/>
            <a:stCxn id="35" idx="4"/>
          </p:cNvCxnSpPr>
          <p:nvPr/>
        </p:nvCxnSpPr>
        <p:spPr>
          <a:xfrm>
            <a:off x="11125426" y="4583446"/>
            <a:ext cx="0" cy="1055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em Curva 42">
            <a:extLst>
              <a:ext uri="{FF2B5EF4-FFF2-40B4-BE49-F238E27FC236}">
                <a16:creationId xmlns:a16="http://schemas.microsoft.com/office/drawing/2014/main" id="{1361F0F5-0F96-4E86-AFCB-D7F1AD33767B}"/>
              </a:ext>
            </a:extLst>
          </p:cNvPr>
          <p:cNvCxnSpPr>
            <a:cxnSpLocks/>
            <a:stCxn id="5" idx="3"/>
            <a:endCxn id="37" idx="0"/>
          </p:cNvCxnSpPr>
          <p:nvPr/>
        </p:nvCxnSpPr>
        <p:spPr>
          <a:xfrm>
            <a:off x="6998648" y="1728258"/>
            <a:ext cx="1732877" cy="1453190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9BA8D4D-36B3-4255-946E-708197BF4C73}"/>
              </a:ext>
            </a:extLst>
          </p:cNvPr>
          <p:cNvSpPr txBox="1"/>
          <p:nvPr/>
        </p:nvSpPr>
        <p:spPr>
          <a:xfrm>
            <a:off x="7708086" y="2099787"/>
            <a:ext cx="11321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Produto</a:t>
            </a:r>
          </a:p>
        </p:txBody>
      </p:sp>
    </p:spTree>
    <p:extLst>
      <p:ext uri="{BB962C8B-B14F-4D97-AF65-F5344CB8AC3E}">
        <p14:creationId xmlns:p14="http://schemas.microsoft.com/office/powerpoint/2010/main" val="413486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Conector em Curva 90"/>
          <p:cNvCxnSpPr>
            <a:stCxn id="9" idx="6"/>
            <a:endCxn id="5" idx="0"/>
          </p:cNvCxnSpPr>
          <p:nvPr/>
        </p:nvCxnSpPr>
        <p:spPr>
          <a:xfrm flipV="1">
            <a:off x="4167391" y="1292658"/>
            <a:ext cx="3232207" cy="2600117"/>
          </a:xfrm>
          <a:prstGeom prst="curvedConnector4">
            <a:avLst>
              <a:gd name="adj1" fmla="val 39025"/>
              <a:gd name="adj2" fmla="val 11358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Escritório da Gerência - Solicitar cancelamento</a:t>
            </a:r>
          </a:p>
        </p:txBody>
      </p:sp>
      <p:grpSp>
        <p:nvGrpSpPr>
          <p:cNvPr id="16" name="Agrupar 15"/>
          <p:cNvGrpSpPr/>
          <p:nvPr/>
        </p:nvGrpSpPr>
        <p:grpSpPr>
          <a:xfrm>
            <a:off x="2795971" y="5650461"/>
            <a:ext cx="1384131" cy="548259"/>
            <a:chOff x="4422373" y="1093123"/>
            <a:chExt cx="1296785" cy="407323"/>
          </a:xfrm>
        </p:grpSpPr>
        <p:grpSp>
          <p:nvGrpSpPr>
            <p:cNvPr id="17" name="Agrupar 16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19" name="Conector reto 18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486584" y="1142789"/>
              <a:ext cx="1092202" cy="274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Nota fiscal</a:t>
              </a:r>
            </a:p>
          </p:txBody>
        </p:sp>
      </p:grpSp>
      <p:sp>
        <p:nvSpPr>
          <p:cNvPr id="5" name="Retângulo 4"/>
          <p:cNvSpPr/>
          <p:nvPr/>
        </p:nvSpPr>
        <p:spPr>
          <a:xfrm>
            <a:off x="6690159" y="1292658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Fornecedor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6679598" y="317277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Receber</a:t>
            </a:r>
            <a:r>
              <a:rPr kumimoji="0" lang="pt-BR" sz="16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valor do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pedido</a:t>
            </a:r>
          </a:p>
        </p:txBody>
      </p:sp>
      <p:grpSp>
        <p:nvGrpSpPr>
          <p:cNvPr id="21" name="Agrupar 20"/>
          <p:cNvGrpSpPr/>
          <p:nvPr/>
        </p:nvGrpSpPr>
        <p:grpSpPr>
          <a:xfrm>
            <a:off x="6707532" y="5627847"/>
            <a:ext cx="1384131" cy="559684"/>
            <a:chOff x="4422373" y="1093123"/>
            <a:chExt cx="1296785" cy="407323"/>
          </a:xfrm>
        </p:grpSpPr>
        <p:grpSp>
          <p:nvGrpSpPr>
            <p:cNvPr id="22" name="Agrupar 21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24" name="Conector reto 23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4753425" y="1158233"/>
              <a:ext cx="711874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Banco</a:t>
              </a:r>
            </a:p>
          </p:txBody>
        </p:sp>
      </p:grpSp>
      <p:cxnSp>
        <p:nvCxnSpPr>
          <p:cNvPr id="68" name="Conector de Seta Reta 67"/>
          <p:cNvCxnSpPr>
            <a:stCxn id="5" idx="2"/>
            <a:endCxn id="10" idx="0"/>
          </p:cNvCxnSpPr>
          <p:nvPr/>
        </p:nvCxnSpPr>
        <p:spPr>
          <a:xfrm>
            <a:off x="7399598" y="2146512"/>
            <a:ext cx="0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6633968" y="2321846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Confirmação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4643564" y="2321846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Solicitação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2693069" y="3172775"/>
            <a:ext cx="1508645" cy="1440000"/>
            <a:chOff x="4588544" y="3353750"/>
            <a:chExt cx="1508645" cy="1440000"/>
          </a:xfrm>
        </p:grpSpPr>
        <p:sp>
          <p:nvSpPr>
            <p:cNvPr id="9" name="Elipse 8"/>
            <p:cNvSpPr/>
            <p:nvPr/>
          </p:nvSpPr>
          <p:spPr>
            <a:xfrm>
              <a:off x="4622866" y="3353750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4588544" y="3635311"/>
              <a:ext cx="150864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Solicitar cancelamento da compra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6" name="Conector em Curva 25"/>
          <p:cNvCxnSpPr>
            <a:stCxn id="5" idx="3"/>
            <a:endCxn id="10" idx="6"/>
          </p:cNvCxnSpPr>
          <p:nvPr/>
        </p:nvCxnSpPr>
        <p:spPr>
          <a:xfrm>
            <a:off x="8109037" y="1719585"/>
            <a:ext cx="10561" cy="2173190"/>
          </a:xfrm>
          <a:prstGeom prst="curvedConnector3">
            <a:avLst>
              <a:gd name="adj1" fmla="val 1200512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8624372" y="2319291"/>
            <a:ext cx="151423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Devolução do valor</a:t>
            </a:r>
          </a:p>
        </p:txBody>
      </p:sp>
      <p:cxnSp>
        <p:nvCxnSpPr>
          <p:cNvPr id="32" name="Conector de Seta Reta 31"/>
          <p:cNvCxnSpPr>
            <a:stCxn id="10" idx="4"/>
          </p:cNvCxnSpPr>
          <p:nvPr/>
        </p:nvCxnSpPr>
        <p:spPr>
          <a:xfrm flipH="1">
            <a:off x="7399597" y="4612775"/>
            <a:ext cx="1" cy="1015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em Curva 11"/>
          <p:cNvCxnSpPr>
            <a:stCxn id="5" idx="1"/>
            <a:endCxn id="9" idx="4"/>
          </p:cNvCxnSpPr>
          <p:nvPr/>
        </p:nvCxnSpPr>
        <p:spPr>
          <a:xfrm rot="10800000" flipV="1">
            <a:off x="3447391" y="1719585"/>
            <a:ext cx="3242768" cy="2893190"/>
          </a:xfrm>
          <a:prstGeom prst="curvedConnector4">
            <a:avLst>
              <a:gd name="adj1" fmla="val 20441"/>
              <a:gd name="adj2" fmla="val 1079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4921713" y="4016687"/>
            <a:ext cx="151423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Recusa solicitação</a:t>
            </a:r>
          </a:p>
        </p:txBody>
      </p:sp>
      <p:cxnSp>
        <p:nvCxnSpPr>
          <p:cNvPr id="15" name="Conector em Curva 14"/>
          <p:cNvCxnSpPr>
            <a:endCxn id="3" idx="1"/>
          </p:cNvCxnSpPr>
          <p:nvPr/>
        </p:nvCxnSpPr>
        <p:spPr>
          <a:xfrm rot="16200000" flipV="1">
            <a:off x="2260474" y="4440929"/>
            <a:ext cx="1619514" cy="754323"/>
          </a:xfrm>
          <a:prstGeom prst="curvedConnector4">
            <a:avLst>
              <a:gd name="adj1" fmla="val 32896"/>
              <a:gd name="adj2" fmla="val 13030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6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Conector em Curva 90"/>
          <p:cNvCxnSpPr>
            <a:stCxn id="9" idx="6"/>
            <a:endCxn id="5" idx="1"/>
          </p:cNvCxnSpPr>
          <p:nvPr/>
        </p:nvCxnSpPr>
        <p:spPr>
          <a:xfrm flipV="1">
            <a:off x="6062866" y="1900560"/>
            <a:ext cx="2522768" cy="217319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Escritório da Gerência - Solicitar devolução ou troca</a:t>
            </a:r>
          </a:p>
        </p:txBody>
      </p:sp>
      <p:sp>
        <p:nvSpPr>
          <p:cNvPr id="8" name="Elipse 7"/>
          <p:cNvSpPr/>
          <p:nvPr/>
        </p:nvSpPr>
        <p:spPr>
          <a:xfrm>
            <a:off x="1046713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Verificar produtos para troca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622866" y="3353750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7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Solicitar devolução ou troca</a:t>
            </a:r>
          </a:p>
        </p:txBody>
      </p:sp>
      <p:grpSp>
        <p:nvGrpSpPr>
          <p:cNvPr id="11" name="Agrupar 10"/>
          <p:cNvGrpSpPr/>
          <p:nvPr/>
        </p:nvGrpSpPr>
        <p:grpSpPr>
          <a:xfrm>
            <a:off x="1074647" y="5684349"/>
            <a:ext cx="1384131" cy="548258"/>
            <a:chOff x="4422373" y="1093123"/>
            <a:chExt cx="1296785" cy="407324"/>
          </a:xfrm>
        </p:grpSpPr>
        <p:grpSp>
          <p:nvGrpSpPr>
            <p:cNvPr id="12" name="Agrupar 11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/>
            <p:cNvSpPr txBox="1"/>
            <p:nvPr/>
          </p:nvSpPr>
          <p:spPr>
            <a:xfrm>
              <a:off x="4590745" y="1162388"/>
              <a:ext cx="880382" cy="27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Estoque</a:t>
              </a:r>
            </a:p>
          </p:txBody>
        </p:sp>
      </p:grpSp>
      <p:grpSp>
        <p:nvGrpSpPr>
          <p:cNvPr id="16" name="Agrupar 15"/>
          <p:cNvGrpSpPr/>
          <p:nvPr/>
        </p:nvGrpSpPr>
        <p:grpSpPr>
          <a:xfrm>
            <a:off x="4691446" y="5831436"/>
            <a:ext cx="1384131" cy="548259"/>
            <a:chOff x="4422373" y="1093123"/>
            <a:chExt cx="1296785" cy="407323"/>
          </a:xfrm>
        </p:grpSpPr>
        <p:grpSp>
          <p:nvGrpSpPr>
            <p:cNvPr id="17" name="Agrupar 16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19" name="Conector reto 18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629612" y="1162388"/>
              <a:ext cx="966408" cy="274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Produtos</a:t>
              </a:r>
            </a:p>
          </p:txBody>
        </p:sp>
      </p:grpSp>
      <p:cxnSp>
        <p:nvCxnSpPr>
          <p:cNvPr id="40" name="Conector de Seta Reta 39"/>
          <p:cNvCxnSpPr>
            <a:stCxn id="8" idx="4"/>
          </p:cNvCxnSpPr>
          <p:nvPr/>
        </p:nvCxnSpPr>
        <p:spPr>
          <a:xfrm flipH="1">
            <a:off x="1760363" y="4646665"/>
            <a:ext cx="6350" cy="104887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8585634" y="1473633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Fornecedor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575073" y="3353750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Entregar</a:t>
            </a:r>
            <a:r>
              <a:rPr kumimoji="0" lang="pt-BR" sz="16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produto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Agrupar 20"/>
          <p:cNvGrpSpPr/>
          <p:nvPr/>
        </p:nvGrpSpPr>
        <p:grpSpPr>
          <a:xfrm>
            <a:off x="8603007" y="5808822"/>
            <a:ext cx="1384131" cy="559684"/>
            <a:chOff x="4422373" y="1093123"/>
            <a:chExt cx="1296785" cy="407323"/>
          </a:xfrm>
        </p:grpSpPr>
        <p:grpSp>
          <p:nvGrpSpPr>
            <p:cNvPr id="22" name="Agrupar 21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24" name="Conector reto 23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4587561" y="1159664"/>
              <a:ext cx="966408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Produtos</a:t>
              </a:r>
            </a:p>
          </p:txBody>
        </p:sp>
      </p:grpSp>
      <p:cxnSp>
        <p:nvCxnSpPr>
          <p:cNvPr id="68" name="Conector de Seta Reta 67"/>
          <p:cNvCxnSpPr>
            <a:stCxn id="5" idx="2"/>
            <a:endCxn id="10" idx="0"/>
          </p:cNvCxnSpPr>
          <p:nvPr/>
        </p:nvCxnSpPr>
        <p:spPr>
          <a:xfrm>
            <a:off x="9295073" y="2327487"/>
            <a:ext cx="0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8529443" y="2502821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Confirmação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6539039" y="2502821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Solicitação</a:t>
            </a:r>
          </a:p>
        </p:txBody>
      </p:sp>
      <p:cxnSp>
        <p:nvCxnSpPr>
          <p:cNvPr id="7" name="Conector em Curva 6"/>
          <p:cNvCxnSpPr>
            <a:stCxn id="8" idx="6"/>
          </p:cNvCxnSpPr>
          <p:nvPr/>
        </p:nvCxnSpPr>
        <p:spPr>
          <a:xfrm>
            <a:off x="2486713" y="3926665"/>
            <a:ext cx="2204733" cy="216944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endCxn id="9" idx="4"/>
          </p:cNvCxnSpPr>
          <p:nvPr/>
        </p:nvCxnSpPr>
        <p:spPr>
          <a:xfrm flipV="1">
            <a:off x="5327650" y="4793750"/>
            <a:ext cx="15216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em Curva 38"/>
          <p:cNvCxnSpPr>
            <a:stCxn id="10" idx="6"/>
            <a:endCxn id="5" idx="3"/>
          </p:cNvCxnSpPr>
          <p:nvPr/>
        </p:nvCxnSpPr>
        <p:spPr>
          <a:xfrm flipH="1" flipV="1">
            <a:off x="10004512" y="1900560"/>
            <a:ext cx="10561" cy="2173190"/>
          </a:xfrm>
          <a:prstGeom prst="curvedConnector3">
            <a:avLst>
              <a:gd name="adj1" fmla="val -1190512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endCxn id="10" idx="4"/>
          </p:cNvCxnSpPr>
          <p:nvPr/>
        </p:nvCxnSpPr>
        <p:spPr>
          <a:xfrm flipV="1">
            <a:off x="9286558" y="4793750"/>
            <a:ext cx="8515" cy="1012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10519847" y="2500266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Produtos</a:t>
            </a:r>
          </a:p>
        </p:txBody>
      </p:sp>
    </p:spTree>
    <p:extLst>
      <p:ext uri="{BB962C8B-B14F-4D97-AF65-F5344CB8AC3E}">
        <p14:creationId xmlns:p14="http://schemas.microsoft.com/office/powerpoint/2010/main" val="200019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Escritório da Gerência - Fechar contrato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7274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Contratante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1046713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Receber propostas de evento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3186415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Elaborar contrato</a:t>
            </a:r>
          </a:p>
        </p:txBody>
      </p:sp>
      <p:grpSp>
        <p:nvGrpSpPr>
          <p:cNvPr id="11" name="Agrupar 10"/>
          <p:cNvGrpSpPr/>
          <p:nvPr/>
        </p:nvGrpSpPr>
        <p:grpSpPr>
          <a:xfrm>
            <a:off x="1074647" y="5684349"/>
            <a:ext cx="1384131" cy="548258"/>
            <a:chOff x="4422373" y="1093123"/>
            <a:chExt cx="1296785" cy="407324"/>
          </a:xfrm>
        </p:grpSpPr>
        <p:grpSp>
          <p:nvGrpSpPr>
            <p:cNvPr id="12" name="Agrupar 11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/>
            <p:cNvSpPr txBox="1"/>
            <p:nvPr/>
          </p:nvSpPr>
          <p:spPr>
            <a:xfrm>
              <a:off x="4590745" y="1162388"/>
              <a:ext cx="1037054" cy="27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Propostas</a:t>
              </a:r>
            </a:p>
          </p:txBody>
        </p:sp>
      </p:grpSp>
      <p:cxnSp>
        <p:nvCxnSpPr>
          <p:cNvPr id="34" name="Conector em Curva 33"/>
          <p:cNvCxnSpPr>
            <a:stCxn id="4" idx="2"/>
            <a:endCxn id="8" idx="0"/>
          </p:cNvCxnSpPr>
          <p:nvPr/>
        </p:nvCxnSpPr>
        <p:spPr>
          <a:xfrm rot="5400000">
            <a:off x="1278225" y="2718176"/>
            <a:ext cx="976977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em Curva 65"/>
          <p:cNvCxnSpPr>
            <a:stCxn id="5" idx="3"/>
            <a:endCxn id="88" idx="2"/>
          </p:cNvCxnSpPr>
          <p:nvPr/>
        </p:nvCxnSpPr>
        <p:spPr>
          <a:xfrm>
            <a:off x="7741196" y="1900560"/>
            <a:ext cx="1723837" cy="217319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046712" y="2401360"/>
            <a:ext cx="149171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Proposta de evento</a:t>
            </a:r>
          </a:p>
        </p:txBody>
      </p:sp>
      <p:cxnSp>
        <p:nvCxnSpPr>
          <p:cNvPr id="91" name="Conector em Curva 90"/>
          <p:cNvCxnSpPr>
            <a:stCxn id="9" idx="6"/>
            <a:endCxn id="23" idx="1"/>
          </p:cNvCxnSpPr>
          <p:nvPr/>
        </p:nvCxnSpPr>
        <p:spPr>
          <a:xfrm>
            <a:off x="4626415" y="3926665"/>
            <a:ext cx="1848438" cy="217693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em Curva 25"/>
          <p:cNvCxnSpPr>
            <a:endCxn id="9" idx="4"/>
          </p:cNvCxnSpPr>
          <p:nvPr/>
        </p:nvCxnSpPr>
        <p:spPr>
          <a:xfrm flipV="1">
            <a:off x="2476152" y="4646665"/>
            <a:ext cx="1430263" cy="1302360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6322318" y="1473633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Contratante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6311757" y="3353750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Confirmar evento</a:t>
            </a:r>
          </a:p>
        </p:txBody>
      </p:sp>
      <p:grpSp>
        <p:nvGrpSpPr>
          <p:cNvPr id="21" name="Agrupar 20"/>
          <p:cNvGrpSpPr/>
          <p:nvPr/>
        </p:nvGrpSpPr>
        <p:grpSpPr>
          <a:xfrm>
            <a:off x="6339691" y="5820013"/>
            <a:ext cx="1384131" cy="559684"/>
            <a:chOff x="4422373" y="1093123"/>
            <a:chExt cx="1296785" cy="407323"/>
          </a:xfrm>
        </p:grpSpPr>
        <p:grpSp>
          <p:nvGrpSpPr>
            <p:cNvPr id="22" name="Agrupar 21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24" name="Conector reto 23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4549006" y="1165115"/>
              <a:ext cx="1027563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Contratos</a:t>
              </a:r>
            </a:p>
          </p:txBody>
        </p:sp>
      </p:grpSp>
      <p:cxnSp>
        <p:nvCxnSpPr>
          <p:cNvPr id="28" name="Conector de Seta Reta 27"/>
          <p:cNvCxnSpPr>
            <a:endCxn id="10" idx="4"/>
          </p:cNvCxnSpPr>
          <p:nvPr/>
        </p:nvCxnSpPr>
        <p:spPr>
          <a:xfrm flipV="1">
            <a:off x="7031756" y="4793750"/>
            <a:ext cx="1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5" idx="2"/>
            <a:endCxn id="10" idx="0"/>
          </p:cNvCxnSpPr>
          <p:nvPr/>
        </p:nvCxnSpPr>
        <p:spPr>
          <a:xfrm>
            <a:off x="7031757" y="2327487"/>
            <a:ext cx="0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6210946" y="2457471"/>
            <a:ext cx="164162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Contrato assinado</a:t>
            </a:r>
          </a:p>
        </p:txBody>
      </p:sp>
      <p:cxnSp>
        <p:nvCxnSpPr>
          <p:cNvPr id="39" name="Conector de Seta Reta 38"/>
          <p:cNvCxnSpPr>
            <a:stCxn id="8" idx="4"/>
          </p:cNvCxnSpPr>
          <p:nvPr/>
        </p:nvCxnSpPr>
        <p:spPr>
          <a:xfrm flipH="1">
            <a:off x="1760363" y="4646665"/>
            <a:ext cx="6350" cy="1048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7904293" y="2592161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Pagamento</a:t>
            </a:r>
          </a:p>
        </p:txBody>
      </p:sp>
      <p:cxnSp>
        <p:nvCxnSpPr>
          <p:cNvPr id="55" name="Conector em Curva 54"/>
          <p:cNvCxnSpPr>
            <a:stCxn id="10" idx="2"/>
            <a:endCxn id="5" idx="1"/>
          </p:cNvCxnSpPr>
          <p:nvPr/>
        </p:nvCxnSpPr>
        <p:spPr>
          <a:xfrm rot="10800000" flipH="1">
            <a:off x="6311756" y="1900560"/>
            <a:ext cx="10561" cy="2173190"/>
          </a:xfrm>
          <a:prstGeom prst="curvedConnector3">
            <a:avLst>
              <a:gd name="adj1" fmla="val -80269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4644988" y="2592161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Contrato</a:t>
            </a:r>
          </a:p>
        </p:txBody>
      </p:sp>
      <p:grpSp>
        <p:nvGrpSpPr>
          <p:cNvPr id="72" name="Agrupar 71"/>
          <p:cNvGrpSpPr/>
          <p:nvPr/>
        </p:nvGrpSpPr>
        <p:grpSpPr>
          <a:xfrm>
            <a:off x="9487345" y="5823758"/>
            <a:ext cx="1384131" cy="559684"/>
            <a:chOff x="4422373" y="1093123"/>
            <a:chExt cx="1296785" cy="407323"/>
          </a:xfrm>
        </p:grpSpPr>
        <p:grpSp>
          <p:nvGrpSpPr>
            <p:cNvPr id="73" name="Agrupar 72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77" name="Conector reto 76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CaixaDeTexto 73"/>
            <p:cNvSpPr txBox="1"/>
            <p:nvPr/>
          </p:nvSpPr>
          <p:spPr>
            <a:xfrm>
              <a:off x="4753425" y="1144438"/>
              <a:ext cx="711874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dirty="0">
                  <a:solidFill>
                    <a:prstClr val="black"/>
                  </a:solidFill>
                  <a:latin typeface="Calibri" panose="020F0502020204030204"/>
                </a:rPr>
                <a:t>Banco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8" name="Elipse 87"/>
          <p:cNvSpPr/>
          <p:nvPr/>
        </p:nvSpPr>
        <p:spPr>
          <a:xfrm>
            <a:off x="9465033" y="3353750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Receber pagamento</a:t>
            </a:r>
          </a:p>
        </p:txBody>
      </p:sp>
      <p:cxnSp>
        <p:nvCxnSpPr>
          <p:cNvPr id="90" name="Conector de Seta Reta 89"/>
          <p:cNvCxnSpPr/>
          <p:nvPr/>
        </p:nvCxnSpPr>
        <p:spPr>
          <a:xfrm flipH="1">
            <a:off x="10179410" y="4793750"/>
            <a:ext cx="5623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37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Tema do Office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Personalizada 1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6059F1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Tema do Office">
  <a:themeElements>
    <a:clrScheme name="Personalizada 2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F5176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Theme">
  <a:themeElements>
    <a:clrScheme name="Personalizada 7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57323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Theme">
  <a:themeElements>
    <a:clrScheme name="Personalizada 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851C00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8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1167</TotalTime>
  <Words>280</Words>
  <Application>Microsoft Office PowerPoint</Application>
  <PresentationFormat>Widescreen</PresentationFormat>
  <Paragraphs>129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8</vt:i4>
      </vt:variant>
      <vt:variant>
        <vt:lpstr>Títulos de slides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1_Tema do Office</vt:lpstr>
      <vt:lpstr>1_Office Theme</vt:lpstr>
      <vt:lpstr>3_Office Theme</vt:lpstr>
      <vt:lpstr>2_Tema do Office</vt:lpstr>
      <vt:lpstr>4_Office Theme</vt:lpstr>
      <vt:lpstr>2_Office Theme</vt:lpstr>
      <vt:lpstr>Tema do Office</vt:lpstr>
      <vt:lpstr>DFD Salão - Atender cliente (parte 1)</vt:lpstr>
      <vt:lpstr>DFD Salão - Atender cliente (parte 2)</vt:lpstr>
      <vt:lpstr>DFD Salão - Atender cliente (parte 1)</vt:lpstr>
      <vt:lpstr>DFD Salão - Atender cliente (parte 2)</vt:lpstr>
      <vt:lpstr>DFD Cozinha - Preparar o pedido</vt:lpstr>
      <vt:lpstr>DFD Escritório da Gerência - Comprar</vt:lpstr>
      <vt:lpstr>DFD Escritório da Gerência - Solicitar cancelamento</vt:lpstr>
      <vt:lpstr>DFD Escritório da Gerência - Solicitar devolução ou troca</vt:lpstr>
      <vt:lpstr>DFD Escritório da Gerência - Fechar contrato</vt:lpstr>
      <vt:lpstr>DFD Escritório da Gerência - Realizar evento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Poison</dc:creator>
  <cp:lastModifiedBy>Marcio Eduardo Martinez Filho</cp:lastModifiedBy>
  <cp:revision>34</cp:revision>
  <dcterms:created xsi:type="dcterms:W3CDTF">2020-04-28T04:06:42Z</dcterms:created>
  <dcterms:modified xsi:type="dcterms:W3CDTF">2020-05-13T09:08:04Z</dcterms:modified>
</cp:coreProperties>
</file>